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ink/ink1.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9"/>
  </p:notesMasterIdLst>
  <p:handoutMasterIdLst>
    <p:handoutMasterId r:id="rId61"/>
  </p:handoutMasterIdLst>
  <p:sldIdLst>
    <p:sldId id="642" r:id="rId4"/>
    <p:sldId id="388" r:id="rId5"/>
    <p:sldId id="1229" r:id="rId6"/>
    <p:sldId id="1230" r:id="rId7"/>
    <p:sldId id="1234" r:id="rId8"/>
    <p:sldId id="1232" r:id="rId10"/>
    <p:sldId id="1233" r:id="rId11"/>
    <p:sldId id="1237" r:id="rId12"/>
    <p:sldId id="1235" r:id="rId13"/>
    <p:sldId id="1236" r:id="rId14"/>
    <p:sldId id="1240" r:id="rId15"/>
    <p:sldId id="1239" r:id="rId16"/>
    <p:sldId id="1204" r:id="rId17"/>
    <p:sldId id="1195" r:id="rId18"/>
    <p:sldId id="1197" r:id="rId19"/>
    <p:sldId id="1198" r:id="rId20"/>
    <p:sldId id="1199" r:id="rId21"/>
    <p:sldId id="1200" r:id="rId22"/>
    <p:sldId id="1201" r:id="rId23"/>
    <p:sldId id="1202" r:id="rId24"/>
    <p:sldId id="937" r:id="rId25"/>
    <p:sldId id="940" r:id="rId26"/>
    <p:sldId id="942" r:id="rId27"/>
    <p:sldId id="1206" r:id="rId28"/>
    <p:sldId id="1207" r:id="rId29"/>
    <p:sldId id="1212" r:id="rId30"/>
    <p:sldId id="945" r:id="rId31"/>
    <p:sldId id="946" r:id="rId32"/>
    <p:sldId id="1214" r:id="rId33"/>
    <p:sldId id="948" r:id="rId34"/>
    <p:sldId id="1226" r:id="rId35"/>
    <p:sldId id="1215" r:id="rId36"/>
    <p:sldId id="1188" r:id="rId37"/>
    <p:sldId id="953" r:id="rId38"/>
    <p:sldId id="951" r:id="rId39"/>
    <p:sldId id="955" r:id="rId40"/>
    <p:sldId id="954" r:id="rId41"/>
    <p:sldId id="1217" r:id="rId42"/>
    <p:sldId id="749" r:id="rId43"/>
    <p:sldId id="746" r:id="rId44"/>
    <p:sldId id="755" r:id="rId45"/>
    <p:sldId id="1218" r:id="rId46"/>
    <p:sldId id="1227" r:id="rId47"/>
    <p:sldId id="1219" r:id="rId48"/>
    <p:sldId id="1220" r:id="rId49"/>
    <p:sldId id="1221" r:id="rId50"/>
    <p:sldId id="972" r:id="rId51"/>
    <p:sldId id="1108" r:id="rId52"/>
    <p:sldId id="1228" r:id="rId53"/>
    <p:sldId id="1109" r:id="rId54"/>
    <p:sldId id="977" r:id="rId55"/>
    <p:sldId id="979" r:id="rId56"/>
    <p:sldId id="1110" r:id="rId57"/>
    <p:sldId id="1111" r:id="rId58"/>
    <p:sldId id="1225" r:id="rId59"/>
    <p:sldId id="1224" r:id="rId60"/>
  </p:sldIdLst>
  <p:sldSz cx="9144000" cy="51435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B9B9B9"/>
    <a:srgbClr val="00CC00"/>
    <a:srgbClr val="CC00CC"/>
    <a:srgbClr val="006666"/>
    <a:srgbClr val="660066"/>
    <a:srgbClr val="800080"/>
    <a:srgbClr val="99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666"/>
    <p:restoredTop sz="94645"/>
  </p:normalViewPr>
  <p:slideViewPr>
    <p:cSldViewPr snapToGrid="0" showGuides="1">
      <p:cViewPr varScale="1">
        <p:scale>
          <a:sx n="96" d="100"/>
          <a:sy n="96" d="100"/>
        </p:scale>
        <p:origin x="67" y="293"/>
      </p:cViewPr>
      <p:guideLst>
        <p:guide orient="horz" pos="2634"/>
        <p:guide pos="4212"/>
      </p:guideLst>
    </p:cSldViewPr>
  </p:slideViewPr>
  <p:outlineViewPr>
    <p:cViewPr>
      <p:scale>
        <a:sx n="50" d="100"/>
        <a:sy n="50" d="100"/>
      </p:scale>
      <p:origin x="0" y="0"/>
    </p:cViewPr>
  </p:outlineViewPr>
  <p:notesTextViewPr>
    <p:cViewPr>
      <p:scale>
        <a:sx n="100" d="100"/>
        <a:sy n="100" d="100"/>
      </p:scale>
      <p:origin x="0" y="0"/>
    </p:cViewPr>
  </p:notesTextViewPr>
  <p:sorterViewPr showFormatting="0">
    <p:cViewPr>
      <p:scale>
        <a:sx n="66" d="100"/>
        <a:sy n="66" d="100"/>
      </p:scale>
      <p:origin x="0" y="4866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5.xml"/><Relationship Id="rId7" Type="http://schemas.openxmlformats.org/officeDocument/2006/relationships/slide" Target="slides/slide4.xml"/><Relationship Id="rId64" Type="http://schemas.openxmlformats.org/officeDocument/2006/relationships/tableStyles" Target="tableStyles.xml"/><Relationship Id="rId63" Type="http://schemas.openxmlformats.org/officeDocument/2006/relationships/viewProps" Target="viewProps.xml"/><Relationship Id="rId62" Type="http://schemas.openxmlformats.org/officeDocument/2006/relationships/presProps" Target="presProps.xml"/><Relationship Id="rId61" Type="http://schemas.openxmlformats.org/officeDocument/2006/relationships/handoutMaster" Target="handoutMasters/handoutMaster1.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48162"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algn="l" eaLnBrk="1" hangingPunct="1">
              <a:spcBef>
                <a:spcPct val="0"/>
              </a:spcBef>
              <a:defRPr sz="1200">
                <a:solidFill>
                  <a:schemeClr val="tx1"/>
                </a:solidFill>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48163" name="Rectangle 3"/>
          <p:cNvSpPr>
            <a:spLocks noGrp="1" noChangeArrowheads="1"/>
          </p:cNvSpPr>
          <p:nvPr>
            <p:ph type="dt" sz="quarter"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lstStyle>
            <a:lvl1pPr algn="r" eaLnBrk="1" hangingPunct="1">
              <a:spcBef>
                <a:spcPct val="0"/>
              </a:spcBef>
              <a:defRPr sz="1200">
                <a:solidFill>
                  <a:schemeClr val="tx1"/>
                </a:solidFill>
                <a:latin typeface="Times New Roman" panose="02020603050405020304" pitchFamily="18"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48164" name="Rectangle 4"/>
          <p:cNvSpPr>
            <a:spLocks noGrp="1" noChangeArrowheads="1"/>
          </p:cNvSpPr>
          <p:nvPr>
            <p:ph type="ftr" sz="quarter" idx="2"/>
          </p:nvPr>
        </p:nvSpPr>
        <p:spPr bwMode="auto">
          <a:xfrm>
            <a:off x="0" y="8686800"/>
            <a:ext cx="2971800" cy="457200"/>
          </a:xfrm>
          <a:prstGeom prst="rect">
            <a:avLst/>
          </a:prstGeom>
          <a:noFill/>
          <a:ln>
            <a:noFill/>
          </a:ln>
          <a:effectLst/>
        </p:spPr>
        <p:txBody>
          <a:bodyPr vert="horz" wrap="square" lIns="91440" tIns="45720" rIns="91440" bIns="45720" numCol="1" anchor="b" anchorCtr="0" compatLnSpc="1"/>
          <a:lstStyle>
            <a:lvl1pPr algn="l" eaLnBrk="1" hangingPunct="1">
              <a:spcBef>
                <a:spcPct val="0"/>
              </a:spcBef>
              <a:defRPr sz="1200">
                <a:solidFill>
                  <a:schemeClr val="tx1"/>
                </a:solidFill>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48165" name="Rectangle 5"/>
          <p:cNvSpPr>
            <a:spLocks noGrp="1" noChangeArrowheads="1"/>
          </p:cNvSpPr>
          <p:nvPr>
            <p:ph type="sldNum" sz="quarter" idx="3"/>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
            <a:pPr lvl="0" algn="r" eaLnBrk="1" hangingPunct="1">
              <a:buNone/>
            </a:pPr>
            <a:fld id="{9A0DB2DC-4C9A-4742-B13C-FB6460FD3503}" type="slidenum">
              <a:rPr lang="en-US" altLang="zh-CN" sz="1200" dirty="0">
                <a:solidFill>
                  <a:schemeClr val="tx1"/>
                </a:solidFill>
                <a:latin typeface="Times New Roman" panose="02020603050405020304" pitchFamily="18" charset="0"/>
              </a:rPr>
            </a:fld>
            <a:endParaRPr lang="en-US" altLang="zh-CN" sz="1200" dirty="0">
              <a:solidFill>
                <a:schemeClr val="tx1"/>
              </a:solidFill>
              <a:latin typeface="Times New Roman" panose="02020603050405020304" pitchFamily="18" charset="0"/>
            </a:endParaRPr>
          </a:p>
        </p:txBody>
      </p:sp>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6T08:29:4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 5 86,'0'0'0,"0"0"0,0 0-11,-1-2 9,0-1 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bg2"/>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ea typeface="宋体" panose="02010600030101010101" pitchFamily="2"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11A66B39-7AB2-4AE4-85B3-49D799F7E7EF}" type="datetimeFigureOut">
              <a:rPr kumimoji="1" lang="zh-CN" altLang="en-US" sz="1200" b="0" i="0" u="none" strike="noStrike" kern="1200" cap="none" spc="0" normalizeH="0" baseline="0" noProof="0">
                <a:ln>
                  <a:noFill/>
                </a:ln>
                <a:solidFill>
                  <a:schemeClr val="bg2"/>
                </a:solidFill>
                <a:effectLst/>
                <a:uLnTx/>
                <a:uFillTx/>
                <a:latin typeface="Arial" panose="020B0604020202020204" pitchFamily="34" charset="0"/>
                <a:ea typeface="宋体" panose="02010600030101010101" pitchFamily="2" charset="-122"/>
                <a:cs typeface="+mn-cs"/>
              </a:rPr>
            </a:fld>
            <a:endParaRPr kumimoji="1" lang="zh-CN" altLang="en-US" sz="1200" b="0" i="0" u="none" strike="noStrike" kern="1200" cap="none" spc="0" normalizeH="0" baseline="0" noProof="0">
              <a:ln>
                <a:noFill/>
              </a:ln>
              <a:solidFill>
                <a:schemeClr val="bg2"/>
              </a:solidFill>
              <a:effectLst/>
              <a:uLnTx/>
              <a:uFillTx/>
              <a:latin typeface="Arial" panose="020B060402020202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bg2"/>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
            <a:pPr lvl="0" algn="r">
              <a:buNone/>
            </a:pP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触发器的状态改变，是由时钟边缘触发决定的；而触发器的次态是由输入</a:t>
            </a:r>
            <a:r>
              <a:rPr lang="en-US" altLang="zh-CN"/>
              <a:t>D</a:t>
            </a:r>
            <a:r>
              <a:rPr lang="zh-CN" altLang="en-US"/>
              <a:t>决定的。</a:t>
            </a:r>
            <a:endParaRPr lang="zh-CN" altLang="en-US"/>
          </a:p>
          <a:p>
            <a:endParaRPr lang="zh-CN" altLang="en-US"/>
          </a:p>
          <a:p>
            <a:r>
              <a:rPr lang="zh-CN" altLang="en-US"/>
              <a:t>状态机的次态：即逻辑</a:t>
            </a:r>
            <a:r>
              <a:rPr lang="en-US" altLang="zh-CN"/>
              <a:t>F</a:t>
            </a:r>
            <a:r>
              <a:rPr lang="zh-CN" altLang="en-US"/>
              <a:t>：输入方程或驱动方程。其输出是状态存储器的输入，即可以理解状态存储器就是触发器，其输入端子为</a:t>
            </a:r>
            <a:r>
              <a:rPr lang="en-US" altLang="zh-CN"/>
              <a:t>D</a:t>
            </a:r>
            <a:r>
              <a:rPr lang="zh-CN" altLang="en-US"/>
              <a:t>，其状态改变是由</a:t>
            </a:r>
            <a:r>
              <a:rPr lang="en-US" altLang="zh-CN"/>
              <a:t>clock signal</a:t>
            </a:r>
            <a:r>
              <a:rPr lang="zh-CN" altLang="en-US"/>
              <a:t>决定的，而其次态是由输入</a:t>
            </a:r>
            <a:r>
              <a:rPr lang="en-US" altLang="zh-CN"/>
              <a:t>D</a:t>
            </a:r>
            <a:r>
              <a:rPr lang="zh-CN" altLang="en-US"/>
              <a:t>决定的</a:t>
            </a:r>
            <a:endParaRPr lang="zh-CN" altLang="en-US"/>
          </a:p>
          <a:p>
            <a:r>
              <a:rPr lang="zh-CN" altLang="en-US"/>
              <a:t>状态机的输出：</a:t>
            </a:r>
            <a:endParaRPr lang="zh-CN" altLang="en-US"/>
          </a:p>
          <a:p>
            <a:endParaRPr lang="zh-CN" altLang="en-US"/>
          </a:p>
          <a:p>
            <a:r>
              <a:rPr lang="zh-CN" altLang="en-US"/>
              <a:t>状态机包括输入方程 状态方程 （</a:t>
            </a:r>
            <a:r>
              <a:rPr lang="en-US" altLang="zh-CN"/>
              <a:t>D</a:t>
            </a:r>
            <a:r>
              <a:rPr lang="zh-CN" altLang="en-US"/>
              <a:t>触发器、</a:t>
            </a:r>
            <a:r>
              <a:rPr lang="en-US" altLang="zh-CN"/>
              <a:t>JK</a:t>
            </a:r>
            <a:r>
              <a:rPr lang="zh-CN" altLang="en-US"/>
              <a:t>触发器、</a:t>
            </a:r>
            <a:r>
              <a:rPr lang="en-US" altLang="zh-CN"/>
              <a:t>T</a:t>
            </a:r>
            <a:r>
              <a:rPr lang="zh-CN" altLang="en-US"/>
              <a:t>触发器等等</a:t>
            </a:r>
            <a:r>
              <a:rPr lang="zh-CN" altLang="en-US"/>
              <a:t>）输出方程，是时序逻辑电路的一个数学描述。</a:t>
            </a:r>
            <a:endParaRPr lang="zh-CN" altLang="en-US"/>
          </a:p>
          <a:p>
            <a:endParaRPr lang="zh-CN" altLang="en-US"/>
          </a:p>
          <a:p>
            <a:endParaRPr lang="zh-CN" altLang="en-US"/>
          </a:p>
          <a:p>
            <a:r>
              <a:rPr lang="zh-CN" altLang="en-US"/>
              <a:t>Mealy状态机与Moore有限状态机不同，Mealy有限状态机的输出不但与当前状态有关，而且与输入信号的当前值有关。</a:t>
            </a:r>
            <a:endParaRPr lang="zh-CN" altLang="en-US"/>
          </a:p>
          <a:p>
            <a:r>
              <a:rPr lang="zh-CN" altLang="en-US"/>
              <a:t>Mealy有限状态机的输出直接受输入信号的当前值影响，而输入信号可能在一个时钟周期内任意时刻变化，这使得Mealy有限状态机对输入的响应发生在当前时钟周期，比Moore有限状态机对输入信号的响应要早一个周期。因此，输入信号的噪声可能影响在输出的信号。</a:t>
            </a:r>
            <a:endParaRPr lang="zh-CN" altLang="en-US"/>
          </a:p>
          <a:p>
            <a:endParaRPr lang="zh-CN" altLang="en-US"/>
          </a:p>
          <a:p>
            <a:r>
              <a:rPr lang="zh-CN" altLang="en-US"/>
              <a:t>所以实现一样的功能，Moore的状态会多一些，同时Moore实现了输入和输出的隔离。</a:t>
            </a:r>
            <a:endParaRPr lang="zh-CN" altLang="en-US"/>
          </a:p>
          <a:p>
            <a:endParaRPr lang="zh-CN" altLang="en-US"/>
          </a:p>
          <a:p>
            <a:r>
              <a:rPr lang="zh-CN" altLang="en-US"/>
              <a:t>普通的FSM只有输入和状态转移，没有输出。</a:t>
            </a:r>
            <a:endParaRPr lang="zh-CN" altLang="en-US"/>
          </a:p>
          <a:p>
            <a:r>
              <a:rPr lang="zh-CN" altLang="en-US"/>
              <a:t>Moore机和Mealy机在FSM的基础上增加了输出。</a:t>
            </a:r>
            <a:endParaRPr lang="zh-CN" altLang="en-US"/>
          </a:p>
          <a:p>
            <a:r>
              <a:rPr lang="zh-CN" altLang="en-US"/>
              <a:t>二者的区别在于：Moore机的输出只与状态有关；Mealy机的输出则与状态和输入有关。</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幻灯片图像占位符 1"/>
          <p:cNvSpPr>
            <a:spLocks noGrp="1" noRot="1" noChangeAspect="1" noTextEdit="1"/>
          </p:cNvSpPr>
          <p:nvPr>
            <p:ph type="sldImg"/>
          </p:nvPr>
        </p:nvSpPr>
        <p:spPr>
          <a:ln>
            <a:solidFill>
              <a:srgbClr val="000000">
                <a:alpha val="100000"/>
              </a:srgbClr>
            </a:solidFill>
            <a:miter lim="800000"/>
          </a:ln>
        </p:spPr>
      </p:sp>
      <p:sp>
        <p:nvSpPr>
          <p:cNvPr id="34819" name="备注占位符 2"/>
          <p:cNvSpPr>
            <a:spLocks noGrp="1"/>
          </p:cNvSpPr>
          <p:nvPr>
            <p:ph type="body" idx="1"/>
          </p:nvPr>
        </p:nvSpPr>
        <p:spPr>
          <a:noFill/>
          <a:ln>
            <a:noFill/>
          </a:ln>
        </p:spPr>
        <p:txBody>
          <a:bodyPr wrap="square" lIns="91440" tIns="45720" rIns="91440" bIns="45720" anchor="t"/>
          <a:p>
            <a:pPr lvl="0"/>
            <a:endParaRPr lang="zh-CN" altLang="en-US" dirty="0"/>
          </a:p>
        </p:txBody>
      </p:sp>
      <p:sp>
        <p:nvSpPr>
          <p:cNvPr id="34820"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幻灯片图像占位符 1"/>
          <p:cNvSpPr>
            <a:spLocks noGrp="1" noRot="1" noChangeAspect="1" noTextEdit="1"/>
          </p:cNvSpPr>
          <p:nvPr>
            <p:ph type="sldImg"/>
          </p:nvPr>
        </p:nvSpPr>
        <p:spPr>
          <a:ln>
            <a:solidFill>
              <a:srgbClr val="000000">
                <a:alpha val="100000"/>
              </a:srgbClr>
            </a:solidFill>
            <a:miter lim="800000"/>
          </a:ln>
        </p:spPr>
      </p:sp>
      <p:sp>
        <p:nvSpPr>
          <p:cNvPr id="36867" name="备注占位符 2"/>
          <p:cNvSpPr>
            <a:spLocks noGrp="1"/>
          </p:cNvSpPr>
          <p:nvPr>
            <p:ph type="body" idx="1"/>
          </p:nvPr>
        </p:nvSpPr>
        <p:spPr>
          <a:noFill/>
          <a:ln>
            <a:noFill/>
          </a:ln>
        </p:spPr>
        <p:txBody>
          <a:bodyPr wrap="square" lIns="91440" tIns="45720" rIns="91440" bIns="45720" anchor="t"/>
          <a:p>
            <a:pPr lvl="0"/>
            <a:endParaRPr lang="zh-CN" altLang="en-US" dirty="0"/>
          </a:p>
        </p:txBody>
      </p:sp>
      <p:sp>
        <p:nvSpPr>
          <p:cNvPr id="36868"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幻灯片图像占位符 1"/>
          <p:cNvSpPr>
            <a:spLocks noGrp="1" noRot="1" noChangeAspect="1" noTextEdit="1"/>
          </p:cNvSpPr>
          <p:nvPr>
            <p:ph type="sldImg"/>
          </p:nvPr>
        </p:nvSpPr>
        <p:spPr>
          <a:ln>
            <a:solidFill>
              <a:srgbClr val="000000">
                <a:alpha val="100000"/>
              </a:srgbClr>
            </a:solidFill>
            <a:miter lim="800000"/>
          </a:ln>
        </p:spPr>
      </p:sp>
      <p:sp>
        <p:nvSpPr>
          <p:cNvPr id="38915" name="备注占位符 2"/>
          <p:cNvSpPr>
            <a:spLocks noGrp="1"/>
          </p:cNvSpPr>
          <p:nvPr>
            <p:ph type="body" idx="1"/>
          </p:nvPr>
        </p:nvSpPr>
        <p:spPr>
          <a:noFill/>
          <a:ln>
            <a:noFill/>
          </a:ln>
        </p:spPr>
        <p:txBody>
          <a:bodyPr wrap="square" lIns="91440" tIns="45720" rIns="91440" bIns="45720" anchor="t"/>
          <a:p>
            <a:pPr lvl="0"/>
            <a:endParaRPr lang="zh-CN" altLang="en-US" dirty="0"/>
          </a:p>
        </p:txBody>
      </p:sp>
      <p:sp>
        <p:nvSpPr>
          <p:cNvPr id="38916"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幻灯片图像占位符 1"/>
          <p:cNvSpPr>
            <a:spLocks noGrp="1" noRot="1" noChangeAspect="1" noTextEdit="1"/>
          </p:cNvSpPr>
          <p:nvPr>
            <p:ph type="sldImg"/>
          </p:nvPr>
        </p:nvSpPr>
        <p:spPr>
          <a:ln>
            <a:solidFill>
              <a:srgbClr val="000000">
                <a:alpha val="100000"/>
              </a:srgbClr>
            </a:solidFill>
            <a:miter lim="800000"/>
          </a:ln>
        </p:spPr>
      </p:sp>
      <p:sp>
        <p:nvSpPr>
          <p:cNvPr id="40963" name="备注占位符 2"/>
          <p:cNvSpPr>
            <a:spLocks noGrp="1"/>
          </p:cNvSpPr>
          <p:nvPr>
            <p:ph type="body" idx="1"/>
          </p:nvPr>
        </p:nvSpPr>
        <p:spPr>
          <a:noFill/>
          <a:ln>
            <a:noFill/>
          </a:ln>
        </p:spPr>
        <p:txBody>
          <a:bodyPr wrap="square" lIns="91440" tIns="45720" rIns="91440" bIns="45720" anchor="t"/>
          <a:p>
            <a:pPr lvl="0"/>
            <a:endParaRPr lang="zh-CN" altLang="en-US" dirty="0"/>
          </a:p>
        </p:txBody>
      </p:sp>
      <p:sp>
        <p:nvSpPr>
          <p:cNvPr id="40964"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幻灯片图像占位符 1"/>
          <p:cNvSpPr>
            <a:spLocks noGrp="1" noRot="1" noChangeAspect="1" noTextEdit="1"/>
          </p:cNvSpPr>
          <p:nvPr>
            <p:ph type="sldImg"/>
          </p:nvPr>
        </p:nvSpPr>
        <p:spPr>
          <a:ln>
            <a:solidFill>
              <a:srgbClr val="000000">
                <a:alpha val="100000"/>
              </a:srgbClr>
            </a:solidFill>
            <a:miter lim="800000"/>
          </a:ln>
        </p:spPr>
      </p:sp>
      <p:sp>
        <p:nvSpPr>
          <p:cNvPr id="43011" name="备注占位符 2"/>
          <p:cNvSpPr>
            <a:spLocks noGrp="1"/>
          </p:cNvSpPr>
          <p:nvPr>
            <p:ph type="body" idx="1"/>
          </p:nvPr>
        </p:nvSpPr>
        <p:spPr>
          <a:noFill/>
          <a:ln>
            <a:noFill/>
          </a:ln>
        </p:spPr>
        <p:txBody>
          <a:bodyPr wrap="square" lIns="91440" tIns="45720" rIns="91440" bIns="45720" anchor="t"/>
          <a:p>
            <a:pPr lvl="0"/>
            <a:endParaRPr lang="zh-CN" altLang="en-US" dirty="0"/>
          </a:p>
        </p:txBody>
      </p:sp>
      <p:sp>
        <p:nvSpPr>
          <p:cNvPr id="43012"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幻灯片图像占位符 1"/>
          <p:cNvSpPr>
            <a:spLocks noGrp="1" noRot="1" noChangeAspect="1" noTextEdit="1"/>
          </p:cNvSpPr>
          <p:nvPr>
            <p:ph type="sldImg"/>
          </p:nvPr>
        </p:nvSpPr>
        <p:spPr>
          <a:ln>
            <a:solidFill>
              <a:srgbClr val="000000">
                <a:alpha val="100000"/>
              </a:srgbClr>
            </a:solidFill>
            <a:miter lim="800000"/>
          </a:ln>
        </p:spPr>
      </p:sp>
      <p:sp>
        <p:nvSpPr>
          <p:cNvPr id="45059" name="备注占位符 2"/>
          <p:cNvSpPr>
            <a:spLocks noGrp="1"/>
          </p:cNvSpPr>
          <p:nvPr>
            <p:ph type="body" idx="1"/>
          </p:nvPr>
        </p:nvSpPr>
        <p:spPr>
          <a:noFill/>
          <a:ln>
            <a:noFill/>
          </a:ln>
        </p:spPr>
        <p:txBody>
          <a:bodyPr wrap="square" lIns="91440" tIns="45720" rIns="91440" bIns="45720" anchor="t"/>
          <a:p>
            <a:pPr lvl="0"/>
            <a:endParaRPr lang="zh-CN" altLang="en-US" dirty="0"/>
          </a:p>
        </p:txBody>
      </p:sp>
      <p:sp>
        <p:nvSpPr>
          <p:cNvPr id="45060"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幻灯片图像占位符 1"/>
          <p:cNvSpPr>
            <a:spLocks noGrp="1" noRot="1" noChangeAspect="1" noTextEdit="1"/>
          </p:cNvSpPr>
          <p:nvPr>
            <p:ph type="sldImg"/>
          </p:nvPr>
        </p:nvSpPr>
        <p:spPr>
          <a:ln>
            <a:solidFill>
              <a:srgbClr val="000000">
                <a:alpha val="100000"/>
              </a:srgbClr>
            </a:solidFill>
            <a:miter lim="800000"/>
          </a:ln>
        </p:spPr>
      </p:sp>
      <p:sp>
        <p:nvSpPr>
          <p:cNvPr id="47107" name="备注占位符 2"/>
          <p:cNvSpPr>
            <a:spLocks noGrp="1"/>
          </p:cNvSpPr>
          <p:nvPr>
            <p:ph type="body" idx="1"/>
          </p:nvPr>
        </p:nvSpPr>
        <p:spPr>
          <a:noFill/>
          <a:ln>
            <a:noFill/>
          </a:ln>
        </p:spPr>
        <p:txBody>
          <a:bodyPr wrap="square" lIns="91440" tIns="45720" rIns="91440" bIns="45720" anchor="t"/>
          <a:p>
            <a:pPr lvl="0"/>
            <a:endParaRPr lang="zh-CN" altLang="en-US" dirty="0"/>
          </a:p>
        </p:txBody>
      </p:sp>
      <p:sp>
        <p:nvSpPr>
          <p:cNvPr id="47108"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幻灯片图像占位符 1"/>
          <p:cNvSpPr>
            <a:spLocks noGrp="1" noRot="1" noChangeAspect="1" noTextEdit="1"/>
          </p:cNvSpPr>
          <p:nvPr>
            <p:ph type="sldImg"/>
          </p:nvPr>
        </p:nvSpPr>
        <p:spPr>
          <a:ln>
            <a:solidFill>
              <a:srgbClr val="000000">
                <a:alpha val="100000"/>
              </a:srgbClr>
            </a:solidFill>
            <a:miter lim="800000"/>
          </a:ln>
        </p:spPr>
      </p:sp>
      <p:sp>
        <p:nvSpPr>
          <p:cNvPr id="49155" name="备注占位符 2"/>
          <p:cNvSpPr>
            <a:spLocks noGrp="1"/>
          </p:cNvSpPr>
          <p:nvPr>
            <p:ph type="body" idx="1"/>
          </p:nvPr>
        </p:nvSpPr>
        <p:spPr>
          <a:noFill/>
          <a:ln>
            <a:noFill/>
          </a:ln>
        </p:spPr>
        <p:txBody>
          <a:bodyPr wrap="square" lIns="91440" tIns="45720" rIns="91440" bIns="45720" anchor="t"/>
          <a:p>
            <a:pPr lvl="0"/>
            <a:endParaRPr lang="zh-CN" altLang="en-US" dirty="0"/>
          </a:p>
        </p:txBody>
      </p:sp>
      <p:sp>
        <p:nvSpPr>
          <p:cNvPr id="49156"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幻灯片图像占位符 1"/>
          <p:cNvSpPr>
            <a:spLocks noGrp="1" noRot="1" noChangeAspect="1" noTextEdit="1"/>
          </p:cNvSpPr>
          <p:nvPr>
            <p:ph type="sldImg"/>
          </p:nvPr>
        </p:nvSpPr>
        <p:spPr>
          <a:ln>
            <a:solidFill>
              <a:srgbClr val="000000">
                <a:alpha val="100000"/>
              </a:srgbClr>
            </a:solidFill>
            <a:miter lim="800000"/>
          </a:ln>
        </p:spPr>
      </p:sp>
      <p:sp>
        <p:nvSpPr>
          <p:cNvPr id="51203" name="备注占位符 2"/>
          <p:cNvSpPr>
            <a:spLocks noGrp="1"/>
          </p:cNvSpPr>
          <p:nvPr>
            <p:ph type="body" idx="1"/>
          </p:nvPr>
        </p:nvSpPr>
        <p:spPr>
          <a:noFill/>
          <a:ln>
            <a:noFill/>
          </a:ln>
        </p:spPr>
        <p:txBody>
          <a:bodyPr wrap="square" lIns="91440" tIns="45720" rIns="91440" bIns="45720" anchor="t"/>
          <a:p>
            <a:pPr lvl="0"/>
            <a:endParaRPr lang="zh-CN" altLang="en-US" dirty="0"/>
          </a:p>
        </p:txBody>
      </p:sp>
      <p:sp>
        <p:nvSpPr>
          <p:cNvPr id="51204"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幻灯片图像占位符 1"/>
          <p:cNvSpPr>
            <a:spLocks noGrp="1" noRot="1" noChangeAspect="1" noTextEdit="1"/>
          </p:cNvSpPr>
          <p:nvPr>
            <p:ph type="sldImg"/>
          </p:nvPr>
        </p:nvSpPr>
        <p:spPr>
          <a:ln>
            <a:solidFill>
              <a:srgbClr val="000000">
                <a:alpha val="100000"/>
              </a:srgbClr>
            </a:solidFill>
            <a:miter lim="800000"/>
          </a:ln>
        </p:spPr>
      </p:sp>
      <p:sp>
        <p:nvSpPr>
          <p:cNvPr id="53251" name="备注占位符 2"/>
          <p:cNvSpPr>
            <a:spLocks noGrp="1"/>
          </p:cNvSpPr>
          <p:nvPr>
            <p:ph type="body" idx="1"/>
          </p:nvPr>
        </p:nvSpPr>
        <p:spPr>
          <a:noFill/>
          <a:ln>
            <a:noFill/>
          </a:ln>
        </p:spPr>
        <p:txBody>
          <a:bodyPr wrap="square" lIns="91440" tIns="45720" rIns="91440" bIns="45720" anchor="t"/>
          <a:p>
            <a:pPr lvl="0"/>
            <a:endParaRPr lang="zh-CN" altLang="en-US" dirty="0"/>
          </a:p>
        </p:txBody>
      </p:sp>
      <p:sp>
        <p:nvSpPr>
          <p:cNvPr id="53252"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系统最高速度计算(最快时钟频率)和流水线设计思想:</a:t>
            </a:r>
            <a:endParaRPr lang="zh-CN" altLang="en-US"/>
          </a:p>
          <a:p>
            <a:endParaRPr lang="zh-CN" altLang="en-US"/>
          </a:p>
          <a:p>
            <a:r>
              <a:rPr lang="zh-CN" altLang="en-US"/>
              <a:t>同步电路的速度是指同步系统时钟的速度,同步时钟愈快,电路处理数据的时间间隔越短,电路在单位时间内处理的数据量就愈大。假设 Tco是触发器的输入数据被时钟打入到触发器到数据到达触发器输出端的延时时间;Tdelay 是组合逻辑的延时;Tsetup是D触发器的建立时间。假设数据已被时钟打入 D 触发器,那么数据到达第一个触发器的Q输出端需要的延时时间是 Tco,经过组合逻辑的延时时间为Tdelay,然后到达第二个触发器的D端,要希望时钟能在第二个触发器再次被稳定地打入触发器,则时钟的延迟必须大于Tco+Tdelay+Tsetup,也就是说最小的时钟周期 Tmin =Tco+Tdelay+Tsetup,即最快的时钟频率*Fmax=1/Tmin。FPGA 开发软件也是通过这种方法来计算系统最高运行速度 Fmax。因为 Tco 和Tsetup是由具体的器件工艺决定的,故设计电路时只能改变组合逻辑的延迟时间Tdelay*,</a:t>
            </a:r>
            <a:r>
              <a:rPr lang="zh-CN" altLang="en-US" b="1">
                <a:solidFill>
                  <a:srgbClr val="FF0000"/>
                </a:solidFill>
              </a:rPr>
              <a:t>所以说缩短触发器间组合逻辑的延时时间是提高同步电路速度的关键所在</a:t>
            </a:r>
            <a:r>
              <a:rPr lang="zh-CN" altLang="en-US"/>
              <a:t>。由于一般同步电路都大于一级锁存,而要使电路稳定工作,时钟周期必须满足最大延时要求。故只有缩短最长延时路径,才能提高电路的工作频率。可以将较大的组合逻辑分解为较小的N块,通过适当的方法平均分配组合逻辑,然后在中间插入触发器,并和原触发器使用相同的时钟,就可以避免在两个触发器之间出现过大的延时,消除速度瓶颈,这样可以提高电路的工作频率。这就是所谓”流水线”技术的基本设计思想,即原设计速度受限部分用一个时钟周期实现,采用流水线技术插入触发器后,可用 N 个时钟周期实现,因此系统的工作速度可以加快,吞吐量加大。注意,流水线设计会在原数据通路上加入延时,另外硬件面积也会稍有增加。</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幻灯片图像占位符 1"/>
          <p:cNvSpPr>
            <a:spLocks noGrp="1" noRot="1" noChangeAspect="1" noTextEdit="1"/>
          </p:cNvSpPr>
          <p:nvPr>
            <p:ph type="sldImg"/>
          </p:nvPr>
        </p:nvSpPr>
        <p:spPr>
          <a:ln>
            <a:solidFill>
              <a:srgbClr val="000000">
                <a:alpha val="100000"/>
              </a:srgbClr>
            </a:solidFill>
            <a:miter lim="800000"/>
          </a:ln>
        </p:spPr>
      </p:sp>
      <p:sp>
        <p:nvSpPr>
          <p:cNvPr id="55299" name="备注占位符 2"/>
          <p:cNvSpPr>
            <a:spLocks noGrp="1"/>
          </p:cNvSpPr>
          <p:nvPr>
            <p:ph type="body" idx="1"/>
          </p:nvPr>
        </p:nvSpPr>
        <p:spPr>
          <a:noFill/>
          <a:ln>
            <a:noFill/>
          </a:ln>
        </p:spPr>
        <p:txBody>
          <a:bodyPr wrap="square" lIns="91440" tIns="45720" rIns="91440" bIns="45720" anchor="t"/>
          <a:p>
            <a:pPr lvl="0"/>
            <a:endParaRPr lang="zh-CN" altLang="en-US" dirty="0"/>
          </a:p>
        </p:txBody>
      </p:sp>
      <p:sp>
        <p:nvSpPr>
          <p:cNvPr id="55300"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幻灯片图像占位符 1"/>
          <p:cNvSpPr>
            <a:spLocks noGrp="1" noRot="1" noChangeAspect="1" noTextEdit="1"/>
          </p:cNvSpPr>
          <p:nvPr>
            <p:ph type="sldImg"/>
          </p:nvPr>
        </p:nvSpPr>
        <p:spPr>
          <a:ln>
            <a:solidFill>
              <a:srgbClr val="000000">
                <a:alpha val="100000"/>
              </a:srgbClr>
            </a:solidFill>
            <a:miter lim="800000"/>
          </a:ln>
        </p:spPr>
      </p:sp>
      <p:sp>
        <p:nvSpPr>
          <p:cNvPr id="58371" name="备注占位符 2"/>
          <p:cNvSpPr>
            <a:spLocks noGrp="1"/>
          </p:cNvSpPr>
          <p:nvPr>
            <p:ph type="body" idx="1"/>
          </p:nvPr>
        </p:nvSpPr>
        <p:spPr>
          <a:noFill/>
          <a:ln>
            <a:noFill/>
          </a:ln>
        </p:spPr>
        <p:txBody>
          <a:bodyPr wrap="square" lIns="91440" tIns="45720" rIns="91440" bIns="45720" anchor="t"/>
          <a:p>
            <a:pPr lvl="0"/>
            <a:endParaRPr lang="zh-CN" altLang="en-US" dirty="0"/>
          </a:p>
        </p:txBody>
      </p:sp>
      <p:sp>
        <p:nvSpPr>
          <p:cNvPr id="58372"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幻灯片图像占位符 1"/>
          <p:cNvSpPr>
            <a:spLocks noGrp="1" noRot="1" noChangeAspect="1" noTextEdit="1"/>
          </p:cNvSpPr>
          <p:nvPr>
            <p:ph type="sldImg"/>
          </p:nvPr>
        </p:nvSpPr>
        <p:spPr>
          <a:ln>
            <a:solidFill>
              <a:srgbClr val="000000">
                <a:alpha val="100000"/>
              </a:srgbClr>
            </a:solidFill>
            <a:miter lim="800000"/>
          </a:ln>
        </p:spPr>
      </p:sp>
      <p:sp>
        <p:nvSpPr>
          <p:cNvPr id="60419" name="备注占位符 2"/>
          <p:cNvSpPr>
            <a:spLocks noGrp="1"/>
          </p:cNvSpPr>
          <p:nvPr>
            <p:ph type="body" idx="1"/>
          </p:nvPr>
        </p:nvSpPr>
        <p:spPr>
          <a:noFill/>
          <a:ln>
            <a:noFill/>
          </a:ln>
        </p:spPr>
        <p:txBody>
          <a:bodyPr wrap="square" lIns="91440" tIns="45720" rIns="91440" bIns="45720" anchor="t"/>
          <a:p>
            <a:pPr lvl="0"/>
            <a:endParaRPr lang="zh-CN" altLang="en-US" dirty="0"/>
          </a:p>
        </p:txBody>
      </p:sp>
      <p:sp>
        <p:nvSpPr>
          <p:cNvPr id="60420"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幻灯片图像占位符 1"/>
          <p:cNvSpPr>
            <a:spLocks noGrp="1" noRot="1" noChangeAspect="1" noTextEdit="1"/>
          </p:cNvSpPr>
          <p:nvPr>
            <p:ph type="sldImg"/>
          </p:nvPr>
        </p:nvSpPr>
        <p:spPr>
          <a:ln>
            <a:solidFill>
              <a:srgbClr val="000000">
                <a:alpha val="100000"/>
              </a:srgbClr>
            </a:solidFill>
            <a:miter lim="800000"/>
          </a:ln>
        </p:spPr>
      </p:sp>
      <p:sp>
        <p:nvSpPr>
          <p:cNvPr id="62467" name="备注占位符 2"/>
          <p:cNvSpPr>
            <a:spLocks noGrp="1"/>
          </p:cNvSpPr>
          <p:nvPr>
            <p:ph type="body" idx="1"/>
          </p:nvPr>
        </p:nvSpPr>
        <p:spPr>
          <a:noFill/>
          <a:ln>
            <a:noFill/>
          </a:ln>
        </p:spPr>
        <p:txBody>
          <a:bodyPr wrap="square" lIns="91440" tIns="45720" rIns="91440" bIns="45720" anchor="t"/>
          <a:p>
            <a:pPr lvl="0"/>
            <a:endParaRPr lang="zh-CN" altLang="en-US" dirty="0"/>
          </a:p>
        </p:txBody>
      </p:sp>
      <p:sp>
        <p:nvSpPr>
          <p:cNvPr id="62468"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幻灯片图像占位符 1"/>
          <p:cNvSpPr>
            <a:spLocks noGrp="1" noRot="1" noChangeAspect="1" noTextEdit="1"/>
          </p:cNvSpPr>
          <p:nvPr>
            <p:ph type="sldImg"/>
          </p:nvPr>
        </p:nvSpPr>
        <p:spPr>
          <a:ln>
            <a:solidFill>
              <a:srgbClr val="000000">
                <a:alpha val="100000"/>
              </a:srgbClr>
            </a:solidFill>
            <a:miter lim="800000"/>
          </a:ln>
        </p:spPr>
      </p:sp>
      <p:sp>
        <p:nvSpPr>
          <p:cNvPr id="64515" name="备注占位符 2"/>
          <p:cNvSpPr>
            <a:spLocks noGrp="1"/>
          </p:cNvSpPr>
          <p:nvPr>
            <p:ph type="body" idx="1"/>
          </p:nvPr>
        </p:nvSpPr>
        <p:spPr>
          <a:noFill/>
          <a:ln>
            <a:noFill/>
          </a:ln>
        </p:spPr>
        <p:txBody>
          <a:bodyPr wrap="square" lIns="91440" tIns="45720" rIns="91440" bIns="45720" anchor="t"/>
          <a:p>
            <a:pPr lvl="0"/>
            <a:endParaRPr lang="zh-CN" altLang="en-US" dirty="0"/>
          </a:p>
        </p:txBody>
      </p:sp>
      <p:sp>
        <p:nvSpPr>
          <p:cNvPr id="64516"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幻灯片图像占位符 1"/>
          <p:cNvSpPr>
            <a:spLocks noGrp="1" noRot="1" noChangeAspect="1" noTextEdit="1"/>
          </p:cNvSpPr>
          <p:nvPr>
            <p:ph type="sldImg"/>
          </p:nvPr>
        </p:nvSpPr>
        <p:spPr>
          <a:ln>
            <a:solidFill>
              <a:srgbClr val="000000">
                <a:alpha val="100000"/>
              </a:srgbClr>
            </a:solidFill>
            <a:miter lim="800000"/>
          </a:ln>
        </p:spPr>
      </p:sp>
      <p:sp>
        <p:nvSpPr>
          <p:cNvPr id="66563" name="备注占位符 2"/>
          <p:cNvSpPr>
            <a:spLocks noGrp="1"/>
          </p:cNvSpPr>
          <p:nvPr>
            <p:ph type="body" idx="1"/>
          </p:nvPr>
        </p:nvSpPr>
        <p:spPr>
          <a:noFill/>
          <a:ln>
            <a:noFill/>
          </a:ln>
        </p:spPr>
        <p:txBody>
          <a:bodyPr wrap="square" lIns="91440" tIns="45720" rIns="91440" bIns="45720" anchor="t"/>
          <a:p>
            <a:pPr lvl="0"/>
            <a:endParaRPr lang="zh-CN" altLang="en-US" dirty="0"/>
          </a:p>
        </p:txBody>
      </p:sp>
      <p:sp>
        <p:nvSpPr>
          <p:cNvPr id="66564"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幻灯片图像占位符 1"/>
          <p:cNvSpPr>
            <a:spLocks noGrp="1" noRot="1" noChangeAspect="1" noTextEdit="1"/>
          </p:cNvSpPr>
          <p:nvPr>
            <p:ph type="sldImg"/>
          </p:nvPr>
        </p:nvSpPr>
        <p:spPr>
          <a:ln>
            <a:solidFill>
              <a:srgbClr val="000000">
                <a:alpha val="100000"/>
              </a:srgbClr>
            </a:solidFill>
            <a:miter lim="800000"/>
          </a:ln>
        </p:spPr>
      </p:sp>
      <p:sp>
        <p:nvSpPr>
          <p:cNvPr id="68611" name="备注占位符 2"/>
          <p:cNvSpPr>
            <a:spLocks noGrp="1"/>
          </p:cNvSpPr>
          <p:nvPr>
            <p:ph type="body" idx="1"/>
          </p:nvPr>
        </p:nvSpPr>
        <p:spPr>
          <a:noFill/>
          <a:ln>
            <a:noFill/>
          </a:ln>
        </p:spPr>
        <p:txBody>
          <a:bodyPr wrap="square" lIns="91440" tIns="45720" rIns="91440" bIns="45720" anchor="t"/>
          <a:p>
            <a:pPr lvl="0"/>
            <a:endParaRPr lang="zh-CN" altLang="en-US" dirty="0"/>
          </a:p>
        </p:txBody>
      </p:sp>
      <p:sp>
        <p:nvSpPr>
          <p:cNvPr id="68612"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幻灯片图像占位符 1"/>
          <p:cNvSpPr>
            <a:spLocks noGrp="1" noRot="1" noChangeAspect="1" noTextEdit="1"/>
          </p:cNvSpPr>
          <p:nvPr>
            <p:ph type="sldImg"/>
          </p:nvPr>
        </p:nvSpPr>
        <p:spPr>
          <a:ln>
            <a:solidFill>
              <a:srgbClr val="000000">
                <a:alpha val="100000"/>
              </a:srgbClr>
            </a:solidFill>
            <a:miter lim="800000"/>
          </a:ln>
        </p:spPr>
      </p:sp>
      <p:sp>
        <p:nvSpPr>
          <p:cNvPr id="82947" name="备注占位符 2"/>
          <p:cNvSpPr>
            <a:spLocks noGrp="1"/>
          </p:cNvSpPr>
          <p:nvPr>
            <p:ph type="body" idx="1"/>
          </p:nvPr>
        </p:nvSpPr>
        <p:spPr>
          <a:noFill/>
          <a:ln>
            <a:noFill/>
          </a:ln>
        </p:spPr>
        <p:txBody>
          <a:bodyPr wrap="square" lIns="91440" tIns="45720" rIns="91440" bIns="45720" anchor="t"/>
          <a:p>
            <a:pPr lvl="0"/>
            <a:endParaRPr lang="zh-CN" altLang="en-US" dirty="0"/>
          </a:p>
        </p:txBody>
      </p:sp>
      <p:sp>
        <p:nvSpPr>
          <p:cNvPr id="82948"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幻灯片图像占位符 1"/>
          <p:cNvSpPr>
            <a:spLocks noGrp="1" noRot="1" noChangeAspect="1" noTextEdit="1"/>
          </p:cNvSpPr>
          <p:nvPr>
            <p:ph type="sldImg"/>
          </p:nvPr>
        </p:nvSpPr>
        <p:spPr>
          <a:ln>
            <a:solidFill>
              <a:srgbClr val="000000">
                <a:alpha val="100000"/>
              </a:srgbClr>
            </a:solidFill>
            <a:miter lim="800000"/>
          </a:ln>
        </p:spPr>
      </p:sp>
      <p:sp>
        <p:nvSpPr>
          <p:cNvPr id="84995" name="备注占位符 2"/>
          <p:cNvSpPr>
            <a:spLocks noGrp="1"/>
          </p:cNvSpPr>
          <p:nvPr>
            <p:ph type="body" idx="1"/>
          </p:nvPr>
        </p:nvSpPr>
        <p:spPr>
          <a:noFill/>
          <a:ln>
            <a:noFill/>
          </a:ln>
        </p:spPr>
        <p:txBody>
          <a:bodyPr wrap="square" lIns="91440" tIns="45720" rIns="91440" bIns="45720" anchor="t"/>
          <a:p>
            <a:pPr lvl="0"/>
            <a:endParaRPr lang="zh-CN" altLang="en-US" dirty="0"/>
          </a:p>
        </p:txBody>
      </p:sp>
      <p:sp>
        <p:nvSpPr>
          <p:cNvPr id="84996"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幻灯片图像占位符 1"/>
          <p:cNvSpPr>
            <a:spLocks noGrp="1" noRot="1" noChangeAspect="1" noTextEdit="1"/>
          </p:cNvSpPr>
          <p:nvPr>
            <p:ph type="sldImg"/>
          </p:nvPr>
        </p:nvSpPr>
        <p:spPr>
          <a:ln>
            <a:solidFill>
              <a:srgbClr val="000000">
                <a:alpha val="100000"/>
              </a:srgbClr>
            </a:solidFill>
            <a:miter lim="800000"/>
          </a:ln>
        </p:spPr>
      </p:sp>
      <p:sp>
        <p:nvSpPr>
          <p:cNvPr id="87043" name="备注占位符 2"/>
          <p:cNvSpPr>
            <a:spLocks noGrp="1"/>
          </p:cNvSpPr>
          <p:nvPr>
            <p:ph type="body" idx="1"/>
          </p:nvPr>
        </p:nvSpPr>
        <p:spPr>
          <a:noFill/>
          <a:ln>
            <a:noFill/>
          </a:ln>
        </p:spPr>
        <p:txBody>
          <a:bodyPr wrap="square" lIns="91440" tIns="45720" rIns="91440" bIns="45720" anchor="t"/>
          <a:p>
            <a:pPr lvl="0"/>
            <a:endParaRPr lang="zh-CN" altLang="en-US" dirty="0"/>
          </a:p>
        </p:txBody>
      </p:sp>
      <p:sp>
        <p:nvSpPr>
          <p:cNvPr id="87044"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b="1">
              <a:solidFill>
                <a:srgbClr val="FF0000"/>
              </a:solidFill>
              <a:sym typeface="+mn-ea"/>
            </a:endParaRPr>
          </a:p>
          <a:p>
            <a:r>
              <a:rPr lang="zh-CN" altLang="en-US" b="1">
                <a:solidFill>
                  <a:srgbClr val="FF0000"/>
                </a:solidFill>
                <a:sym typeface="+mn-ea"/>
              </a:rPr>
              <a:t>可以看出，</a:t>
            </a:r>
            <a:r>
              <a:rPr lang="en-US" altLang="zh-CN" b="1">
                <a:solidFill>
                  <a:srgbClr val="FF0000"/>
                </a:solidFill>
                <a:sym typeface="+mn-ea"/>
              </a:rPr>
              <a:t>clock</a:t>
            </a:r>
            <a:r>
              <a:rPr lang="zh-CN" altLang="en-US" b="1">
                <a:solidFill>
                  <a:srgbClr val="FF0000"/>
                </a:solidFill>
                <a:sym typeface="+mn-ea"/>
              </a:rPr>
              <a:t>上升沿与</a:t>
            </a:r>
            <a:r>
              <a:rPr lang="en-US" altLang="zh-CN" b="1">
                <a:solidFill>
                  <a:srgbClr val="FF0000"/>
                </a:solidFill>
                <a:sym typeface="+mn-ea"/>
              </a:rPr>
              <a:t>state</a:t>
            </a:r>
            <a:r>
              <a:rPr lang="zh-CN" altLang="en-US" b="1">
                <a:solidFill>
                  <a:srgbClr val="FF0000"/>
                </a:solidFill>
                <a:sym typeface="+mn-ea"/>
              </a:rPr>
              <a:t>之间</a:t>
            </a:r>
            <a:r>
              <a:rPr lang="zh-CN" altLang="en-US" b="1">
                <a:solidFill>
                  <a:srgbClr val="FF0000"/>
                </a:solidFill>
                <a:sym typeface="+mn-ea"/>
              </a:rPr>
              <a:t>的状态存储器（触发器）的物理器件的时间延迟</a:t>
            </a:r>
            <a:r>
              <a:rPr lang="zh-CN" altLang="en-US" b="1">
                <a:solidFill>
                  <a:srgbClr val="FF0000"/>
                </a:solidFill>
                <a:sym typeface="+mn-ea"/>
              </a:rPr>
              <a:t>，</a:t>
            </a:r>
            <a:r>
              <a:rPr lang="en-US" altLang="zh-CN" b="1">
                <a:solidFill>
                  <a:srgbClr val="FF0000"/>
                </a:solidFill>
                <a:sym typeface="+mn-ea"/>
              </a:rPr>
              <a:t>input</a:t>
            </a:r>
            <a:r>
              <a:rPr lang="zh-CN" altLang="en-US" b="1">
                <a:solidFill>
                  <a:srgbClr val="FF0000"/>
                </a:solidFill>
                <a:sym typeface="+mn-ea"/>
              </a:rPr>
              <a:t>与</a:t>
            </a:r>
            <a:r>
              <a:rPr lang="en-US" altLang="zh-CN" b="1">
                <a:solidFill>
                  <a:srgbClr val="FF0000"/>
                </a:solidFill>
                <a:sym typeface="+mn-ea"/>
              </a:rPr>
              <a:t>state</a:t>
            </a:r>
            <a:r>
              <a:rPr lang="zh-CN" altLang="en-US" b="1">
                <a:solidFill>
                  <a:srgbClr val="FF0000"/>
                </a:solidFill>
                <a:sym typeface="+mn-ea"/>
              </a:rPr>
              <a:t>之间的状态存储器（触发器）的物理器件的时间延迟，</a:t>
            </a:r>
            <a:r>
              <a:rPr lang="en-US" altLang="zh-CN" b="1">
                <a:solidFill>
                  <a:srgbClr val="FF0000"/>
                </a:solidFill>
                <a:sym typeface="+mn-ea"/>
              </a:rPr>
              <a:t>state</a:t>
            </a:r>
            <a:r>
              <a:rPr lang="zh-CN" altLang="en-US" b="1">
                <a:solidFill>
                  <a:srgbClr val="FF0000"/>
                </a:solidFill>
                <a:sym typeface="+mn-ea"/>
              </a:rPr>
              <a:t>与输出方程所描述的输出组合电路的物理器件的时间延迟，不管是</a:t>
            </a:r>
            <a:r>
              <a:rPr lang="en-US" altLang="zh-CN" b="1">
                <a:solidFill>
                  <a:srgbClr val="FF0000"/>
                </a:solidFill>
                <a:sym typeface="+mn-ea"/>
              </a:rPr>
              <a:t>moore</a:t>
            </a:r>
            <a:r>
              <a:rPr lang="zh-CN" altLang="en-US" b="1">
                <a:solidFill>
                  <a:srgbClr val="FF0000"/>
                </a:solidFill>
                <a:sym typeface="+mn-ea"/>
              </a:rPr>
              <a:t>还是</a:t>
            </a:r>
            <a:r>
              <a:rPr lang="en-US" altLang="zh-CN" b="1">
                <a:solidFill>
                  <a:srgbClr val="FF0000"/>
                </a:solidFill>
                <a:sym typeface="+mn-ea"/>
              </a:rPr>
              <a:t>mealy</a:t>
            </a:r>
            <a:r>
              <a:rPr lang="zh-CN" altLang="en-US" b="1">
                <a:solidFill>
                  <a:srgbClr val="FF0000"/>
                </a:solidFill>
                <a:sym typeface="+mn-ea"/>
              </a:rPr>
              <a:t>电路。因此导致</a:t>
            </a:r>
            <a:r>
              <a:rPr lang="zh-CN" altLang="en-US">
                <a:sym typeface="+mn-ea"/>
              </a:rPr>
              <a:t>系统最高速度受限。为了解决这个问题，提出了具有流水线输出的</a:t>
            </a:r>
            <a:r>
              <a:rPr lang="en-US" altLang="zh-CN">
                <a:sym typeface="+mn-ea"/>
              </a:rPr>
              <a:t>mealy</a:t>
            </a:r>
            <a:r>
              <a:rPr lang="zh-CN" altLang="en-US">
                <a:sym typeface="+mn-ea"/>
              </a:rPr>
              <a:t>电路，即上一个</a:t>
            </a:r>
            <a:r>
              <a:rPr lang="en-US" altLang="zh-CN">
                <a:sym typeface="+mn-ea"/>
              </a:rPr>
              <a:t>slide</a:t>
            </a:r>
            <a:r>
              <a:rPr lang="zh-CN" altLang="en-US">
                <a:sym typeface="+mn-ea"/>
              </a:rPr>
              <a:t>。其思想如下：</a:t>
            </a:r>
            <a:endParaRPr lang="zh-CN" altLang="en-US" b="1">
              <a:solidFill>
                <a:srgbClr val="FF0000"/>
              </a:solidFill>
              <a:sym typeface="+mn-ea"/>
            </a:endParaRPr>
          </a:p>
          <a:p>
            <a:r>
              <a:rPr lang="zh-CN" altLang="en-US" b="1">
                <a:solidFill>
                  <a:srgbClr val="FF0000"/>
                </a:solidFill>
                <a:sym typeface="+mn-ea"/>
              </a:rPr>
              <a:t>说缩短触发器间组合逻辑的延时时间是提高同步电路速度的关键所在</a:t>
            </a:r>
            <a:endParaRPr lang="zh-CN" altLang="en-US" b="1">
              <a:solidFill>
                <a:srgbClr val="FF0000"/>
              </a:solidFill>
              <a:sym typeface="+mn-ea"/>
            </a:endParaRPr>
          </a:p>
          <a:p>
            <a:r>
              <a:rPr lang="zh-CN" altLang="en-US">
                <a:sym typeface="+mn-ea"/>
              </a:rPr>
              <a:t>可以将较大的组合逻辑分解为较小的N块,通过适当的方法平均分配组合逻辑,然后在中间插入触发器,并和原触发器使用相同的时钟,就可以避免在两个触发器之间出现过大的延时,消除速度瓶颈,这样可以提高电路的工作频率。这就是所谓”流水线”技术的基本设计思想,即原设计速度受限部分用一个时钟周期实现,采用流水线技术插入触发器后,可用 N 个时钟周期实现,因此系统的工作速度可以加快,吞吐量加大。</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幻灯片图像占位符 1"/>
          <p:cNvSpPr>
            <a:spLocks noGrp="1" noRot="1" noChangeAspect="1" noTextEdit="1"/>
          </p:cNvSpPr>
          <p:nvPr>
            <p:ph type="sldImg"/>
          </p:nvPr>
        </p:nvSpPr>
        <p:spPr>
          <a:ln>
            <a:solidFill>
              <a:srgbClr val="000000">
                <a:alpha val="100000"/>
              </a:srgbClr>
            </a:solidFill>
            <a:miter lim="800000"/>
          </a:ln>
        </p:spPr>
      </p:sp>
      <p:sp>
        <p:nvSpPr>
          <p:cNvPr id="22531" name="备注占位符 2"/>
          <p:cNvSpPr>
            <a:spLocks noGrp="1"/>
          </p:cNvSpPr>
          <p:nvPr>
            <p:ph type="body" idx="1"/>
          </p:nvPr>
        </p:nvSpPr>
        <p:spPr>
          <a:noFill/>
          <a:ln>
            <a:noFill/>
          </a:ln>
        </p:spPr>
        <p:txBody>
          <a:bodyPr wrap="square" lIns="91440" tIns="45720" rIns="91440" bIns="45720" anchor="t"/>
          <a:p>
            <a:pPr lvl="0"/>
            <a:endParaRPr lang="zh-CN" altLang="en-US" dirty="0"/>
          </a:p>
        </p:txBody>
      </p:sp>
      <p:sp>
        <p:nvSpPr>
          <p:cNvPr id="22532"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幻灯片图像占位符 1"/>
          <p:cNvSpPr>
            <a:spLocks noGrp="1" noRot="1" noChangeAspect="1" noTextEdit="1"/>
          </p:cNvSpPr>
          <p:nvPr>
            <p:ph type="sldImg"/>
          </p:nvPr>
        </p:nvSpPr>
        <p:spPr>
          <a:ln>
            <a:solidFill>
              <a:srgbClr val="000000">
                <a:alpha val="100000"/>
              </a:srgbClr>
            </a:solidFill>
            <a:miter lim="800000"/>
          </a:ln>
        </p:spPr>
      </p:sp>
      <p:sp>
        <p:nvSpPr>
          <p:cNvPr id="24579" name="备注占位符 2"/>
          <p:cNvSpPr>
            <a:spLocks noGrp="1"/>
          </p:cNvSpPr>
          <p:nvPr>
            <p:ph type="body" idx="1"/>
          </p:nvPr>
        </p:nvSpPr>
        <p:spPr>
          <a:noFill/>
          <a:ln>
            <a:noFill/>
          </a:ln>
        </p:spPr>
        <p:txBody>
          <a:bodyPr wrap="square" lIns="91440" tIns="45720" rIns="91440" bIns="45720" anchor="t"/>
          <a:p>
            <a:pPr lvl="0"/>
            <a:endParaRPr lang="zh-CN" altLang="en-US" dirty="0"/>
          </a:p>
        </p:txBody>
      </p:sp>
      <p:sp>
        <p:nvSpPr>
          <p:cNvPr id="24580"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幻灯片图像占位符 1"/>
          <p:cNvSpPr>
            <a:spLocks noGrp="1" noRot="1" noChangeAspect="1" noTextEdit="1"/>
          </p:cNvSpPr>
          <p:nvPr>
            <p:ph type="sldImg"/>
          </p:nvPr>
        </p:nvSpPr>
        <p:spPr>
          <a:ln>
            <a:solidFill>
              <a:srgbClr val="000000">
                <a:alpha val="100000"/>
              </a:srgbClr>
            </a:solidFill>
            <a:miter lim="800000"/>
          </a:ln>
        </p:spPr>
      </p:sp>
      <p:sp>
        <p:nvSpPr>
          <p:cNvPr id="26627" name="备注占位符 2"/>
          <p:cNvSpPr>
            <a:spLocks noGrp="1"/>
          </p:cNvSpPr>
          <p:nvPr>
            <p:ph type="body" idx="1"/>
          </p:nvPr>
        </p:nvSpPr>
        <p:spPr>
          <a:noFill/>
          <a:ln>
            <a:noFill/>
          </a:ln>
        </p:spPr>
        <p:txBody>
          <a:bodyPr wrap="square" lIns="91440" tIns="45720" rIns="91440" bIns="45720" anchor="t"/>
          <a:p>
            <a:pPr lvl="0"/>
            <a:endParaRPr lang="zh-CN" altLang="en-US" dirty="0"/>
          </a:p>
        </p:txBody>
      </p:sp>
      <p:sp>
        <p:nvSpPr>
          <p:cNvPr id="26628"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幻灯片图像占位符 1"/>
          <p:cNvSpPr>
            <a:spLocks noGrp="1" noRot="1" noChangeAspect="1" noTextEdit="1"/>
          </p:cNvSpPr>
          <p:nvPr>
            <p:ph type="sldImg"/>
          </p:nvPr>
        </p:nvSpPr>
        <p:spPr>
          <a:ln>
            <a:solidFill>
              <a:srgbClr val="000000">
                <a:alpha val="100000"/>
              </a:srgbClr>
            </a:solidFill>
            <a:miter lim="800000"/>
          </a:ln>
        </p:spPr>
      </p:sp>
      <p:sp>
        <p:nvSpPr>
          <p:cNvPr id="28675" name="备注占位符 2"/>
          <p:cNvSpPr>
            <a:spLocks noGrp="1"/>
          </p:cNvSpPr>
          <p:nvPr>
            <p:ph type="body" idx="1"/>
          </p:nvPr>
        </p:nvSpPr>
        <p:spPr>
          <a:noFill/>
          <a:ln>
            <a:noFill/>
          </a:ln>
        </p:spPr>
        <p:txBody>
          <a:bodyPr wrap="square" lIns="91440" tIns="45720" rIns="91440" bIns="45720" anchor="t"/>
          <a:p>
            <a:pPr lvl="0"/>
            <a:endParaRPr lang="zh-CN" altLang="en-US" dirty="0"/>
          </a:p>
        </p:txBody>
      </p:sp>
      <p:sp>
        <p:nvSpPr>
          <p:cNvPr id="28676"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幻灯片图像占位符 1"/>
          <p:cNvSpPr>
            <a:spLocks noGrp="1" noRot="1" noChangeAspect="1" noTextEdit="1"/>
          </p:cNvSpPr>
          <p:nvPr>
            <p:ph type="sldImg"/>
          </p:nvPr>
        </p:nvSpPr>
        <p:spPr>
          <a:ln>
            <a:solidFill>
              <a:srgbClr val="000000">
                <a:alpha val="100000"/>
              </a:srgbClr>
            </a:solidFill>
            <a:miter lim="800000"/>
          </a:ln>
        </p:spPr>
      </p:sp>
      <p:sp>
        <p:nvSpPr>
          <p:cNvPr id="30723" name="备注占位符 2"/>
          <p:cNvSpPr>
            <a:spLocks noGrp="1"/>
          </p:cNvSpPr>
          <p:nvPr>
            <p:ph type="body" idx="1"/>
          </p:nvPr>
        </p:nvSpPr>
        <p:spPr>
          <a:noFill/>
          <a:ln>
            <a:noFill/>
          </a:ln>
        </p:spPr>
        <p:txBody>
          <a:bodyPr wrap="square" lIns="91440" tIns="45720" rIns="91440" bIns="45720" anchor="t"/>
          <a:p>
            <a:pPr lvl="0"/>
            <a:endParaRPr lang="zh-CN" altLang="en-US" dirty="0"/>
          </a:p>
        </p:txBody>
      </p:sp>
      <p:sp>
        <p:nvSpPr>
          <p:cNvPr id="30724"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幻灯片图像占位符 1"/>
          <p:cNvSpPr>
            <a:spLocks noGrp="1" noRot="1" noChangeAspect="1" noTextEdit="1"/>
          </p:cNvSpPr>
          <p:nvPr>
            <p:ph type="sldImg"/>
          </p:nvPr>
        </p:nvSpPr>
        <p:spPr>
          <a:ln>
            <a:solidFill>
              <a:srgbClr val="000000">
                <a:alpha val="100000"/>
              </a:srgbClr>
            </a:solidFill>
            <a:miter lim="800000"/>
          </a:ln>
        </p:spPr>
      </p:sp>
      <p:sp>
        <p:nvSpPr>
          <p:cNvPr id="32771" name="备注占位符 2"/>
          <p:cNvSpPr>
            <a:spLocks noGrp="1"/>
          </p:cNvSpPr>
          <p:nvPr>
            <p:ph type="body" idx="1"/>
          </p:nvPr>
        </p:nvSpPr>
        <p:spPr>
          <a:noFill/>
          <a:ln>
            <a:noFill/>
          </a:ln>
        </p:spPr>
        <p:txBody>
          <a:bodyPr wrap="square" lIns="91440" tIns="45720" rIns="91440" bIns="45720" anchor="t"/>
          <a:p>
            <a:pPr lvl="0"/>
            <a:endParaRPr lang="zh-CN" altLang="en-US" dirty="0"/>
          </a:p>
        </p:txBody>
      </p:sp>
      <p:sp>
        <p:nvSpPr>
          <p:cNvPr id="32772"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55653" name="Rectangle 5"/>
          <p:cNvSpPr>
            <a:spLocks noGrp="1" noChangeArrowheads="1"/>
          </p:cNvSpPr>
          <p:nvPr>
            <p:ph type="ctrTitle" sz="quarter"/>
          </p:nvPr>
        </p:nvSpPr>
        <p:spPr>
          <a:xfrm>
            <a:off x="1293813" y="571500"/>
            <a:ext cx="7772400" cy="857250"/>
          </a:xfrm>
        </p:spPr>
        <p:txBody>
          <a:bodyPr anchor="b"/>
          <a:lstStyle>
            <a:lvl1pPr>
              <a:defRPr/>
            </a:lvl1pPr>
          </a:lstStyle>
          <a:p>
            <a:pPr lvl="0"/>
            <a:r>
              <a:rPr lang="zh-CN" altLang="en-US" noProof="0"/>
              <a:t>单击此处编辑母版标题样式</a:t>
            </a:r>
            <a:endParaRPr lang="zh-CN" altLang="en-US" noProof="0"/>
          </a:p>
        </p:txBody>
      </p:sp>
      <p:sp>
        <p:nvSpPr>
          <p:cNvPr id="155654" name="Rectangle 6"/>
          <p:cNvSpPr>
            <a:spLocks noGrp="1" noChangeArrowheads="1"/>
          </p:cNvSpPr>
          <p:nvPr>
            <p:ph type="subTitle" sz="quarter" idx="1"/>
          </p:nvPr>
        </p:nvSpPr>
        <p:spPr>
          <a:xfrm>
            <a:off x="685800" y="2571750"/>
            <a:ext cx="6400800" cy="1314450"/>
          </a:xfrm>
        </p:spPr>
        <p:txBody>
          <a:bodyPr lIns="92075" tIns="46038" rIns="92075" bIns="46038" anchor="ctr"/>
          <a:lstStyle>
            <a:lvl1pPr marL="0" indent="0" algn="ctr">
              <a:buFont typeface="Wingdings" panose="05000000000000000000" pitchFamily="2" charset="2"/>
              <a:buNone/>
              <a:defRPr/>
            </a:lvl1pPr>
          </a:lstStyle>
          <a:p>
            <a:pPr lvl="0"/>
            <a:r>
              <a:rPr lang="zh-CN" altLang="en-US" noProof="0"/>
              <a:t>单击此处编辑母版副标题样式</a:t>
            </a:r>
            <a:endParaRPr lang="zh-CN" altLang="en-US" noProof="0"/>
          </a:p>
        </p:txBody>
      </p:sp>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457200"/>
            <a:ext cx="1943100" cy="41148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85800" y="457200"/>
            <a:ext cx="5676900" cy="41148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tx1"/>
        </a:solidFill>
        <a:effectLst/>
      </p:bgPr>
    </p:bg>
    <p:spTree>
      <p:nvGrpSpPr>
        <p:cNvPr id="1" name=""/>
        <p:cNvGrpSpPr/>
        <p:nvPr/>
      </p:nvGrpSpPr>
      <p:grpSpPr>
        <a:xfrm>
          <a:off x="0" y="0"/>
          <a:ext cx="0" cy="0"/>
          <a:chOff x="0" y="0"/>
          <a:chExt cx="0" cy="0"/>
        </a:xfrm>
      </p:grpSpPr>
      <p:pic>
        <p:nvPicPr>
          <p:cNvPr id="3074" name="Picture 4" descr="ELEGLINE"/>
          <p:cNvPicPr>
            <a:picLocks noChangeAspect="1"/>
          </p:cNvPicPr>
          <p:nvPr userDrawn="1"/>
        </p:nvPicPr>
        <p:blipFill>
          <a:blip r:embed="rId2"/>
          <a:stretch>
            <a:fillRect/>
          </a:stretch>
        </p:blipFill>
        <p:spPr>
          <a:xfrm>
            <a:off x="685800" y="669925"/>
            <a:ext cx="7772400" cy="73025"/>
          </a:xfrm>
          <a:prstGeom prst="rect">
            <a:avLst/>
          </a:prstGeom>
          <a:noFill/>
          <a:ln w="9525">
            <a:noFill/>
          </a:ln>
        </p:spPr>
      </p:pic>
      <p:sp>
        <p:nvSpPr>
          <p:cNvPr id="2" name="标题 1"/>
          <p:cNvSpPr>
            <a:spLocks noGrp="1"/>
          </p:cNvSpPr>
          <p:nvPr>
            <p:ph type="title"/>
          </p:nvPr>
        </p:nvSpPr>
        <p:spPr>
          <a:xfrm>
            <a:off x="685800" y="46888"/>
            <a:ext cx="7772400" cy="688658"/>
          </a:xfrm>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685800" y="1042513"/>
            <a:ext cx="7772400" cy="1151196"/>
          </a:xfrm>
        </p:spPr>
        <p:txBody>
          <a:bodyPr/>
          <a:lstStyle/>
          <a:p>
            <a:pPr lvl="0"/>
            <a:r>
              <a:rPr lang="zh-CN" altLang="en-US" noProof="1"/>
              <a:t>单击此处编辑母版文本样式</a:t>
            </a:r>
            <a:endParaRPr lang="zh-CN" altLang="en-US" noProof="1"/>
          </a:p>
          <a:p>
            <a:pPr lvl="1"/>
            <a:r>
              <a:rPr lang="zh-CN" altLang="en-US" noProof="1"/>
              <a:t>二级</a:t>
            </a:r>
            <a:endParaRPr lang="zh-CN" altLang="en-US" noProof="1"/>
          </a:p>
          <a:p>
            <a:pPr lvl="2"/>
            <a:r>
              <a:rPr lang="zh-CN" altLang="en-US" noProof="1"/>
              <a:t>三级</a:t>
            </a:r>
            <a:endParaRPr lang="zh-CN" altLang="en-US" noProof="1"/>
          </a:p>
          <a:p>
            <a:pPr lvl="3"/>
            <a:r>
              <a:rPr lang="zh-CN" altLang="en-US" noProof="1"/>
              <a:t>四级</a:t>
            </a:r>
            <a:endParaRPr lang="zh-CN" altLang="en-US" noProof="1"/>
          </a:p>
          <a:p>
            <a:pPr lvl="4"/>
            <a:r>
              <a:rPr lang="zh-CN" altLang="en-US" noProof="1"/>
              <a:t>五级</a:t>
            </a:r>
            <a:endParaRPr lang="zh-CN" altLang="en-US" noProof="1"/>
          </a:p>
        </p:txBody>
      </p:sp>
      <p:sp>
        <p:nvSpPr>
          <p:cNvPr id="8" name="日期占位符 3"/>
          <p:cNvSpPr>
            <a:spLocks noGrp="1"/>
          </p:cNvSpPr>
          <p:nvPr>
            <p:ph type="dt" sz="half" idx="2"/>
          </p:nvPr>
        </p:nvSpPr>
        <p:spPr bwMode="auto">
          <a:xfrm>
            <a:off x="685800" y="4686300"/>
            <a:ext cx="1905000" cy="342900"/>
          </a:xfrm>
          <a:prstGeom prst="rect">
            <a:avLst/>
          </a:prstGeom>
        </p:spPr>
        <p:txBody>
          <a:bodyPr vert="horz" wrap="square" lIns="92075" tIns="46038" rIns="92075" bIns="46038" numCol="1" anchor="ctr" anchorCtr="0" compatLnSpc="1"/>
          <a:lstStyle>
            <a:lvl1pPr>
              <a:defRPr>
                <a:solidFill>
                  <a:schemeClr val="bg2"/>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50" b="0" i="0" u="none" strike="noStrike" kern="1200" cap="none" spc="0" normalizeH="0" baseline="0" noProof="0">
              <a:ln>
                <a:noFill/>
              </a:ln>
              <a:solidFill>
                <a:schemeClr val="bg2"/>
              </a:solidFill>
              <a:effectLst/>
              <a:uLnTx/>
              <a:uFillTx/>
              <a:latin typeface="Arial" panose="020B0604020202020204" pitchFamily="34" charset="0"/>
              <a:ea typeface="宋体" panose="02010600030101010101" pitchFamily="2" charset="-122"/>
              <a:cs typeface="+mn-cs"/>
            </a:endParaRPr>
          </a:p>
        </p:txBody>
      </p:sp>
      <p:sp>
        <p:nvSpPr>
          <p:cNvPr id="9" name="页脚占位符 4"/>
          <p:cNvSpPr>
            <a:spLocks noGrp="1"/>
          </p:cNvSpPr>
          <p:nvPr>
            <p:ph type="ftr" sz="quarter" idx="3"/>
          </p:nvPr>
        </p:nvSpPr>
        <p:spPr bwMode="auto">
          <a:xfrm>
            <a:off x="3124200" y="4686300"/>
            <a:ext cx="2895600" cy="342900"/>
          </a:xfrm>
          <a:prstGeom prst="rect">
            <a:avLst/>
          </a:prstGeom>
        </p:spPr>
        <p:txBody>
          <a:bodyPr vert="horz" wrap="square" lIns="92075" tIns="46038" rIns="92075" bIns="46038" numCol="1" anchor="ctr" anchorCtr="0" compatLnSpc="1"/>
          <a:lstStyle>
            <a:lvl1pPr>
              <a:defRPr>
                <a:solidFill>
                  <a:schemeClr val="bg2"/>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50" b="0" i="0" u="none" strike="noStrike" kern="1200" cap="none" spc="0" normalizeH="0" baseline="0" noProof="0">
              <a:ln>
                <a:noFill/>
              </a:ln>
              <a:solidFill>
                <a:schemeClr val="bg2"/>
              </a:solidFill>
              <a:effectLst/>
              <a:uLnTx/>
              <a:uFillTx/>
              <a:latin typeface="Arial" panose="020B0604020202020204" pitchFamily="34" charset="0"/>
              <a:ea typeface="宋体" panose="02010600030101010101" pitchFamily="2" charset="-122"/>
              <a:cs typeface="+mn-cs"/>
            </a:endParaRPr>
          </a:p>
        </p:txBody>
      </p:sp>
      <p:sp>
        <p:nvSpPr>
          <p:cNvPr id="10" name="灯片编号占位符 5"/>
          <p:cNvSpPr>
            <a:spLocks noGrp="1"/>
          </p:cNvSpPr>
          <p:nvPr>
            <p:ph type="sldNum" sz="quarter" idx="4"/>
          </p:nvPr>
        </p:nvSpPr>
        <p:spPr bwMode="auto">
          <a:xfrm>
            <a:off x="6553200" y="4686300"/>
            <a:ext cx="1905000" cy="342900"/>
          </a:xfrm>
          <a:prstGeom prst="rect">
            <a:avLst/>
          </a:prstGeom>
        </p:spPr>
        <p:txBody>
          <a:bodyPr vert="horz" wrap="square" lIns="92075" tIns="46038" rIns="92075" bIns="46038" numCol="1" anchor="ctr" anchorCtr="0" compatLnSpc="1"/>
          <a:p>
            <a:pPr algn="r" eaLnBrk="1" hangingPunct="1">
              <a:buNone/>
            </a:pPr>
            <a:fld id="{9A0DB2DC-4C9A-4742-B13C-FB6460FD3503}" type="slidenum">
              <a:rPr lang="en-US" altLang="zh-CN" dirty="0"/>
            </a:fld>
            <a:endParaRPr lang="en-US" altLang="zh-CN" dirty="0">
              <a:solidFill>
                <a:schemeClr val="tx1"/>
              </a:solidFill>
            </a:endParaRP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1_标题和内容">
    <p:bg>
      <p:bgPr>
        <a:solidFill>
          <a:schemeClr val="tx1"/>
        </a:solidFill>
        <a:effectLst/>
      </p:bgPr>
    </p:bg>
    <p:spTree>
      <p:nvGrpSpPr>
        <p:cNvPr id="1" name=""/>
        <p:cNvGrpSpPr/>
        <p:nvPr/>
      </p:nvGrpSpPr>
      <p:grpSpPr>
        <a:xfrm>
          <a:off x="0" y="0"/>
          <a:ext cx="0" cy="0"/>
          <a:chOff x="0" y="0"/>
          <a:chExt cx="0" cy="0"/>
        </a:xfrm>
      </p:grpSpPr>
      <p:pic>
        <p:nvPicPr>
          <p:cNvPr id="4098" name="Picture 4" descr="ELEGLINE"/>
          <p:cNvPicPr>
            <a:picLocks noChangeAspect="1"/>
          </p:cNvPicPr>
          <p:nvPr userDrawn="1"/>
        </p:nvPicPr>
        <p:blipFill>
          <a:blip r:embed="rId2"/>
          <a:stretch>
            <a:fillRect/>
          </a:stretch>
        </p:blipFill>
        <p:spPr>
          <a:xfrm>
            <a:off x="685800" y="446088"/>
            <a:ext cx="7772400" cy="73025"/>
          </a:xfrm>
          <a:prstGeom prst="rect">
            <a:avLst/>
          </a:prstGeom>
          <a:noFill/>
          <a:ln w="9525">
            <a:noFill/>
          </a:ln>
        </p:spPr>
      </p:pic>
      <p:sp>
        <p:nvSpPr>
          <p:cNvPr id="2" name="标题 1"/>
          <p:cNvSpPr>
            <a:spLocks noGrp="1"/>
          </p:cNvSpPr>
          <p:nvPr>
            <p:ph type="title"/>
          </p:nvPr>
        </p:nvSpPr>
        <p:spPr>
          <a:xfrm>
            <a:off x="685800" y="80487"/>
            <a:ext cx="7772400" cy="331024"/>
          </a:xfrm>
        </p:spPr>
        <p:txBody>
          <a:bodyPr/>
          <a:lstStyle>
            <a:lvl1pPr>
              <a:defRPr sz="2700" b="1">
                <a:effectLst/>
              </a:defRPr>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685800" y="554907"/>
            <a:ext cx="7772400" cy="4017095"/>
          </a:xfrm>
        </p:spPr>
        <p:txBody>
          <a:bodyPr/>
          <a:lstStyle/>
          <a:p>
            <a:pPr lvl="0"/>
            <a:r>
              <a:rPr lang="zh-CN" altLang="en-US" noProof="1"/>
              <a:t>单击此处编辑母版文本样式</a:t>
            </a:r>
            <a:endParaRPr lang="zh-CN" altLang="en-US" noProof="1"/>
          </a:p>
          <a:p>
            <a:pPr lvl="1"/>
            <a:r>
              <a:rPr lang="zh-CN" altLang="en-US" noProof="1"/>
              <a:t>二级</a:t>
            </a:r>
            <a:endParaRPr lang="zh-CN" altLang="en-US" noProof="1"/>
          </a:p>
          <a:p>
            <a:pPr lvl="2"/>
            <a:r>
              <a:rPr lang="zh-CN" altLang="en-US" noProof="1"/>
              <a:t>三级</a:t>
            </a:r>
            <a:endParaRPr lang="zh-CN" altLang="en-US" noProof="1"/>
          </a:p>
          <a:p>
            <a:pPr lvl="3"/>
            <a:r>
              <a:rPr lang="zh-CN" altLang="en-US" noProof="1"/>
              <a:t>四级</a:t>
            </a:r>
            <a:endParaRPr lang="zh-CN" altLang="en-US" noProof="1"/>
          </a:p>
          <a:p>
            <a:pPr lvl="4"/>
            <a:r>
              <a:rPr lang="zh-CN" altLang="en-US" noProof="1"/>
              <a:t>五级</a:t>
            </a:r>
            <a:endParaRPr lang="zh-CN" altLang="en-US" noProof="1"/>
          </a:p>
        </p:txBody>
      </p:sp>
      <p:sp>
        <p:nvSpPr>
          <p:cNvPr id="8" name="日期占位符 3"/>
          <p:cNvSpPr>
            <a:spLocks noGrp="1"/>
          </p:cNvSpPr>
          <p:nvPr>
            <p:ph type="dt" sz="half" idx="2"/>
          </p:nvPr>
        </p:nvSpPr>
        <p:spPr bwMode="auto">
          <a:xfrm>
            <a:off x="685800" y="4686300"/>
            <a:ext cx="1905000" cy="342900"/>
          </a:xfrm>
          <a:prstGeom prst="rect">
            <a:avLst/>
          </a:prstGeom>
        </p:spPr>
        <p:txBody>
          <a:bodyPr vert="horz" wrap="square" lIns="92075" tIns="46038" rIns="92075" bIns="46038" numCol="1" anchor="ctr" anchorCtr="0" compatLnSpc="1"/>
          <a:lstStyle>
            <a:lvl1pPr>
              <a:defRPr>
                <a:solidFill>
                  <a:schemeClr val="bg2"/>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50" b="0" i="0" u="none" strike="noStrike" kern="1200" cap="none" spc="0" normalizeH="0" baseline="0" noProof="0">
              <a:ln>
                <a:noFill/>
              </a:ln>
              <a:solidFill>
                <a:schemeClr val="bg2"/>
              </a:solidFill>
              <a:effectLst/>
              <a:uLnTx/>
              <a:uFillTx/>
              <a:latin typeface="Arial" panose="020B0604020202020204" pitchFamily="34" charset="0"/>
              <a:ea typeface="宋体" panose="02010600030101010101" pitchFamily="2" charset="-122"/>
              <a:cs typeface="+mn-cs"/>
            </a:endParaRPr>
          </a:p>
        </p:txBody>
      </p:sp>
      <p:sp>
        <p:nvSpPr>
          <p:cNvPr id="9" name="页脚占位符 4"/>
          <p:cNvSpPr>
            <a:spLocks noGrp="1"/>
          </p:cNvSpPr>
          <p:nvPr>
            <p:ph type="ftr" sz="quarter" idx="3"/>
          </p:nvPr>
        </p:nvSpPr>
        <p:spPr bwMode="auto">
          <a:xfrm>
            <a:off x="3124200" y="4686300"/>
            <a:ext cx="2895600" cy="342900"/>
          </a:xfrm>
          <a:prstGeom prst="rect">
            <a:avLst/>
          </a:prstGeom>
        </p:spPr>
        <p:txBody>
          <a:bodyPr vert="horz" wrap="square" lIns="92075" tIns="46038" rIns="92075" bIns="46038" numCol="1" anchor="ctr" anchorCtr="0" compatLnSpc="1"/>
          <a:lstStyle>
            <a:lvl1pPr>
              <a:defRPr>
                <a:solidFill>
                  <a:schemeClr val="bg2"/>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50" b="0" i="0" u="none" strike="noStrike" kern="1200" cap="none" spc="0" normalizeH="0" baseline="0" noProof="0">
              <a:ln>
                <a:noFill/>
              </a:ln>
              <a:solidFill>
                <a:schemeClr val="bg2"/>
              </a:solidFill>
              <a:effectLst/>
              <a:uLnTx/>
              <a:uFillTx/>
              <a:latin typeface="Arial" panose="020B0604020202020204" pitchFamily="34" charset="0"/>
              <a:ea typeface="宋体" panose="02010600030101010101" pitchFamily="2" charset="-122"/>
              <a:cs typeface="+mn-cs"/>
            </a:endParaRPr>
          </a:p>
        </p:txBody>
      </p:sp>
      <p:sp>
        <p:nvSpPr>
          <p:cNvPr id="10" name="灯片编号占位符 5"/>
          <p:cNvSpPr>
            <a:spLocks noGrp="1"/>
          </p:cNvSpPr>
          <p:nvPr>
            <p:ph type="sldNum" sz="quarter" idx="4"/>
          </p:nvPr>
        </p:nvSpPr>
        <p:spPr bwMode="auto">
          <a:xfrm>
            <a:off x="6553200" y="4686300"/>
            <a:ext cx="1905000" cy="342900"/>
          </a:xfrm>
          <a:prstGeom prst="rect">
            <a:avLst/>
          </a:prstGeom>
        </p:spPr>
        <p:txBody>
          <a:bodyPr vert="horz" wrap="square" lIns="92075" tIns="46038" rIns="92075" bIns="46038" numCol="1" anchor="ctr" anchorCtr="0" compatLnSpc="1"/>
          <a:p>
            <a:pPr algn="r" eaLnBrk="1" hangingPunct="1">
              <a:buNone/>
            </a:pPr>
            <a:fld id="{9A0DB2DC-4C9A-4742-B13C-FB6460FD3503}" type="slidenum">
              <a:rPr lang="en-US" altLang="zh-CN" dirty="0"/>
            </a:fld>
            <a:endParaRPr lang="en-US" altLang="zh-CN" dirty="0">
              <a:solidFill>
                <a:schemeClr val="tx1"/>
              </a:solidFill>
            </a:endParaRP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303498"/>
            <a:ext cx="7772400" cy="4268503"/>
          </a:xfrm>
        </p:spPr>
        <p:txBody>
          <a:bodyPr/>
          <a:lstStyle/>
          <a:p>
            <a:pPr lvl="0"/>
            <a:r>
              <a:rPr lang="zh-CN" altLang="en-US" noProof="1"/>
              <a:t>单击此处编辑母版文本样式</a:t>
            </a:r>
            <a:endParaRPr lang="zh-CN" altLang="en-US" noProof="1"/>
          </a:p>
          <a:p>
            <a:pPr lvl="1"/>
            <a:r>
              <a:rPr lang="zh-CN" altLang="en-US" noProof="1"/>
              <a:t>二级</a:t>
            </a:r>
            <a:endParaRPr lang="zh-CN" altLang="en-US" noProof="1"/>
          </a:p>
          <a:p>
            <a:pPr lvl="2"/>
            <a:r>
              <a:rPr lang="zh-CN" altLang="en-US" noProof="1"/>
              <a:t>三级</a:t>
            </a:r>
            <a:endParaRPr lang="zh-CN" altLang="en-US" noProof="1"/>
          </a:p>
          <a:p>
            <a:pPr lvl="3"/>
            <a:r>
              <a:rPr lang="zh-CN" altLang="en-US" noProof="1"/>
              <a:t>四级</a:t>
            </a:r>
            <a:endParaRPr lang="zh-CN" altLang="en-US" noProof="1"/>
          </a:p>
          <a:p>
            <a:pPr lvl="4"/>
            <a:r>
              <a:rPr lang="zh-CN" altLang="en-US" noProof="1"/>
              <a:t>五级</a:t>
            </a:r>
            <a:endParaRPr lang="zh-CN" altLang="en-US" noProof="1"/>
          </a:p>
        </p:txBody>
      </p:sp>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50" b="0" i="0" u="none" strike="noStrike" kern="1200" cap="none" spc="0" normalizeH="0" baseline="0" noProof="0">
              <a:ln>
                <a:noFill/>
              </a:ln>
              <a:solidFill>
                <a:schemeClr val="bg2"/>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50" b="0" i="0" u="none" strike="noStrike" kern="1200" cap="none" spc="0" normalizeH="0" baseline="0" noProof="0">
              <a:ln>
                <a:noFill/>
              </a:ln>
              <a:solidFill>
                <a:schemeClr val="bg2"/>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50" b="0" i="0" u="none" strike="noStrike" kern="1200" cap="none" spc="0" normalizeH="0" baseline="0" noProof="0">
              <a:ln>
                <a:noFill/>
              </a:ln>
              <a:solidFill>
                <a:schemeClr val="bg2"/>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50" b="0" i="0" u="none" strike="noStrike" kern="1200" cap="none" spc="0" normalizeH="0" baseline="0" noProof="0">
              <a:ln>
                <a:noFill/>
              </a:ln>
              <a:solidFill>
                <a:schemeClr val="bg2"/>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标题幻灯片">
    <p:bg>
      <p:bgPr>
        <a:solidFill>
          <a:schemeClr val="tx1"/>
        </a:solidFill>
        <a:effectLst/>
      </p:bgPr>
    </p:bg>
    <p:spTree>
      <p:nvGrpSpPr>
        <p:cNvPr id="1" name=""/>
        <p:cNvGrpSpPr/>
        <p:nvPr/>
      </p:nvGrpSpPr>
      <p:grpSpPr>
        <a:xfrm>
          <a:off x="0" y="0"/>
          <a:ext cx="0" cy="0"/>
          <a:chOff x="0" y="0"/>
          <a:chExt cx="0" cy="0"/>
        </a:xfrm>
      </p:grpSpPr>
      <p:sp>
        <p:nvSpPr>
          <p:cNvPr id="155653" name="Rectangle 5"/>
          <p:cNvSpPr>
            <a:spLocks noGrp="1" noChangeArrowheads="1"/>
          </p:cNvSpPr>
          <p:nvPr>
            <p:ph type="ctrTitle" sz="quarter"/>
          </p:nvPr>
        </p:nvSpPr>
        <p:spPr>
          <a:xfrm>
            <a:off x="1293813" y="571500"/>
            <a:ext cx="7772400" cy="857250"/>
          </a:xfrm>
        </p:spPr>
        <p:txBody>
          <a:bodyPr anchor="b"/>
          <a:lstStyle>
            <a:lvl1pPr>
              <a:defRPr/>
            </a:lvl1pPr>
          </a:lstStyle>
          <a:p>
            <a:pPr lvl="0"/>
            <a:r>
              <a:rPr lang="zh-CN" altLang="en-US" noProof="0"/>
              <a:t>单击此处编辑母版标题样式</a:t>
            </a:r>
            <a:endParaRPr lang="zh-CN" altLang="en-US" noProof="0"/>
          </a:p>
        </p:txBody>
      </p:sp>
      <p:sp>
        <p:nvSpPr>
          <p:cNvPr id="155654" name="Rectangle 6"/>
          <p:cNvSpPr>
            <a:spLocks noGrp="1" noChangeArrowheads="1"/>
          </p:cNvSpPr>
          <p:nvPr>
            <p:ph type="subTitle" sz="quarter" idx="1"/>
          </p:nvPr>
        </p:nvSpPr>
        <p:spPr>
          <a:xfrm>
            <a:off x="685800" y="2571750"/>
            <a:ext cx="6400800" cy="1314450"/>
          </a:xfrm>
        </p:spPr>
        <p:txBody>
          <a:bodyPr lIns="92075" tIns="46038" rIns="92075" bIns="46038" anchor="ctr"/>
          <a:lstStyle>
            <a:lvl1pPr marL="0" indent="0" algn="ctr">
              <a:buFont typeface="Wingdings" panose="05000000000000000000" pitchFamily="2" charset="2"/>
              <a:buNone/>
              <a:defRPr/>
            </a:lvl1pPr>
          </a:lstStyle>
          <a:p>
            <a:pPr lvl="0"/>
            <a:r>
              <a:rPr lang="zh-CN" altLang="en-US" noProof="0"/>
              <a:t>单击此处编辑母版副标题样式</a:t>
            </a:r>
            <a:endParaRPr lang="zh-CN" altLang="en-US" noProof="0"/>
          </a:p>
        </p:txBody>
      </p:sp>
      <p:sp>
        <p:nvSpPr>
          <p:cNvPr id="7" name="Rectangle 7"/>
          <p:cNvSpPr>
            <a:spLocks noGrp="1" noChangeArrowheads="1"/>
          </p:cNvSpPr>
          <p:nvPr>
            <p:ph type="dt" sz="quarter" idx="2"/>
          </p:nvPr>
        </p:nvSpPr>
        <p:spPr bwMode="auto">
          <a:xfrm>
            <a:off x="685800" y="4686300"/>
            <a:ext cx="1905000" cy="342900"/>
          </a:xfrm>
          <a:prstGeom prst="rect">
            <a:avLst/>
          </a:prstGeom>
        </p:spPr>
        <p:txBody>
          <a:bodyPr vert="horz" wrap="square" lIns="92075" tIns="46038" rIns="92075" bIns="46038"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50" b="0" i="0" u="none" strike="noStrike" kern="1200" cap="none" spc="0" normalizeH="0" baseline="0" noProof="0">
              <a:ln>
                <a:noFill/>
              </a:ln>
              <a:solidFill>
                <a:schemeClr val="bg2"/>
              </a:solidFill>
              <a:effectLst/>
              <a:uLnTx/>
              <a:uFillTx/>
              <a:latin typeface="Arial" panose="020B0604020202020204" pitchFamily="34" charset="0"/>
              <a:ea typeface="宋体" panose="02010600030101010101" pitchFamily="2" charset="-122"/>
              <a:cs typeface="+mn-cs"/>
            </a:endParaRPr>
          </a:p>
        </p:txBody>
      </p:sp>
      <p:sp>
        <p:nvSpPr>
          <p:cNvPr id="8" name="Rectangle 8"/>
          <p:cNvSpPr>
            <a:spLocks noGrp="1" noChangeArrowheads="1"/>
          </p:cNvSpPr>
          <p:nvPr>
            <p:ph type="ftr" sz="quarter" idx="3"/>
          </p:nvPr>
        </p:nvSpPr>
        <p:spPr bwMode="auto">
          <a:xfrm>
            <a:off x="3124200" y="4686300"/>
            <a:ext cx="2895600" cy="342900"/>
          </a:xfrm>
          <a:prstGeom prst="rect">
            <a:avLst/>
          </a:prstGeom>
        </p:spPr>
        <p:txBody>
          <a:bodyPr vert="horz" wrap="square" lIns="92075" tIns="46038" rIns="92075" bIns="46038"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50" b="0" i="0" u="none" strike="noStrike" kern="1200" cap="none" spc="0" normalizeH="0" baseline="0" noProof="0">
              <a:ln>
                <a:noFill/>
              </a:ln>
              <a:solidFill>
                <a:schemeClr val="bg2"/>
              </a:solidFill>
              <a:effectLst/>
              <a:uLnTx/>
              <a:uFillTx/>
              <a:latin typeface="Arial" panose="020B0604020202020204" pitchFamily="34" charset="0"/>
              <a:ea typeface="宋体" panose="02010600030101010101" pitchFamily="2" charset="-122"/>
              <a:cs typeface="+mn-cs"/>
            </a:endParaRPr>
          </a:p>
        </p:txBody>
      </p:sp>
      <p:sp>
        <p:nvSpPr>
          <p:cNvPr id="9" name="Rectangle 9"/>
          <p:cNvSpPr>
            <a:spLocks noGrp="1" noChangeArrowheads="1"/>
          </p:cNvSpPr>
          <p:nvPr>
            <p:ph type="sldNum" sz="quarter" idx="4"/>
          </p:nvPr>
        </p:nvSpPr>
        <p:spPr bwMode="auto">
          <a:xfrm>
            <a:off x="6553200" y="4686300"/>
            <a:ext cx="1905000" cy="342900"/>
          </a:xfrm>
          <a:prstGeom prst="rect">
            <a:avLst/>
          </a:prstGeom>
        </p:spPr>
        <p:txBody>
          <a:bodyPr vert="horz" wrap="square" lIns="92075" tIns="46038" rIns="92075" bIns="46038" numCol="1" anchor="ctr" anchorCtr="0" compatLnSpc="1"/>
          <a:p>
            <a:pPr algn="r" eaLnBrk="1" hangingPunct="1">
              <a:buNone/>
            </a:pPr>
            <a:fld id="{9A0DB2DC-4C9A-4742-B13C-FB6460FD3503}" type="slidenum">
              <a:rPr lang="en-US" altLang="zh-CN" dirty="0"/>
            </a:fld>
            <a:endParaRPr lang="en-US" altLang="zh-CN"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85800" y="1485900"/>
            <a:ext cx="38100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485900"/>
            <a:ext cx="38100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buNone/>
            </a:pPr>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defRPr/>
            </a:pPr>
            <a:endParaRPr kumimoji="1"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54629" name="Rectangle 5"/>
          <p:cNvSpPr>
            <a:spLocks noGrp="1" noChangeArrowheads="1"/>
          </p:cNvSpPr>
          <p:nvPr>
            <p:ph type="title"/>
          </p:nvPr>
        </p:nvSpPr>
        <p:spPr bwMode="auto">
          <a:xfrm>
            <a:off x="685800" y="457200"/>
            <a:ext cx="7772400" cy="857250"/>
          </a:xfrm>
          <a:prstGeom prst="rect">
            <a:avLst/>
          </a:prstGeom>
          <a:noFill/>
          <a:ln>
            <a:noFill/>
          </a:ln>
          <a:effectLst/>
        </p:spPr>
        <p:txBody>
          <a:bodyPr vert="horz" wrap="square" lIns="92075" tIns="46038" rIns="92075" bIns="46038" numCol="1" anchor="ctr" anchorCtr="0" compatLnSpc="1"/>
          <a:lstStyle/>
          <a:p>
            <a:pPr lvl="0"/>
            <a:r>
              <a:rPr lang="zh-CN" altLang="en-US"/>
              <a:t>单击此处编辑母版标题样式</a:t>
            </a:r>
            <a:endParaRPr lang="zh-CN" altLang="en-US"/>
          </a:p>
        </p:txBody>
      </p:sp>
      <p:sp>
        <p:nvSpPr>
          <p:cNvPr id="154630" name="Rectangle 6"/>
          <p:cNvSpPr>
            <a:spLocks noGrp="1" noChangeArrowheads="1"/>
          </p:cNvSpPr>
          <p:nvPr>
            <p:ph type="dt" sz="half" idx="2"/>
          </p:nvPr>
        </p:nvSpPr>
        <p:spPr bwMode="auto">
          <a:xfrm>
            <a:off x="685800" y="4686300"/>
            <a:ext cx="1905000" cy="342900"/>
          </a:xfrm>
          <a:prstGeom prst="rect">
            <a:avLst/>
          </a:prstGeom>
          <a:noFill/>
          <a:ln>
            <a:noFill/>
          </a:ln>
          <a:effectLst/>
        </p:spPr>
        <p:txBody>
          <a:bodyPr vert="horz" wrap="square" lIns="92075" tIns="46038" rIns="92075" bIns="46038" numCol="1" anchor="ctr" anchorCtr="0" compatLnSpc="1"/>
          <a:lstStyle>
            <a:lvl1pPr algn="l" eaLnBrk="1" hangingPunct="1">
              <a:spcBef>
                <a:spcPct val="0"/>
              </a:spcBef>
              <a:defRPr kumimoji="0" sz="1400">
                <a:solidFill>
                  <a:schemeClr val="tx1"/>
                </a:solidFill>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54631" name="Rectangle 7"/>
          <p:cNvSpPr>
            <a:spLocks noGrp="1" noChangeArrowheads="1"/>
          </p:cNvSpPr>
          <p:nvPr>
            <p:ph type="ftr" sz="quarter" idx="3"/>
          </p:nvPr>
        </p:nvSpPr>
        <p:spPr bwMode="auto">
          <a:xfrm>
            <a:off x="3124200" y="4686300"/>
            <a:ext cx="2895600" cy="342900"/>
          </a:xfrm>
          <a:prstGeom prst="rect">
            <a:avLst/>
          </a:prstGeom>
          <a:noFill/>
          <a:ln>
            <a:noFill/>
          </a:ln>
          <a:effectLst/>
        </p:spPr>
        <p:txBody>
          <a:bodyPr vert="horz" wrap="square" lIns="92075" tIns="46038" rIns="92075" bIns="46038" numCol="1" anchor="ctr" anchorCtr="0" compatLnSpc="1"/>
          <a:lstStyle>
            <a:lvl1pPr algn="ctr" eaLnBrk="1" hangingPunct="1">
              <a:spcBef>
                <a:spcPct val="0"/>
              </a:spcBef>
              <a:defRPr kumimoji="0" sz="1400">
                <a:solidFill>
                  <a:schemeClr val="tx1"/>
                </a:solidFill>
                <a:latin typeface="Times New Roman" panose="02020603050405020304" pitchFamily="18"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54632" name="Rectangle 8"/>
          <p:cNvSpPr>
            <a:spLocks noGrp="1" noChangeArrowheads="1"/>
          </p:cNvSpPr>
          <p:nvPr>
            <p:ph type="sldNum" sz="quarter" idx="4"/>
          </p:nvPr>
        </p:nvSpPr>
        <p:spPr bwMode="auto">
          <a:xfrm>
            <a:off x="6553200" y="4686300"/>
            <a:ext cx="1905000" cy="342900"/>
          </a:xfrm>
          <a:prstGeom prst="rect">
            <a:avLst/>
          </a:prstGeom>
          <a:noFill/>
          <a:ln>
            <a:noFill/>
          </a:ln>
          <a:effectLst/>
        </p:spPr>
        <p:txBody>
          <a:bodyPr vert="horz" wrap="square" lIns="92075" tIns="46038" rIns="92075" bIns="46038" numCol="1" anchor="ctr" anchorCtr="0" compatLnSpc="1"/>
          <a:lstStyle>
            <a:lvl1pPr algn="r">
              <a:defRPr sz="1400">
                <a:solidFill>
                  <a:schemeClr val="tx1"/>
                </a:solidFill>
                <a:latin typeface="Times New Roman" panose="02020603050405020304" pitchFamily="18" charset="0"/>
              </a:defRPr>
            </a:lvl1pPr>
          </a:lstStyle>
          <a:p>
            <a:pPr lvl="0" eaLnBrk="1" hangingPunct="1">
              <a:buNone/>
            </a:pPr>
            <a:fld id="{9A0DB2DC-4C9A-4742-B13C-FB6460FD3503}" type="slidenum">
              <a:rPr lang="en-US" altLang="zh-CN" dirty="0"/>
            </a:fld>
            <a:endParaRPr lang="en-US" altLang="zh-CN" dirty="0">
              <a:latin typeface="Arial" panose="020B0604020202020204" pitchFamily="34" charset="0"/>
            </a:endParaRPr>
          </a:p>
        </p:txBody>
      </p:sp>
      <p:sp>
        <p:nvSpPr>
          <p:cNvPr id="1030" name="Rectangle 9"/>
          <p:cNvSpPr>
            <a:spLocks noGrp="1"/>
          </p:cNvSpPr>
          <p:nvPr>
            <p:ph type="body" idx="1"/>
          </p:nvPr>
        </p:nvSpPr>
        <p:spPr>
          <a:xfrm>
            <a:off x="685800" y="1485900"/>
            <a:ext cx="7772400" cy="30861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2"/>
        </a:buClr>
        <a:buSzPct val="80000"/>
        <a:buFont typeface="Wingdings" panose="05000000000000000000" pitchFamily="2" charset="2"/>
        <a:buChar char="l"/>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0000"/>
        <a:buFont typeface="Wingdings" panose="05000000000000000000" pitchFamily="2" charset="2"/>
        <a:buChar char="l"/>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2050" name="Rectangle 5"/>
          <p:cNvSpPr>
            <a:spLocks noGrp="1"/>
          </p:cNvSpPr>
          <p:nvPr>
            <p:ph type="title"/>
          </p:nvPr>
        </p:nvSpPr>
        <p:spPr>
          <a:xfrm>
            <a:off x="685800" y="457200"/>
            <a:ext cx="7772400" cy="857250"/>
          </a:xfrm>
          <a:prstGeom prst="rect">
            <a:avLst/>
          </a:prstGeom>
          <a:noFill/>
          <a:ln w="9525">
            <a:noFill/>
          </a:ln>
        </p:spPr>
        <p:txBody>
          <a:bodyPr lIns="92075" tIns="46038" rIns="92075" bIns="46038" anchor="ctr"/>
          <a:p>
            <a:pPr lvl="0"/>
            <a:r>
              <a:rPr lang="en-US" altLang="en-US" dirty="0"/>
              <a:t>单击此处编辑母版标题样式</a:t>
            </a:r>
            <a:endParaRPr lang="en-US" altLang="en-US" dirty="0"/>
          </a:p>
        </p:txBody>
      </p:sp>
      <p:sp>
        <p:nvSpPr>
          <p:cNvPr id="154630" name="Rectangle 6"/>
          <p:cNvSpPr>
            <a:spLocks noGrp="1" noChangeArrowheads="1"/>
          </p:cNvSpPr>
          <p:nvPr>
            <p:ph type="dt" sz="half" idx="2"/>
          </p:nvPr>
        </p:nvSpPr>
        <p:spPr bwMode="auto">
          <a:xfrm>
            <a:off x="685800" y="4686300"/>
            <a:ext cx="1905000" cy="342900"/>
          </a:xfrm>
          <a:prstGeom prst="rect">
            <a:avLst/>
          </a:prstGeom>
          <a:noFill/>
          <a:ln>
            <a:noFill/>
          </a:ln>
          <a:effectLst/>
        </p:spPr>
        <p:txBody>
          <a:bodyPr vert="horz" wrap="square" lIns="92075" tIns="46038" rIns="92075" bIns="46038" numCol="1" anchor="ctr" anchorCtr="0" compatLnSpc="1"/>
          <a:lstStyle>
            <a:lvl1pPr eaLnBrk="1" hangingPunct="1">
              <a:spcBef>
                <a:spcPct val="0"/>
              </a:spcBef>
              <a:defRPr kumimoji="0" sz="1050">
                <a:solidFill>
                  <a:schemeClr val="bg2"/>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50" b="0" i="0" u="none" strike="noStrike" kern="1200" cap="none" spc="0" normalizeH="0" baseline="0" noProof="0">
              <a:ln>
                <a:noFill/>
              </a:ln>
              <a:solidFill>
                <a:schemeClr val="bg2"/>
              </a:solidFill>
              <a:effectLst/>
              <a:uLnTx/>
              <a:uFillTx/>
              <a:latin typeface="Arial" panose="020B0604020202020204" pitchFamily="34" charset="0"/>
              <a:ea typeface="宋体" panose="02010600030101010101" pitchFamily="2" charset="-122"/>
              <a:cs typeface="+mn-cs"/>
            </a:endParaRPr>
          </a:p>
        </p:txBody>
      </p:sp>
      <p:sp>
        <p:nvSpPr>
          <p:cNvPr id="154631" name="Rectangle 7"/>
          <p:cNvSpPr>
            <a:spLocks noGrp="1" noChangeArrowheads="1"/>
          </p:cNvSpPr>
          <p:nvPr>
            <p:ph type="ftr" sz="quarter" idx="3"/>
          </p:nvPr>
        </p:nvSpPr>
        <p:spPr bwMode="auto">
          <a:xfrm>
            <a:off x="3124200" y="4686300"/>
            <a:ext cx="2895600" cy="342900"/>
          </a:xfrm>
          <a:prstGeom prst="rect">
            <a:avLst/>
          </a:prstGeom>
          <a:noFill/>
          <a:ln>
            <a:noFill/>
          </a:ln>
          <a:effectLst/>
        </p:spPr>
        <p:txBody>
          <a:bodyPr vert="horz" wrap="square" lIns="92075" tIns="46038" rIns="92075" bIns="46038" numCol="1" anchor="ctr" anchorCtr="0" compatLnSpc="1"/>
          <a:lstStyle>
            <a:lvl1pPr algn="ctr" eaLnBrk="1" hangingPunct="1">
              <a:spcBef>
                <a:spcPct val="0"/>
              </a:spcBef>
              <a:defRPr kumimoji="0" sz="1050">
                <a:solidFill>
                  <a:schemeClr val="bg2"/>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50" b="0" i="0" u="none" strike="noStrike" kern="1200" cap="none" spc="0" normalizeH="0" baseline="0" noProof="0">
              <a:ln>
                <a:noFill/>
              </a:ln>
              <a:solidFill>
                <a:schemeClr val="bg2"/>
              </a:solidFill>
              <a:effectLst/>
              <a:uLnTx/>
              <a:uFillTx/>
              <a:latin typeface="Arial" panose="020B0604020202020204" pitchFamily="34" charset="0"/>
              <a:ea typeface="宋体" panose="02010600030101010101" pitchFamily="2" charset="-122"/>
              <a:cs typeface="+mn-cs"/>
            </a:endParaRPr>
          </a:p>
        </p:txBody>
      </p:sp>
      <p:sp>
        <p:nvSpPr>
          <p:cNvPr id="154632" name="Rectangle 8"/>
          <p:cNvSpPr>
            <a:spLocks noGrp="1" noChangeArrowheads="1"/>
          </p:cNvSpPr>
          <p:nvPr>
            <p:ph type="sldNum" sz="quarter" idx="4"/>
          </p:nvPr>
        </p:nvSpPr>
        <p:spPr bwMode="auto">
          <a:xfrm>
            <a:off x="6553200" y="4686300"/>
            <a:ext cx="1905000" cy="342900"/>
          </a:xfrm>
          <a:prstGeom prst="rect">
            <a:avLst/>
          </a:prstGeom>
          <a:noFill/>
          <a:ln>
            <a:noFill/>
          </a:ln>
          <a:effectLst/>
        </p:spPr>
        <p:txBody>
          <a:bodyPr vert="horz" wrap="square" lIns="92075" tIns="46038" rIns="92075" bIns="46038" numCol="1" anchor="ctr" anchorCtr="0" compatLnSpc="1"/>
          <a:lstStyle>
            <a:lvl1pPr algn="r">
              <a:defRPr sz="1000"/>
            </a:lvl1pPr>
          </a:lstStyle>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2054" name="Rectangle 9"/>
          <p:cNvSpPr>
            <a:spLocks noGrp="1"/>
          </p:cNvSpPr>
          <p:nvPr>
            <p:ph type="body"/>
          </p:nvPr>
        </p:nvSpPr>
        <p:spPr>
          <a:xfrm>
            <a:off x="685800" y="1485900"/>
            <a:ext cx="7772400" cy="30861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3300" b="1">
          <a:solidFill>
            <a:schemeClr val="bg2"/>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3300" b="1">
          <a:solidFill>
            <a:schemeClr val="bg2"/>
          </a:solidFill>
          <a:effectLst>
            <a:outerShdw blurRad="38100" dist="38100" dir="2700000" algn="tl">
              <a:srgbClr val="000000"/>
            </a:outerShdw>
          </a:effectLst>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300" b="1">
          <a:solidFill>
            <a:schemeClr val="bg2"/>
          </a:solidFill>
          <a:effectLst>
            <a:outerShdw blurRad="38100" dist="38100" dir="2700000" algn="tl">
              <a:srgbClr val="000000"/>
            </a:outerShdw>
          </a:effectLst>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300" b="1">
          <a:solidFill>
            <a:schemeClr val="bg2"/>
          </a:solidFill>
          <a:effectLst>
            <a:outerShdw blurRad="38100" dist="38100" dir="2700000" algn="tl">
              <a:srgbClr val="000000"/>
            </a:outerShdw>
          </a:effectLst>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300" b="1">
          <a:solidFill>
            <a:schemeClr val="bg2"/>
          </a:solidFill>
          <a:effectLst>
            <a:outerShdw blurRad="38100" dist="38100" dir="2700000" algn="tl">
              <a:srgbClr val="000000"/>
            </a:outerShdw>
          </a:effectLst>
          <a:latin typeface="黑体" panose="02010609060101010101" pitchFamily="49" charset="-122"/>
          <a:ea typeface="黑体" panose="02010609060101010101" pitchFamily="49" charset="-122"/>
        </a:defRPr>
      </a:lvl5pPr>
      <a:lvl6pPr marL="342900" algn="ctr" rtl="0" eaLnBrk="1" fontAlgn="base" hangingPunct="1">
        <a:spcBef>
          <a:spcPct val="0"/>
        </a:spcBef>
        <a:spcAft>
          <a:spcPct val="0"/>
        </a:spcAft>
        <a:defRPr kumimoji="1" sz="33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685800" algn="ctr" rtl="0" eaLnBrk="1" fontAlgn="base" hangingPunct="1">
        <a:spcBef>
          <a:spcPct val="0"/>
        </a:spcBef>
        <a:spcAft>
          <a:spcPct val="0"/>
        </a:spcAft>
        <a:defRPr kumimoji="1" sz="33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028700" algn="ctr" rtl="0" eaLnBrk="1" fontAlgn="base" hangingPunct="1">
        <a:spcBef>
          <a:spcPct val="0"/>
        </a:spcBef>
        <a:spcAft>
          <a:spcPct val="0"/>
        </a:spcAft>
        <a:defRPr kumimoji="1" sz="33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371600" algn="ctr" rtl="0" eaLnBrk="1" fontAlgn="base" hangingPunct="1">
        <a:spcBef>
          <a:spcPct val="0"/>
        </a:spcBef>
        <a:spcAft>
          <a:spcPct val="0"/>
        </a:spcAft>
        <a:defRPr kumimoji="1" sz="33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p:titleStyle>
    <p:bodyStyle>
      <a:lvl1pPr marL="257175" indent="-257175" algn="l" rtl="0" eaLnBrk="0" fontAlgn="base" hangingPunct="0">
        <a:spcBef>
          <a:spcPct val="20000"/>
        </a:spcBef>
        <a:spcAft>
          <a:spcPct val="0"/>
        </a:spcAft>
        <a:buClr>
          <a:schemeClr val="accent2"/>
        </a:buClr>
        <a:buSzPct val="80000"/>
        <a:buFont typeface="Wingdings" panose="05000000000000000000" pitchFamily="2" charset="2"/>
        <a:buChar char="l"/>
        <a:defRPr sz="2400">
          <a:solidFill>
            <a:schemeClr val="bg2"/>
          </a:solidFill>
          <a:latin typeface="+mn-lt"/>
          <a:ea typeface="+mn-ea"/>
          <a:cs typeface="+mn-cs"/>
        </a:defRPr>
      </a:lvl1pPr>
      <a:lvl2pPr marL="557530" indent="-214630" algn="l" rtl="0" eaLnBrk="0" fontAlgn="base" hangingPunct="0">
        <a:spcBef>
          <a:spcPct val="20000"/>
        </a:spcBef>
        <a:spcAft>
          <a:spcPct val="0"/>
        </a:spcAft>
        <a:buClr>
          <a:schemeClr val="tx1"/>
        </a:buClr>
        <a:buSzPct val="90000"/>
        <a:buChar char="–"/>
        <a:defRPr sz="2100">
          <a:solidFill>
            <a:schemeClr val="bg2"/>
          </a:solidFill>
          <a:latin typeface="+mn-lt"/>
          <a:ea typeface="+mn-ea"/>
        </a:defRPr>
      </a:lvl2pPr>
      <a:lvl3pPr marL="857250" indent="-171450" algn="l" rtl="0" eaLnBrk="0" fontAlgn="base" hangingPunct="0">
        <a:spcBef>
          <a:spcPct val="20000"/>
        </a:spcBef>
        <a:spcAft>
          <a:spcPct val="0"/>
        </a:spcAft>
        <a:buClr>
          <a:schemeClr val="accent1"/>
        </a:buClr>
        <a:buSzPct val="60000"/>
        <a:buFont typeface="Wingdings" panose="05000000000000000000" pitchFamily="2" charset="2"/>
        <a:buChar char="l"/>
        <a:defRPr>
          <a:solidFill>
            <a:schemeClr val="bg2"/>
          </a:solidFill>
          <a:latin typeface="+mn-lt"/>
          <a:ea typeface="+mn-ea"/>
        </a:defRPr>
      </a:lvl3pPr>
      <a:lvl4pPr marL="1200150" indent="-171450" algn="l" rtl="0" eaLnBrk="0" fontAlgn="base" hangingPunct="0">
        <a:spcBef>
          <a:spcPct val="20000"/>
        </a:spcBef>
        <a:spcAft>
          <a:spcPct val="0"/>
        </a:spcAft>
        <a:buClr>
          <a:schemeClr val="tx1"/>
        </a:buClr>
        <a:buChar char="–"/>
        <a:defRPr sz="1500">
          <a:solidFill>
            <a:schemeClr val="bg2"/>
          </a:solidFill>
          <a:latin typeface="+mn-lt"/>
          <a:ea typeface="+mn-ea"/>
        </a:defRPr>
      </a:lvl4pPr>
      <a:lvl5pPr marL="1543050" indent="-171450" algn="l" rtl="0" eaLnBrk="0" fontAlgn="base" hangingPunct="0">
        <a:spcBef>
          <a:spcPct val="20000"/>
        </a:spcBef>
        <a:spcAft>
          <a:spcPct val="0"/>
        </a:spcAft>
        <a:buClr>
          <a:schemeClr val="accent1"/>
        </a:buClr>
        <a:buChar char="•"/>
        <a:defRPr sz="1500">
          <a:solidFill>
            <a:schemeClr val="bg2"/>
          </a:solidFill>
          <a:latin typeface="+mn-lt"/>
          <a:ea typeface="+mn-ea"/>
        </a:defRPr>
      </a:lvl5pPr>
      <a:lvl6pPr marL="1885950" indent="-171450" algn="l" rtl="0" eaLnBrk="1" fontAlgn="base" hangingPunct="1">
        <a:spcBef>
          <a:spcPct val="20000"/>
        </a:spcBef>
        <a:spcAft>
          <a:spcPct val="0"/>
        </a:spcAft>
        <a:buClr>
          <a:schemeClr val="accent1"/>
        </a:buClr>
        <a:buChar char="•"/>
        <a:defRPr kumimoji="1" sz="1500">
          <a:solidFill>
            <a:schemeClr val="tx1"/>
          </a:solidFill>
          <a:latin typeface="+mn-lt"/>
          <a:ea typeface="+mn-ea"/>
        </a:defRPr>
      </a:lvl6pPr>
      <a:lvl7pPr marL="2228850" indent="-171450" algn="l" rtl="0" eaLnBrk="1" fontAlgn="base" hangingPunct="1">
        <a:spcBef>
          <a:spcPct val="20000"/>
        </a:spcBef>
        <a:spcAft>
          <a:spcPct val="0"/>
        </a:spcAft>
        <a:buClr>
          <a:schemeClr val="accent1"/>
        </a:buClr>
        <a:buChar char="•"/>
        <a:defRPr kumimoji="1" sz="1500">
          <a:solidFill>
            <a:schemeClr val="tx1"/>
          </a:solidFill>
          <a:latin typeface="+mn-lt"/>
          <a:ea typeface="+mn-ea"/>
        </a:defRPr>
      </a:lvl7pPr>
      <a:lvl8pPr marL="2571750" indent="-171450" algn="l" rtl="0" eaLnBrk="1" fontAlgn="base" hangingPunct="1">
        <a:spcBef>
          <a:spcPct val="20000"/>
        </a:spcBef>
        <a:spcAft>
          <a:spcPct val="0"/>
        </a:spcAft>
        <a:buClr>
          <a:schemeClr val="accent1"/>
        </a:buClr>
        <a:buChar char="•"/>
        <a:defRPr kumimoji="1" sz="1500">
          <a:solidFill>
            <a:schemeClr val="tx1"/>
          </a:solidFill>
          <a:latin typeface="+mn-lt"/>
          <a:ea typeface="+mn-ea"/>
        </a:defRPr>
      </a:lvl8pPr>
      <a:lvl9pPr marL="2914650" indent="-171450" algn="l" rtl="0" eaLnBrk="1" fontAlgn="base" hangingPunct="1">
        <a:spcBef>
          <a:spcPct val="20000"/>
        </a:spcBef>
        <a:spcAft>
          <a:spcPct val="0"/>
        </a:spcAft>
        <a:buClr>
          <a:schemeClr val="accent1"/>
        </a:buClr>
        <a:buChar char="•"/>
        <a:defRPr kumimoji="1"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6.png"/><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16.png"/><Relationship Id="rId2" Type="http://schemas.openxmlformats.org/officeDocument/2006/relationships/image" Target="../media/image18.jpeg"/><Relationship Id="rId1"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0.jpeg"/><Relationship Id="rId1" Type="http://schemas.openxmlformats.org/officeDocument/2006/relationships/image" Target="../media/image19.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6.xml"/><Relationship Id="rId3" Type="http://schemas.openxmlformats.org/officeDocument/2006/relationships/image" Target="../media/image21.png"/><Relationship Id="rId2" Type="http://schemas.openxmlformats.org/officeDocument/2006/relationships/customXml" Target="../ink/ink1.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6.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6.xm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6.xml"/><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6.xml"/><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6.xml"/><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3.xml"/><Relationship Id="rId1" Type="http://schemas.openxmlformats.org/officeDocument/2006/relationships/image" Target="../media/image23.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3.xml"/><Relationship Id="rId2" Type="http://schemas.openxmlformats.org/officeDocument/2006/relationships/image" Target="../media/image24.png"/><Relationship Id="rId1" Type="http://schemas.openxmlformats.org/officeDocument/2006/relationships/oleObject" Target="../embeddings/oleObject1.bin"/></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1.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image" Target="../media/image25.png"/><Relationship Id="rId1"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jpeg"/><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16.xml"/><Relationship Id="rId2" Type="http://schemas.openxmlformats.org/officeDocument/2006/relationships/image" Target="../media/image1.png"/><Relationship Id="rId1" Type="http://schemas.openxmlformats.org/officeDocument/2006/relationships/image" Target="../media/image26.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6.xml"/><Relationship Id="rId1" Type="http://schemas.openxmlformats.org/officeDocument/2006/relationships/image" Target="../media/image1.png"/></Relationships>
</file>

<file path=ppt/slides/_rels/slide52.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16.xml"/><Relationship Id="rId2" Type="http://schemas.openxmlformats.org/officeDocument/2006/relationships/image" Target="../media/image25.png"/><Relationship Id="rId1" Type="http://schemas.openxmlformats.org/officeDocument/2006/relationships/image" Target="../media/image1.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1.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2.png"/><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4.png"/><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灯片编号占位符 5"/>
          <p:cNvSpPr txBox="1">
            <a:spLocks noGrp="1" noChangeArrowheads="1"/>
          </p:cNvSpPr>
          <p:nvPr>
            <p:ph type="sldNum" sz="quarter" idx="12"/>
          </p:nvPr>
        </p:nvSpPr>
        <p:spPr bwMode="auto"/>
        <p:txBody>
          <a:bodyPr vert="horz" wrap="square" lIns="92075" tIns="46038" rIns="92075" bIns="46038" numCol="1" anchor="ctr" anchorCtr="0" compatLnSpc="1"/>
          <a:p>
            <a:pPr marL="0" indent="0" algn="r" eaLnBrk="1" hangingPunct="1">
              <a:spcBef>
                <a:spcPct val="0"/>
              </a:spcBef>
              <a:buClrTx/>
              <a:buSzTx/>
              <a:buFontTx/>
              <a:buNone/>
            </a:pPr>
            <a:fld id="{9A0DB2DC-4C9A-4742-B13C-FB6460FD3503}" type="slidenum">
              <a:rPr lang="en-US" altLang="zh-CN" sz="1000" dirty="0">
                <a:solidFill>
                  <a:schemeClr val="bg2"/>
                </a:solidFill>
              </a:rPr>
            </a:fld>
            <a:endParaRPr lang="en-US" altLang="zh-CN" sz="1000" dirty="0">
              <a:solidFill>
                <a:schemeClr val="bg2"/>
              </a:solidFill>
            </a:endParaRPr>
          </a:p>
        </p:txBody>
      </p:sp>
      <p:sp>
        <p:nvSpPr>
          <p:cNvPr id="6147" name="矩形 10"/>
          <p:cNvSpPr>
            <a:spLocks noChangeArrowheads="1"/>
          </p:cNvSpPr>
          <p:nvPr/>
        </p:nvSpPr>
        <p:spPr bwMode="auto">
          <a:xfrm>
            <a:off x="2033588" y="1274763"/>
            <a:ext cx="5130800" cy="854075"/>
          </a:xfrm>
          <a:prstGeom prst="rect">
            <a:avLst/>
          </a:prstGeom>
          <a:noFill/>
          <a:ln>
            <a:noFill/>
          </a:ln>
        </p:spPr>
        <p:txBody>
          <a:bodyPr>
            <a:spAutoFit/>
          </a:bodyPr>
          <a:lstStyle>
            <a:lvl1pPr>
              <a:spcBef>
                <a:spcPct val="20000"/>
              </a:spcBef>
              <a:buClr>
                <a:schemeClr val="accent2"/>
              </a:buClr>
              <a:buSzPct val="80000"/>
              <a:buFont typeface="Wingdings" panose="05000000000000000000" pitchFamily="2" charset="2"/>
              <a:buChar char="l"/>
              <a:defRPr sz="3200">
                <a:solidFill>
                  <a:schemeClr val="bg2"/>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bg2"/>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bg2"/>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bg2"/>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bg2"/>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zh-CN" altLang="en-US" sz="4950" b="1" i="0" u="none" strike="noStrike" kern="1200" cap="none" spc="0" normalizeH="0" baseline="0" noProof="0">
                <a:ln>
                  <a:noFill/>
                </a:ln>
                <a:solidFill>
                  <a:srgbClr val="000000"/>
                </a:solidFill>
                <a:effectLst/>
                <a:uLnTx/>
                <a:uFillTx/>
                <a:latin typeface="Segoe UI Black" panose="020B0A02040204020203" pitchFamily="34" charset="0"/>
                <a:ea typeface="黑体" panose="02010609060101010101" pitchFamily="49" charset="-122"/>
                <a:cs typeface="+mn-cs"/>
              </a:rPr>
              <a:t>数字逻辑设计</a:t>
            </a:r>
            <a:endParaRPr kumimoji="1" lang="zh-CN" altLang="en-US" sz="2700" b="0" i="0" u="none" strike="noStrike" kern="1200" cap="none" spc="0" normalizeH="0" baseline="0" noProof="0">
              <a:ln>
                <a:noFill/>
              </a:ln>
              <a:solidFill>
                <a:srgbClr val="000000"/>
              </a:solidFill>
              <a:effectLst/>
              <a:uLnTx/>
              <a:uFillTx/>
              <a:latin typeface="Times New Roman" panose="02020603050405020304" pitchFamily="18" charset="0"/>
              <a:ea typeface="隶书" panose="02010509060101010101" pitchFamily="49" charset="-122"/>
              <a:cs typeface="+mn-cs"/>
            </a:endParaRPr>
          </a:p>
        </p:txBody>
      </p:sp>
      <p:sp>
        <p:nvSpPr>
          <p:cNvPr id="8196" name="矩形 11"/>
          <p:cNvSpPr/>
          <p:nvPr/>
        </p:nvSpPr>
        <p:spPr>
          <a:xfrm>
            <a:off x="4951413" y="3598863"/>
            <a:ext cx="2806700" cy="119888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2"/>
              </a:buClr>
              <a:buSzPct val="80000"/>
              <a:buFont typeface="Wingdings" panose="05000000000000000000" pitchFamily="2" charset="2"/>
              <a:buChar char="l"/>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0000"/>
              <a:buFont typeface="Wingdings" panose="05000000000000000000" pitchFamily="2" charset="2"/>
              <a:buChar char="l"/>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kumimoji="1" sz="2000">
                <a:solidFill>
                  <a:schemeClr val="tx1"/>
                </a:solidFill>
                <a:latin typeface="+mn-lt"/>
                <a:ea typeface="+mn-ea"/>
              </a:defRPr>
            </a:lvl5pPr>
          </a:lstStyle>
          <a:p>
            <a:pPr marL="0" lvl="0" indent="0" eaLnBrk="1" hangingPunct="1">
              <a:spcBef>
                <a:spcPct val="50000"/>
              </a:spcBef>
              <a:buClrTx/>
              <a:buSzTx/>
              <a:buFontTx/>
              <a:buNone/>
            </a:pPr>
            <a:r>
              <a:rPr lang="zh-CN" altLang="en-US" sz="1800" dirty="0">
                <a:solidFill>
                  <a:srgbClr val="000000"/>
                </a:solidFill>
                <a:ea typeface="黑体" panose="02010609060101010101" pitchFamily="49" charset="-122"/>
              </a:rPr>
              <a:t>张春慨</a:t>
            </a:r>
            <a:endParaRPr lang="zh-CN" altLang="en-US" sz="1800" dirty="0">
              <a:solidFill>
                <a:srgbClr val="000000"/>
              </a:solidFill>
              <a:ea typeface="黑体" panose="02010609060101010101" pitchFamily="49" charset="-122"/>
            </a:endParaRPr>
          </a:p>
          <a:p>
            <a:pPr marL="0" lvl="0" indent="0" eaLnBrk="1" hangingPunct="1">
              <a:spcBef>
                <a:spcPct val="50000"/>
              </a:spcBef>
              <a:buClrTx/>
              <a:buSzTx/>
              <a:buFontTx/>
              <a:buNone/>
            </a:pPr>
            <a:r>
              <a:rPr lang="en-US" altLang="zh-CN" sz="1800" dirty="0">
                <a:solidFill>
                  <a:srgbClr val="000000"/>
                </a:solidFill>
                <a:ea typeface="黑体" panose="02010609060101010101" pitchFamily="49" charset="-122"/>
              </a:rPr>
              <a:t>School of Computer Science</a:t>
            </a:r>
            <a:endParaRPr lang="en-US" altLang="zh-CN" sz="1800" dirty="0">
              <a:solidFill>
                <a:srgbClr val="000000"/>
              </a:solidFill>
              <a:ea typeface="黑体" panose="02010609060101010101" pitchFamily="49" charset="-122"/>
            </a:endParaRPr>
          </a:p>
          <a:p>
            <a:pPr marL="0" lvl="0" indent="0" eaLnBrk="1" hangingPunct="1">
              <a:spcBef>
                <a:spcPct val="50000"/>
              </a:spcBef>
              <a:buClrTx/>
              <a:buSzTx/>
              <a:buFontTx/>
              <a:buNone/>
            </a:pPr>
            <a:r>
              <a:rPr lang="en-US" altLang="zh-CN" sz="1800" dirty="0">
                <a:solidFill>
                  <a:srgbClr val="000000"/>
                </a:solidFill>
                <a:ea typeface="黑体" panose="02010609060101010101" pitchFamily="49" charset="-122"/>
              </a:rPr>
              <a:t>ckzhang@hit.edu.cn</a:t>
            </a:r>
            <a:endParaRPr lang="en-US" altLang="zh-CN" sz="1800" dirty="0">
              <a:solidFill>
                <a:srgbClr val="000000"/>
              </a:solidFill>
              <a:ea typeface="黑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标题 1"/>
          <p:cNvSpPr>
            <a:spLocks noGrp="1"/>
          </p:cNvSpPr>
          <p:nvPr>
            <p:ph type="title"/>
          </p:nvPr>
        </p:nvSpPr>
        <p:spPr>
          <a:xfrm>
            <a:off x="685800" y="80963"/>
            <a:ext cx="7772400" cy="330200"/>
          </a:xfrm>
        </p:spPr>
        <p:txBody>
          <a:bodyPr vert="horz" wrap="square" lIns="92075" tIns="46038" rIns="92075" bIns="46038" anchor="ctr"/>
          <a:p>
            <a:pPr eaLnBrk="1" hangingPunct="1">
              <a:spcBef>
                <a:spcPct val="20000"/>
              </a:spcBef>
              <a:buFont typeface="Wingdings" panose="05000000000000000000" pitchFamily="2" charset="2"/>
              <a:buNone/>
            </a:pPr>
            <a:r>
              <a:rPr lang="zh-CN" altLang="en-US" sz="2800" dirty="0">
                <a:latin typeface="黑体" panose="02010609060101010101" pitchFamily="49" charset="-122"/>
                <a:ea typeface="黑体" panose="02010609060101010101" pitchFamily="49" charset="-122"/>
                <a:cs typeface="+mj-cs"/>
              </a:rPr>
              <a:t>使用</a:t>
            </a:r>
            <a:r>
              <a:rPr lang="en-US" altLang="zh-CN" sz="2800" dirty="0">
                <a:latin typeface="黑体" panose="02010609060101010101" pitchFamily="49" charset="-122"/>
                <a:ea typeface="黑体" panose="02010609060101010101" pitchFamily="49" charset="-122"/>
                <a:cs typeface="+mj-cs"/>
              </a:rPr>
              <a:t>D</a:t>
            </a:r>
            <a:r>
              <a:rPr lang="zh-CN" altLang="en-US" sz="2800" dirty="0">
                <a:latin typeface="黑体" panose="02010609060101010101" pitchFamily="49" charset="-122"/>
                <a:ea typeface="黑体" panose="02010609060101010101" pitchFamily="49" charset="-122"/>
                <a:cs typeface="+mj-cs"/>
              </a:rPr>
              <a:t>触发器的状态机分析</a:t>
            </a:r>
            <a:endParaRPr lang="en-US" altLang="zh-CN" sz="3600" dirty="0">
              <a:latin typeface="黑体" panose="02010609060101010101" pitchFamily="49" charset="-122"/>
              <a:ea typeface="黑体" panose="02010609060101010101" pitchFamily="49" charset="-122"/>
              <a:cs typeface="+mj-cs"/>
            </a:endParaRPr>
          </a:p>
        </p:txBody>
      </p:sp>
      <p:sp>
        <p:nvSpPr>
          <p:cNvPr id="7172" name="灯片编号占位符 4"/>
          <p:cNvSpPr txBox="1">
            <a:spLocks noGrp="1" noChangeArrowheads="1"/>
          </p:cNvSpPr>
          <p:nvPr>
            <p:ph type="sldNum" sz="quarter" idx="4"/>
          </p:nvPr>
        </p:nvSpPr>
        <p:spPr bwMode="auto"/>
        <p:txBody>
          <a:bodyPr wrap="square" lIns="92075" tIns="46038" rIns="92075" bIns="46038" numCol="1" anchor="ctr" anchorCtr="0" compatLnSpc="1"/>
          <a:p>
            <a:pPr marL="0" indent="0" algn="r" defTabSz="685800" eaLnBrk="1" hangingPunct="1">
              <a:spcBef>
                <a:spcPct val="0"/>
              </a:spcBef>
              <a:buClrTx/>
              <a:buSzTx/>
              <a:buNone/>
            </a:pPr>
            <a:fld id="{9A0DB2DC-4C9A-4742-B13C-FB6460FD3503}" type="slidenum">
              <a:rPr lang="en-US" altLang="zh-CN" sz="1000" dirty="0">
                <a:solidFill>
                  <a:srgbClr val="000000"/>
                </a:solidFill>
              </a:rPr>
            </a:fld>
            <a:endParaRPr lang="en-US" altLang="zh-CN" sz="1000" dirty="0">
              <a:solidFill>
                <a:srgbClr val="000000"/>
              </a:solidFill>
            </a:endParaRPr>
          </a:p>
        </p:txBody>
      </p:sp>
      <p:sp>
        <p:nvSpPr>
          <p:cNvPr id="11" name="Text Box 4"/>
          <p:cNvSpPr txBox="1">
            <a:spLocks noRot="1" noChangeAspect="1" noMove="1" noResize="1" noEditPoints="1" noAdjustHandles="1" noChangeArrowheads="1" noChangeShapeType="1" noTextEdit="1"/>
          </p:cNvSpPr>
          <p:nvPr/>
        </p:nvSpPr>
        <p:spPr bwMode="auto">
          <a:xfrm>
            <a:off x="4433374" y="1043466"/>
            <a:ext cx="4239651" cy="889346"/>
          </a:xfrm>
          <a:prstGeom prst="rect">
            <a:avLst/>
          </a:prstGeom>
          <a:blipFill>
            <a:blip r:embed="rId1"/>
            <a:stretch>
              <a:fillRect l="-1149" b="-10274"/>
            </a:stretch>
          </a:blipFill>
          <a:ln>
            <a:noFill/>
          </a:ln>
        </p:spPr>
        <p:txBody>
          <a:bodyPr/>
          <a:lstStyle/>
          <a:p>
            <a:pPr marR="0" defTabSz="914400">
              <a:buClrTx/>
              <a:buSzTx/>
              <a:buFontTx/>
              <a:defRPr/>
            </a:pPr>
            <a:r>
              <a:rPr kumimoji="1" lang="zh-CN" altLang="en-US" kern="1200" cap="none" spc="0" normalizeH="0" baseline="0" noProof="0">
                <a:noFill/>
                <a:latin typeface="Arial" panose="020B0604020202020204" pitchFamily="34" charset="0"/>
                <a:ea typeface="宋体" panose="02010600030101010101" pitchFamily="2" charset="-122"/>
                <a:cs typeface="+mn-cs"/>
              </a:rPr>
              <a:t> </a:t>
            </a:r>
            <a:endParaRPr kumimoji="1" lang="zh-CN" altLang="en-US" kern="1200" cap="none" spc="0" normalizeH="0" baseline="0" noProof="0">
              <a:noFill/>
              <a:latin typeface="Arial" panose="020B0604020202020204" pitchFamily="34" charset="0"/>
              <a:ea typeface="宋体" panose="02010600030101010101" pitchFamily="2" charset="-122"/>
              <a:cs typeface="+mn-cs"/>
            </a:endParaRPr>
          </a:p>
        </p:txBody>
      </p:sp>
      <p:sp>
        <p:nvSpPr>
          <p:cNvPr id="17413" name="文本框 11"/>
          <p:cNvSpPr txBox="1"/>
          <p:nvPr/>
        </p:nvSpPr>
        <p:spPr>
          <a:xfrm>
            <a:off x="4079875" y="641350"/>
            <a:ext cx="2030730" cy="437515"/>
          </a:xfrm>
          <a:prstGeom prst="rect">
            <a:avLst/>
          </a:prstGeom>
          <a:noFill/>
          <a:ln w="9525">
            <a:noFill/>
          </a:ln>
        </p:spPr>
        <p:txBody>
          <a:bodyPr wrap="square">
            <a:spAutoFit/>
          </a:bodyPr>
          <a:p>
            <a:pPr>
              <a:lnSpc>
                <a:spcPct val="125000"/>
              </a:lnSpc>
              <a:spcBef>
                <a:spcPct val="50000"/>
              </a:spcBef>
            </a:pPr>
            <a:r>
              <a:rPr lang="zh-CN" altLang="en-US" sz="1800" b="1" dirty="0">
                <a:solidFill>
                  <a:srgbClr val="000000"/>
                </a:solidFill>
                <a:latin typeface="Arial" panose="020B0604020202020204" pitchFamily="34" charset="0"/>
                <a:ea typeface="黑体" panose="02010609060101010101" pitchFamily="49" charset="-122"/>
              </a:rPr>
              <a:t>状态转移方程：</a:t>
            </a:r>
            <a:endParaRPr lang="en-US" altLang="zh-CN" sz="1800" b="1" dirty="0">
              <a:solidFill>
                <a:srgbClr val="000000"/>
              </a:solidFill>
              <a:latin typeface="Arial" panose="020B0604020202020204" pitchFamily="34" charset="0"/>
              <a:ea typeface="黑体" panose="02010609060101010101" pitchFamily="49" charset="-122"/>
            </a:endParaRPr>
          </a:p>
        </p:txBody>
      </p:sp>
      <p:sp>
        <p:nvSpPr>
          <p:cNvPr id="13" name="Text Box 4"/>
          <p:cNvSpPr txBox="1">
            <a:spLocks noChangeArrowheads="1"/>
          </p:cNvSpPr>
          <p:nvPr/>
        </p:nvSpPr>
        <p:spPr bwMode="auto">
          <a:xfrm>
            <a:off x="960438" y="1065213"/>
            <a:ext cx="1636713" cy="889000"/>
          </a:xfrm>
          <a:prstGeom prst="rect">
            <a:avLst/>
          </a:prstGeom>
          <a:noFill/>
          <a:ln>
            <a:noFill/>
          </a:ln>
        </p:spPr>
        <p:txBody>
          <a:bodyPr>
            <a:spAutoFit/>
          </a:bodyPr>
          <a:lstStyle>
            <a:lvl1pPr>
              <a:defRPr kumimoji="1" sz="2400">
                <a:solidFill>
                  <a:schemeClr val="bg2"/>
                </a:solidFill>
                <a:latin typeface="Arial" panose="020B0604020202020204" pitchFamily="34" charset="0"/>
                <a:ea typeface="宋体" panose="02010600030101010101" pitchFamily="2" charset="-122"/>
              </a:defRPr>
            </a:lvl1pPr>
            <a:lvl2pPr marL="742950" indent="-285750">
              <a:defRPr kumimoji="1" sz="2400">
                <a:solidFill>
                  <a:schemeClr val="bg2"/>
                </a:solidFill>
                <a:latin typeface="Arial" panose="020B0604020202020204" pitchFamily="34" charset="0"/>
                <a:ea typeface="宋体" panose="02010600030101010101" pitchFamily="2" charset="-122"/>
              </a:defRPr>
            </a:lvl2pPr>
            <a:lvl3pPr marL="1143000" indent="-228600">
              <a:defRPr kumimoji="1" sz="2400">
                <a:solidFill>
                  <a:schemeClr val="bg2"/>
                </a:solidFill>
                <a:latin typeface="Arial" panose="020B0604020202020204" pitchFamily="34" charset="0"/>
                <a:ea typeface="宋体" panose="02010600030101010101" pitchFamily="2" charset="-122"/>
              </a:defRPr>
            </a:lvl3pPr>
            <a:lvl4pPr marL="1600200" indent="-228600">
              <a:defRPr kumimoji="1" sz="2400">
                <a:solidFill>
                  <a:schemeClr val="bg2"/>
                </a:solidFill>
                <a:latin typeface="Arial" panose="020B0604020202020204" pitchFamily="34" charset="0"/>
                <a:ea typeface="宋体" panose="02010600030101010101" pitchFamily="2" charset="-122"/>
              </a:defRPr>
            </a:lvl4pPr>
            <a:lvl5pPr marL="2057400" indent="-228600">
              <a:defRPr kumimoji="1" sz="24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5000"/>
              </a:lnSpc>
              <a:spcBef>
                <a:spcPct val="50000"/>
              </a:spcBef>
              <a:spcAft>
                <a:spcPct val="0"/>
              </a:spcAft>
              <a:buClrTx/>
              <a:buSzTx/>
              <a:buFontTx/>
              <a:buNone/>
              <a:defRPr/>
            </a:pPr>
            <a:r>
              <a:rPr kumimoji="1" lang="en-US" altLang="zh-CN" sz="1800" b="1" i="0" u="none" strike="noStrike" kern="1200" cap="none" spc="0" normalizeH="0" baseline="0" noProof="0" dirty="0">
                <a:ln>
                  <a:noFill/>
                </a:ln>
                <a:solidFill>
                  <a:schemeClr val="bg2"/>
                </a:solidFill>
                <a:effectLst/>
                <a:uLnTx/>
                <a:uFillTx/>
                <a:latin typeface="Arial" panose="020B0604020202020204" pitchFamily="34" charset="0"/>
                <a:ea typeface="黑体" panose="02010609060101010101" pitchFamily="49" charset="-122"/>
                <a:cs typeface="+mn-cs"/>
              </a:rPr>
              <a:t>Q0*=D0 </a:t>
            </a:r>
            <a:endParaRPr kumimoji="1" lang="en-US" altLang="zh-CN" sz="1800" b="1" i="0" u="none" strike="noStrike" kern="1200" cap="none" spc="0" normalizeH="0" baseline="0" noProof="0" dirty="0">
              <a:ln>
                <a:noFill/>
              </a:ln>
              <a:solidFill>
                <a:schemeClr val="bg2"/>
              </a:solidFill>
              <a:effectLst/>
              <a:uLnTx/>
              <a:uFillTx/>
              <a:latin typeface="+mj-lt"/>
              <a:ea typeface="黑体" panose="02010609060101010101" pitchFamily="49" charset="-122"/>
              <a:cs typeface="+mn-cs"/>
            </a:endParaRPr>
          </a:p>
          <a:p>
            <a:pPr marL="0" marR="0" lvl="0" indent="0" algn="l" defTabSz="914400" rtl="0" eaLnBrk="0" fontAlgn="base" latinLnBrk="0" hangingPunct="0">
              <a:lnSpc>
                <a:spcPct val="125000"/>
              </a:lnSpc>
              <a:spcBef>
                <a:spcPct val="50000"/>
              </a:spcBef>
              <a:spcAft>
                <a:spcPct val="0"/>
              </a:spcAft>
              <a:buClrTx/>
              <a:buSzTx/>
              <a:buFontTx/>
              <a:buNone/>
              <a:defRPr/>
            </a:pPr>
            <a:r>
              <a:rPr kumimoji="1" lang="en-US" altLang="zh-CN" sz="1800" b="1" i="0" u="none" strike="noStrike" kern="1200" cap="none" spc="0" normalizeH="0" baseline="0" noProof="0" dirty="0">
                <a:ln>
                  <a:noFill/>
                </a:ln>
                <a:solidFill>
                  <a:schemeClr val="bg2"/>
                </a:solidFill>
                <a:effectLst/>
                <a:uLnTx/>
                <a:uFillTx/>
                <a:latin typeface="Arial" panose="020B0604020202020204" pitchFamily="34" charset="0"/>
                <a:ea typeface="黑体" panose="02010609060101010101" pitchFamily="49" charset="-122"/>
                <a:cs typeface="+mn-cs"/>
              </a:rPr>
              <a:t>Q1*=D1</a:t>
            </a:r>
            <a:endParaRPr kumimoji="1" lang="en-US" altLang="zh-CN" sz="1800" b="1" i="0" u="none" strike="noStrike" kern="1200" cap="none" spc="0" normalizeH="0" baseline="0" noProof="0" dirty="0">
              <a:ln>
                <a:noFill/>
              </a:ln>
              <a:solidFill>
                <a:schemeClr val="bg2"/>
              </a:solidFill>
              <a:effectLst/>
              <a:uLnTx/>
              <a:uFillTx/>
              <a:latin typeface="+mj-lt"/>
              <a:ea typeface="黑体" panose="02010609060101010101" pitchFamily="49" charset="-122"/>
              <a:cs typeface="+mn-cs"/>
            </a:endParaRPr>
          </a:p>
        </p:txBody>
      </p:sp>
      <p:sp>
        <p:nvSpPr>
          <p:cNvPr id="17415" name="文本框 13"/>
          <p:cNvSpPr txBox="1"/>
          <p:nvPr/>
        </p:nvSpPr>
        <p:spPr>
          <a:xfrm>
            <a:off x="685800" y="641350"/>
            <a:ext cx="3394075" cy="437515"/>
          </a:xfrm>
          <a:prstGeom prst="rect">
            <a:avLst/>
          </a:prstGeom>
          <a:noFill/>
          <a:ln w="9525">
            <a:noFill/>
          </a:ln>
        </p:spPr>
        <p:txBody>
          <a:bodyPr>
            <a:spAutoFit/>
          </a:bodyPr>
          <a:p>
            <a:pPr>
              <a:lnSpc>
                <a:spcPct val="125000"/>
              </a:lnSpc>
              <a:spcBef>
                <a:spcPct val="50000"/>
              </a:spcBef>
            </a:pPr>
            <a:r>
              <a:rPr lang="zh-CN" altLang="en-US" sz="1800" b="1" dirty="0">
                <a:solidFill>
                  <a:srgbClr val="000000"/>
                </a:solidFill>
                <a:latin typeface="Arial" panose="020B0604020202020204" pitchFamily="34" charset="0"/>
                <a:ea typeface="黑体" panose="02010609060101010101" pitchFamily="49" charset="-122"/>
              </a:rPr>
              <a:t>对于</a:t>
            </a:r>
            <a:r>
              <a:rPr lang="en-US" altLang="zh-CN" sz="1800" b="1" dirty="0">
                <a:solidFill>
                  <a:srgbClr val="000000"/>
                </a:solidFill>
                <a:latin typeface="Arial" panose="020B0604020202020204" pitchFamily="34" charset="0"/>
                <a:ea typeface="黑体" panose="02010609060101010101" pitchFamily="49" charset="-122"/>
              </a:rPr>
              <a:t>D</a:t>
            </a:r>
            <a:r>
              <a:rPr lang="zh-CN" altLang="en-US" sz="1800" b="1" dirty="0">
                <a:solidFill>
                  <a:srgbClr val="000000"/>
                </a:solidFill>
                <a:latin typeface="Arial" panose="020B0604020202020204" pitchFamily="34" charset="0"/>
                <a:ea typeface="黑体" panose="02010609060101010101" pitchFamily="49" charset="-122"/>
              </a:rPr>
              <a:t>触发器，</a:t>
            </a:r>
            <a:r>
              <a:rPr lang="zh-CN" altLang="en-US" sz="1800" b="1" dirty="0">
                <a:solidFill>
                  <a:srgbClr val="C00000"/>
                </a:solidFill>
                <a:latin typeface="Arial" panose="020B0604020202020204" pitchFamily="34" charset="0"/>
                <a:ea typeface="黑体" panose="02010609060101010101" pitchFamily="49" charset="-122"/>
              </a:rPr>
              <a:t>次态</a:t>
            </a:r>
            <a:r>
              <a:rPr lang="en-US" altLang="zh-CN" sz="1800" b="1" dirty="0">
                <a:solidFill>
                  <a:srgbClr val="C00000"/>
                </a:solidFill>
                <a:latin typeface="Arial" panose="020B0604020202020204" pitchFamily="34" charset="0"/>
                <a:ea typeface="黑体" panose="02010609060101010101" pitchFamily="49" charset="-122"/>
              </a:rPr>
              <a:t>Q</a:t>
            </a:r>
            <a:r>
              <a:rPr lang="zh-CN" altLang="en-US" sz="1800" b="1" dirty="0">
                <a:solidFill>
                  <a:srgbClr val="C00000"/>
                </a:solidFill>
                <a:latin typeface="Arial" panose="020B0604020202020204" pitchFamily="34" charset="0"/>
                <a:ea typeface="黑体" panose="02010609060101010101" pitchFamily="49" charset="-122"/>
              </a:rPr>
              <a:t>*</a:t>
            </a:r>
            <a:endParaRPr lang="en-US" altLang="zh-CN" sz="1800" b="1" dirty="0">
              <a:solidFill>
                <a:srgbClr val="C00000"/>
              </a:solidFill>
              <a:latin typeface="Arial" panose="020B0604020202020204" pitchFamily="34" charset="0"/>
              <a:ea typeface="黑体" panose="02010609060101010101" pitchFamily="49" charset="-122"/>
            </a:endParaRPr>
          </a:p>
        </p:txBody>
      </p:sp>
      <p:sp>
        <p:nvSpPr>
          <p:cNvPr id="15" name="Text Box 4"/>
          <p:cNvSpPr txBox="1"/>
          <p:nvPr/>
        </p:nvSpPr>
        <p:spPr>
          <a:xfrm>
            <a:off x="685800" y="2308225"/>
            <a:ext cx="8208010" cy="475615"/>
          </a:xfrm>
          <a:prstGeom prst="rect">
            <a:avLst/>
          </a:prstGeom>
          <a:noFill/>
          <a:ln w="9525">
            <a:noFill/>
          </a:ln>
        </p:spPr>
        <p:txBody>
          <a:bodyPr wrap="square">
            <a:spAutoFit/>
          </a:bodyPr>
          <a:p>
            <a:pPr>
              <a:lnSpc>
                <a:spcPct val="125000"/>
              </a:lnSpc>
              <a:spcBef>
                <a:spcPct val="50000"/>
              </a:spcBef>
            </a:pPr>
            <a:r>
              <a:rPr lang="zh-CN" altLang="en-US" sz="2000" b="1" dirty="0">
                <a:latin typeface="黑体" panose="02010609060101010101" pitchFamily="49" charset="-122"/>
                <a:ea typeface="黑体" panose="02010609060101010101" pitchFamily="49" charset="-122"/>
              </a:rPr>
              <a:t>状态机的状态转移、状态</a:t>
            </a:r>
            <a:r>
              <a:rPr lang="en-US" altLang="zh-CN" sz="2000" b="1" dirty="0">
                <a:latin typeface="黑体" panose="02010609060101010101" pitchFamily="49" charset="-122"/>
                <a:ea typeface="黑体" panose="02010609060101010101" pitchFamily="49" charset="-122"/>
              </a:rPr>
              <a:t>S</a:t>
            </a:r>
            <a:r>
              <a:rPr lang="zh-CN" altLang="en-US" sz="2000" b="1" dirty="0">
                <a:latin typeface="黑体" panose="02010609060101010101" pitchFamily="49" charset="-122"/>
                <a:ea typeface="黑体" panose="02010609060101010101" pitchFamily="49" charset="-122"/>
              </a:rPr>
              <a:t>（为</a:t>
            </a:r>
            <a:r>
              <a:rPr lang="en-US" altLang="zh-CN" sz="2000" b="1" dirty="0">
                <a:latin typeface="黑体" panose="02010609060101010101" pitchFamily="49" charset="-122"/>
                <a:ea typeface="黑体" panose="02010609060101010101" pitchFamily="49" charset="-122"/>
              </a:rPr>
              <a:t>Q</a:t>
            </a:r>
            <a:r>
              <a:rPr lang="en-US" altLang="zh-CN" sz="2000" b="1" baseline="-25000" dirty="0">
                <a:latin typeface="黑体" panose="02010609060101010101" pitchFamily="49" charset="-122"/>
                <a:ea typeface="黑体" panose="02010609060101010101" pitchFamily="49" charset="-122"/>
              </a:rPr>
              <a:t>1</a:t>
            </a:r>
            <a:r>
              <a:rPr lang="en-US" altLang="zh-CN" sz="2000" b="1" dirty="0">
                <a:latin typeface="黑体" panose="02010609060101010101" pitchFamily="49" charset="-122"/>
                <a:ea typeface="黑体" panose="02010609060101010101" pitchFamily="49" charset="-122"/>
              </a:rPr>
              <a:t>Q</a:t>
            </a:r>
            <a:r>
              <a:rPr lang="en-US" altLang="zh-CN" sz="2000" b="1" baseline="-25000" dirty="0">
                <a:latin typeface="黑体" panose="02010609060101010101" pitchFamily="49" charset="-122"/>
                <a:ea typeface="黑体" panose="02010609060101010101" pitchFamily="49" charset="-122"/>
              </a:rPr>
              <a:t>0</a:t>
            </a:r>
            <a:r>
              <a:rPr lang="zh-CN" altLang="en-US" sz="2000" b="1" dirty="0">
                <a:latin typeface="黑体" panose="02010609060101010101" pitchFamily="49" charset="-122"/>
                <a:ea typeface="黑体" panose="02010609060101010101" pitchFamily="49" charset="-122"/>
              </a:rPr>
              <a:t>的组合）以及状态</a:t>
            </a:r>
            <a:r>
              <a:rPr lang="en-US" altLang="zh-CN" sz="2000" b="1" dirty="0">
                <a:latin typeface="黑体" panose="02010609060101010101" pitchFamily="49" charset="-122"/>
                <a:ea typeface="黑体" panose="02010609060101010101" pitchFamily="49" charset="-122"/>
              </a:rPr>
              <a:t>/</a:t>
            </a:r>
            <a:r>
              <a:rPr lang="zh-CN" altLang="en-US" sz="2000" b="1" dirty="0">
                <a:latin typeface="黑体" panose="02010609060101010101" pitchFamily="49" charset="-122"/>
                <a:ea typeface="黑体" panose="02010609060101010101" pitchFamily="49" charset="-122"/>
              </a:rPr>
              <a:t>输出表</a:t>
            </a:r>
            <a:endParaRPr lang="en-US" altLang="zh-CN" sz="2000" b="1" dirty="0">
              <a:latin typeface="黑体" panose="02010609060101010101" pitchFamily="49" charset="-122"/>
              <a:ea typeface="黑体" panose="02010609060101010101" pitchFamily="49" charset="-122"/>
            </a:endParaRPr>
          </a:p>
        </p:txBody>
      </p:sp>
      <p:pic>
        <p:nvPicPr>
          <p:cNvPr id="17417" name="图片 15"/>
          <p:cNvPicPr>
            <a:picLocks noChangeAspect="1"/>
          </p:cNvPicPr>
          <p:nvPr/>
        </p:nvPicPr>
        <p:blipFill>
          <a:blip r:embed="rId2"/>
          <a:stretch>
            <a:fillRect/>
          </a:stretch>
        </p:blipFill>
        <p:spPr>
          <a:xfrm>
            <a:off x="920115" y="2901950"/>
            <a:ext cx="5723890" cy="193802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741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dissolv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dissolve">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74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74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标题 1"/>
          <p:cNvSpPr>
            <a:spLocks noGrp="1"/>
          </p:cNvSpPr>
          <p:nvPr>
            <p:ph type="title"/>
          </p:nvPr>
        </p:nvSpPr>
        <p:spPr>
          <a:xfrm>
            <a:off x="685800" y="80963"/>
            <a:ext cx="7772400" cy="330200"/>
          </a:xfrm>
        </p:spPr>
        <p:txBody>
          <a:bodyPr vert="horz" wrap="square" lIns="92075" tIns="46038" rIns="92075" bIns="46038" anchor="ctr"/>
          <a:p>
            <a:pPr eaLnBrk="1" hangingPunct="1">
              <a:spcBef>
                <a:spcPct val="20000"/>
              </a:spcBef>
              <a:buFont typeface="Wingdings" panose="05000000000000000000" pitchFamily="2" charset="2"/>
              <a:buNone/>
            </a:pPr>
            <a:r>
              <a:rPr lang="en-US" sz="2800" dirty="0">
                <a:latin typeface="黑体" panose="02010609060101010101" pitchFamily="49" charset="-122"/>
                <a:ea typeface="黑体" panose="02010609060101010101" pitchFamily="49" charset="-122"/>
                <a:cs typeface="+mj-cs"/>
              </a:rPr>
              <a:t>Mealy</a:t>
            </a:r>
            <a:r>
              <a:rPr lang="zh-CN" altLang="en-US" sz="2800" dirty="0">
                <a:latin typeface="黑体" panose="02010609060101010101" pitchFamily="49" charset="-122"/>
                <a:ea typeface="黑体" panose="02010609060101010101" pitchFamily="49" charset="-122"/>
                <a:cs typeface="+mj-cs"/>
              </a:rPr>
              <a:t>机的状态图</a:t>
            </a:r>
            <a:endParaRPr lang="zh-CN" altLang="en-US" sz="2800" dirty="0">
              <a:latin typeface="黑体" panose="02010609060101010101" pitchFamily="49" charset="-122"/>
              <a:ea typeface="黑体" panose="02010609060101010101" pitchFamily="49" charset="-122"/>
              <a:cs typeface="+mj-cs"/>
            </a:endParaRPr>
          </a:p>
        </p:txBody>
      </p:sp>
      <p:sp>
        <p:nvSpPr>
          <p:cNvPr id="7172" name="灯片编号占位符 4"/>
          <p:cNvSpPr txBox="1">
            <a:spLocks noGrp="1" noChangeArrowheads="1"/>
          </p:cNvSpPr>
          <p:nvPr>
            <p:ph type="sldNum" sz="quarter" idx="4"/>
          </p:nvPr>
        </p:nvSpPr>
        <p:spPr bwMode="auto"/>
        <p:txBody>
          <a:bodyPr wrap="square" lIns="92075" tIns="46038" rIns="92075" bIns="46038" numCol="1" anchor="ctr" anchorCtr="0" compatLnSpc="1"/>
          <a:p>
            <a:pPr marL="0" indent="0" algn="r" defTabSz="685800" eaLnBrk="1" hangingPunct="1">
              <a:spcBef>
                <a:spcPct val="0"/>
              </a:spcBef>
              <a:buClrTx/>
              <a:buSzTx/>
              <a:buNone/>
            </a:pPr>
            <a:fld id="{9A0DB2DC-4C9A-4742-B13C-FB6460FD3503}" type="slidenum">
              <a:rPr lang="en-US" altLang="zh-CN" sz="1000" dirty="0">
                <a:solidFill>
                  <a:srgbClr val="000000"/>
                </a:solidFill>
              </a:rPr>
            </a:fld>
            <a:endParaRPr lang="en-US" altLang="zh-CN" sz="1000" dirty="0">
              <a:solidFill>
                <a:srgbClr val="000000"/>
              </a:solidFill>
            </a:endParaRPr>
          </a:p>
        </p:txBody>
      </p:sp>
      <p:sp>
        <p:nvSpPr>
          <p:cNvPr id="15" name="Text Box 4"/>
          <p:cNvSpPr txBox="1">
            <a:spLocks noRot="1" noChangeAspect="1" noMove="1" noResize="1" noEditPoints="1" noAdjustHandles="1" noChangeArrowheads="1" noChangeShapeType="1" noTextEdit="1"/>
          </p:cNvSpPr>
          <p:nvPr/>
        </p:nvSpPr>
        <p:spPr bwMode="auto">
          <a:xfrm>
            <a:off x="685507" y="3221023"/>
            <a:ext cx="2838158" cy="404597"/>
          </a:xfrm>
          <a:prstGeom prst="rect">
            <a:avLst/>
          </a:prstGeom>
          <a:blipFill>
            <a:blip r:embed="rId1"/>
            <a:stretch>
              <a:fillRect l="-1717" b="-24242"/>
            </a:stretch>
          </a:blipFill>
          <a:ln>
            <a:noFill/>
          </a:ln>
        </p:spPr>
        <p:txBody>
          <a:bodyPr/>
          <a:lstStyle/>
          <a:p>
            <a:pPr marR="0" defTabSz="914400">
              <a:buClrTx/>
              <a:buSzTx/>
              <a:buFontTx/>
              <a:defRPr/>
            </a:pPr>
            <a:r>
              <a:rPr kumimoji="1" lang="zh-CN" altLang="en-US" kern="1200" cap="none" spc="0" normalizeH="0" baseline="0" noProof="0">
                <a:noFill/>
                <a:latin typeface="Arial" panose="020B0604020202020204" pitchFamily="34" charset="0"/>
                <a:ea typeface="宋体" panose="02010600030101010101" pitchFamily="2" charset="-122"/>
                <a:cs typeface="+mn-cs"/>
              </a:rPr>
              <a:t> </a:t>
            </a:r>
            <a:endParaRPr kumimoji="1" lang="zh-CN" altLang="en-US" kern="1200" cap="none" spc="0" normalizeH="0" baseline="0" noProof="0">
              <a:noFill/>
              <a:latin typeface="Arial" panose="020B0604020202020204" pitchFamily="34" charset="0"/>
              <a:ea typeface="宋体" panose="02010600030101010101" pitchFamily="2" charset="-122"/>
              <a:cs typeface="+mn-cs"/>
            </a:endParaRPr>
          </a:p>
        </p:txBody>
      </p:sp>
      <p:pic>
        <p:nvPicPr>
          <p:cNvPr id="18438" name="Picture 3" descr="The state diagram is a directed graph with nodes Ay, B, C, and D, and weights E N and max on each arc. For each arc max = 0, and E N can be 0 or 1. The following list provides the E N value for each arc. Ay A y, 0. Ay B, 1. B B, 0. B C 1. C C, 0. C D, 1. D D, 0. D Ay, 1."/>
          <p:cNvPicPr>
            <a:picLocks noChangeAspect="1"/>
          </p:cNvPicPr>
          <p:nvPr/>
        </p:nvPicPr>
        <p:blipFill>
          <a:blip r:embed="rId2"/>
          <a:stretch>
            <a:fillRect/>
          </a:stretch>
        </p:blipFill>
        <p:spPr>
          <a:xfrm>
            <a:off x="3860800" y="1301750"/>
            <a:ext cx="4692015" cy="2413000"/>
          </a:xfrm>
          <a:prstGeom prst="rect">
            <a:avLst/>
          </a:prstGeom>
          <a:noFill/>
          <a:ln w="9525">
            <a:noFill/>
          </a:ln>
        </p:spPr>
      </p:pic>
      <p:pic>
        <p:nvPicPr>
          <p:cNvPr id="17417" name="图片 15"/>
          <p:cNvPicPr>
            <a:picLocks noChangeAspect="1"/>
          </p:cNvPicPr>
          <p:nvPr/>
        </p:nvPicPr>
        <p:blipFill>
          <a:blip r:embed="rId3"/>
          <a:srcRect l="73120"/>
          <a:stretch>
            <a:fillRect/>
          </a:stretch>
        </p:blipFill>
        <p:spPr>
          <a:xfrm>
            <a:off x="904875" y="897890"/>
            <a:ext cx="1538605" cy="193802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标题 1"/>
          <p:cNvSpPr>
            <a:spLocks noGrp="1"/>
          </p:cNvSpPr>
          <p:nvPr>
            <p:ph type="title"/>
          </p:nvPr>
        </p:nvSpPr>
        <p:spPr>
          <a:xfrm>
            <a:off x="685800" y="80963"/>
            <a:ext cx="7772400" cy="330200"/>
          </a:xfrm>
        </p:spPr>
        <p:txBody>
          <a:bodyPr vert="horz" wrap="square" lIns="92075" tIns="46038" rIns="92075" bIns="46038" anchor="ctr"/>
          <a:p>
            <a:pPr eaLnBrk="1" hangingPunct="1">
              <a:spcBef>
                <a:spcPct val="20000"/>
              </a:spcBef>
              <a:buFont typeface="Wingdings" panose="05000000000000000000" pitchFamily="2" charset="2"/>
              <a:buNone/>
            </a:pPr>
            <a:r>
              <a:rPr lang="en-US" sz="2800" dirty="0">
                <a:latin typeface="黑体" panose="02010609060101010101" pitchFamily="49" charset="-122"/>
                <a:ea typeface="黑体" panose="02010609060101010101" pitchFamily="49" charset="-122"/>
                <a:cs typeface="+mj-cs"/>
              </a:rPr>
              <a:t>Moore</a:t>
            </a:r>
            <a:r>
              <a:rPr lang="zh-CN" altLang="en-US" sz="2800" dirty="0">
                <a:latin typeface="黑体" panose="02010609060101010101" pitchFamily="49" charset="-122"/>
                <a:ea typeface="黑体" panose="02010609060101010101" pitchFamily="49" charset="-122"/>
                <a:cs typeface="+mj-cs"/>
              </a:rPr>
              <a:t>机的状态图</a:t>
            </a:r>
            <a:endParaRPr lang="zh-CN" altLang="en-US" sz="2800" dirty="0">
              <a:latin typeface="黑体" panose="02010609060101010101" pitchFamily="49" charset="-122"/>
              <a:ea typeface="黑体" panose="02010609060101010101" pitchFamily="49" charset="-122"/>
              <a:cs typeface="+mj-cs"/>
            </a:endParaRPr>
          </a:p>
        </p:txBody>
      </p:sp>
      <p:sp>
        <p:nvSpPr>
          <p:cNvPr id="7172" name="灯片编号占位符 4"/>
          <p:cNvSpPr txBox="1">
            <a:spLocks noGrp="1" noChangeArrowheads="1"/>
          </p:cNvSpPr>
          <p:nvPr>
            <p:ph type="sldNum" sz="quarter" idx="4"/>
          </p:nvPr>
        </p:nvSpPr>
        <p:spPr bwMode="auto"/>
        <p:txBody>
          <a:bodyPr wrap="square" lIns="92075" tIns="46038" rIns="92075" bIns="46038" numCol="1" anchor="ctr" anchorCtr="0" compatLnSpc="1"/>
          <a:p>
            <a:pPr marL="0" indent="0" algn="r" defTabSz="685800" eaLnBrk="1" hangingPunct="1">
              <a:spcBef>
                <a:spcPct val="0"/>
              </a:spcBef>
              <a:buClrTx/>
              <a:buSzTx/>
              <a:buNone/>
            </a:pPr>
            <a:fld id="{9A0DB2DC-4C9A-4742-B13C-FB6460FD3503}" type="slidenum">
              <a:rPr lang="en-US" altLang="zh-CN" sz="1000" dirty="0">
                <a:solidFill>
                  <a:srgbClr val="000000"/>
                </a:solidFill>
              </a:rPr>
            </a:fld>
            <a:endParaRPr lang="en-US" altLang="zh-CN" sz="1000" dirty="0">
              <a:solidFill>
                <a:srgbClr val="000000"/>
              </a:solidFill>
            </a:endParaRPr>
          </a:p>
        </p:txBody>
      </p:sp>
      <p:sp>
        <p:nvSpPr>
          <p:cNvPr id="19460" name="文本框 13"/>
          <p:cNvSpPr txBox="1"/>
          <p:nvPr/>
        </p:nvSpPr>
        <p:spPr>
          <a:xfrm>
            <a:off x="685800" y="641350"/>
            <a:ext cx="7912735" cy="437515"/>
          </a:xfrm>
          <a:prstGeom prst="rect">
            <a:avLst/>
          </a:prstGeom>
          <a:noFill/>
          <a:ln w="9525">
            <a:noFill/>
          </a:ln>
        </p:spPr>
        <p:txBody>
          <a:bodyPr wrap="square">
            <a:spAutoFit/>
          </a:bodyPr>
          <a:p>
            <a:pPr>
              <a:lnSpc>
                <a:spcPct val="125000"/>
              </a:lnSpc>
              <a:spcBef>
                <a:spcPct val="50000"/>
              </a:spcBef>
            </a:pPr>
            <a:r>
              <a:rPr lang="zh-CN" sz="1800" b="1" dirty="0">
                <a:solidFill>
                  <a:srgbClr val="C00000"/>
                </a:solidFill>
                <a:latin typeface="Arial" panose="020B0604020202020204" pitchFamily="34" charset="0"/>
                <a:ea typeface="黑体" panose="02010609060101010101" pitchFamily="49" charset="-122"/>
              </a:rPr>
              <a:t>假设从产生</a:t>
            </a:r>
            <a:r>
              <a:rPr lang="en-US" altLang="zh-CN" sz="1800" b="1" dirty="0">
                <a:solidFill>
                  <a:srgbClr val="C00000"/>
                </a:solidFill>
                <a:latin typeface="Arial" panose="020B0604020202020204" pitchFamily="34" charset="0"/>
                <a:ea typeface="黑体" panose="02010609060101010101" pitchFamily="49" charset="-122"/>
              </a:rPr>
              <a:t>MAX</a:t>
            </a:r>
            <a:r>
              <a:rPr lang="zh-CN" altLang="en-US" sz="1800" b="1" dirty="0">
                <a:solidFill>
                  <a:srgbClr val="C00000"/>
                </a:solidFill>
                <a:latin typeface="Arial" panose="020B0604020202020204" pitchFamily="34" charset="0"/>
                <a:ea typeface="黑体" panose="02010609060101010101" pitchFamily="49" charset="-122"/>
              </a:rPr>
              <a:t>输出的与门输入去掉</a:t>
            </a:r>
            <a:r>
              <a:rPr lang="en-US" altLang="zh-CN" sz="1800" b="1" dirty="0">
                <a:solidFill>
                  <a:srgbClr val="C00000"/>
                </a:solidFill>
                <a:latin typeface="Arial" panose="020B0604020202020204" pitchFamily="34" charset="0"/>
                <a:ea typeface="黑体" panose="02010609060101010101" pitchFamily="49" charset="-122"/>
              </a:rPr>
              <a:t>EN</a:t>
            </a:r>
            <a:r>
              <a:rPr lang="zh-CN" altLang="en-US" sz="1800" b="1" dirty="0">
                <a:solidFill>
                  <a:srgbClr val="C00000"/>
                </a:solidFill>
                <a:latin typeface="Arial" panose="020B0604020202020204" pitchFamily="34" charset="0"/>
                <a:ea typeface="黑体" panose="02010609060101010101" pitchFamily="49" charset="-122"/>
              </a:rPr>
              <a:t>，</a:t>
            </a:r>
            <a:r>
              <a:rPr lang="zh-CN" altLang="en-US" sz="1800" b="1" dirty="0">
                <a:solidFill>
                  <a:schemeClr val="bg2"/>
                </a:solidFill>
                <a:latin typeface="Arial" panose="020B0604020202020204" pitchFamily="34" charset="0"/>
                <a:ea typeface="黑体" panose="02010609060101010101" pitchFamily="49" charset="-122"/>
              </a:rPr>
              <a:t>就产生一个</a:t>
            </a:r>
            <a:r>
              <a:rPr lang="en-US" altLang="zh-CN" sz="1800" b="1" dirty="0">
                <a:solidFill>
                  <a:schemeClr val="bg2"/>
                </a:solidFill>
                <a:latin typeface="Arial" panose="020B0604020202020204" pitchFamily="34" charset="0"/>
                <a:ea typeface="黑体" panose="02010609060101010101" pitchFamily="49" charset="-122"/>
              </a:rPr>
              <a:t>Moore</a:t>
            </a:r>
            <a:r>
              <a:rPr lang="zh-CN" altLang="en-US" sz="1800" b="1" dirty="0">
                <a:solidFill>
                  <a:schemeClr val="bg2"/>
                </a:solidFill>
                <a:latin typeface="Arial" panose="020B0604020202020204" pitchFamily="34" charset="0"/>
                <a:ea typeface="黑体" panose="02010609060101010101" pitchFamily="49" charset="-122"/>
              </a:rPr>
              <a:t>型输出</a:t>
            </a:r>
            <a:r>
              <a:rPr lang="en-US" altLang="zh-CN" sz="1800" b="1" dirty="0">
                <a:solidFill>
                  <a:schemeClr val="bg2"/>
                </a:solidFill>
                <a:latin typeface="Arial" panose="020B0604020202020204" pitchFamily="34" charset="0"/>
                <a:ea typeface="黑体" panose="02010609060101010101" pitchFamily="49" charset="-122"/>
              </a:rPr>
              <a:t>MAXS</a:t>
            </a:r>
            <a:endParaRPr lang="en-US" altLang="zh-CN" sz="1800" b="1" dirty="0">
              <a:solidFill>
                <a:schemeClr val="bg2"/>
              </a:solidFill>
              <a:latin typeface="Arial" panose="020B0604020202020204" pitchFamily="34" charset="0"/>
              <a:ea typeface="黑体" panose="02010609060101010101" pitchFamily="49" charset="-122"/>
            </a:endParaRPr>
          </a:p>
        </p:txBody>
      </p:sp>
      <p:pic>
        <p:nvPicPr>
          <p:cNvPr id="19462" name="Picture 2" descr="A table titled, The section header for columns 0, 1 is E N. The combination of column 0 and 1 is S asterisk. The table has 4 rows and 4 columns. The columns have the following headings from left to right. S, 0, 1, M Ay X S. The row entries are as follows. Row 1. S, Ay. 0, Ay. 1, B. M Ay X S, 0. Row 2. S, B. 0, B. 1, C. M Ay X S, 0. Row 3. S, C. 0, C. 1, D. M Ay X S, 0. Row 4. S, D. 0, D. 1, Ay. M Ay X S, 1. "/>
          <p:cNvPicPr>
            <a:picLocks noChangeAspect="1"/>
          </p:cNvPicPr>
          <p:nvPr/>
        </p:nvPicPr>
        <p:blipFill>
          <a:blip r:embed="rId1"/>
          <a:stretch>
            <a:fillRect/>
          </a:stretch>
        </p:blipFill>
        <p:spPr>
          <a:xfrm>
            <a:off x="833755" y="1732280"/>
            <a:ext cx="2026285" cy="2196465"/>
          </a:xfrm>
          <a:prstGeom prst="rect">
            <a:avLst/>
          </a:prstGeom>
          <a:noFill/>
          <a:ln w="9525">
            <a:noFill/>
          </a:ln>
        </p:spPr>
      </p:pic>
      <p:sp>
        <p:nvSpPr>
          <p:cNvPr id="19463" name="文本框 3"/>
          <p:cNvSpPr txBox="1"/>
          <p:nvPr/>
        </p:nvSpPr>
        <p:spPr>
          <a:xfrm>
            <a:off x="5064125" y="1134745"/>
            <a:ext cx="3394075" cy="436563"/>
          </a:xfrm>
          <a:prstGeom prst="rect">
            <a:avLst/>
          </a:prstGeom>
          <a:noFill/>
          <a:ln w="9525">
            <a:noFill/>
          </a:ln>
        </p:spPr>
        <p:txBody>
          <a:bodyPr>
            <a:spAutoFit/>
          </a:bodyPr>
          <a:p>
            <a:pPr>
              <a:lnSpc>
                <a:spcPct val="125000"/>
              </a:lnSpc>
              <a:spcBef>
                <a:spcPct val="50000"/>
              </a:spcBef>
            </a:pPr>
            <a:r>
              <a:rPr lang="en-US" altLang="zh-CN" sz="2000" b="1" dirty="0">
                <a:solidFill>
                  <a:srgbClr val="C00000"/>
                </a:solidFill>
                <a:latin typeface="Arial" panose="020B0604020202020204" pitchFamily="34" charset="0"/>
                <a:ea typeface="黑体" panose="02010609060101010101" pitchFamily="49" charset="-122"/>
              </a:rPr>
              <a:t>Moore</a:t>
            </a:r>
            <a:r>
              <a:rPr lang="zh-CN" altLang="en-US" sz="2000" b="1" dirty="0">
                <a:latin typeface="Arial" panose="020B0604020202020204" pitchFamily="34" charset="0"/>
                <a:ea typeface="黑体" panose="02010609060101010101" pitchFamily="49" charset="-122"/>
              </a:rPr>
              <a:t>机的状态</a:t>
            </a:r>
            <a:r>
              <a:rPr lang="en-US" altLang="zh-CN" sz="2000" b="1" dirty="0">
                <a:latin typeface="Arial" panose="020B0604020202020204" pitchFamily="34" charset="0"/>
                <a:ea typeface="黑体" panose="02010609060101010101" pitchFamily="49" charset="-122"/>
              </a:rPr>
              <a:t>/</a:t>
            </a:r>
            <a:r>
              <a:rPr lang="zh-CN" altLang="en-US" sz="2000" b="1" dirty="0">
                <a:latin typeface="Arial" panose="020B0604020202020204" pitchFamily="34" charset="0"/>
                <a:ea typeface="黑体" panose="02010609060101010101" pitchFamily="49" charset="-122"/>
              </a:rPr>
              <a:t>输出表</a:t>
            </a:r>
            <a:endParaRPr lang="en-US" altLang="zh-CN" sz="2000" b="1" dirty="0">
              <a:solidFill>
                <a:srgbClr val="C00000"/>
              </a:solidFill>
              <a:latin typeface="Arial" panose="020B0604020202020204" pitchFamily="34" charset="0"/>
              <a:ea typeface="黑体" panose="02010609060101010101" pitchFamily="49" charset="-122"/>
            </a:endParaRPr>
          </a:p>
        </p:txBody>
      </p:sp>
      <p:pic>
        <p:nvPicPr>
          <p:cNvPr id="19464" name="Picture 2" descr="The diagram has nodes Ay, B, C, and D, with max S = 0 on each node and E N = 0 for the loop at each node. The following arcs have E N = 1. Ay B, B C, C D, D Ay."/>
          <p:cNvPicPr>
            <a:picLocks noChangeAspect="1"/>
          </p:cNvPicPr>
          <p:nvPr/>
        </p:nvPicPr>
        <p:blipFill>
          <a:blip r:embed="rId2"/>
          <a:stretch>
            <a:fillRect/>
          </a:stretch>
        </p:blipFill>
        <p:spPr>
          <a:xfrm>
            <a:off x="4197350" y="1571625"/>
            <a:ext cx="4573270" cy="2378075"/>
          </a:xfrm>
          <a:prstGeom prst="rect">
            <a:avLst/>
          </a:prstGeom>
          <a:noFill/>
          <a:ln w="9525">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标题 1"/>
          <p:cNvSpPr>
            <a:spLocks noGrp="1" noChangeArrowheads="1"/>
          </p:cNvSpPr>
          <p:nvPr>
            <p:ph type="title"/>
          </p:nvPr>
        </p:nvSpPr>
        <p:spPr>
          <a:xfrm>
            <a:off x="685800" y="33338"/>
            <a:ext cx="7772400" cy="688975"/>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kumimoji="0" lang="zh-CN" altLang="en-US" sz="3600" b="1" i="0" u="none" strike="noStrike" kern="0" cap="none" spc="0" normalizeH="0" baseline="0" noProof="0" dirty="0">
                <a:ln>
                  <a:noFill/>
                </a:ln>
                <a:solidFill>
                  <a:schemeClr val="bg2"/>
                </a:solidFill>
                <a:effectLst/>
                <a:uLnTx/>
                <a:uFillTx/>
                <a:latin typeface="+mj-lt"/>
                <a:ea typeface="黑体" panose="02010609060101010101" pitchFamily="49" charset="-122"/>
                <a:cs typeface="+mj-cs"/>
              </a:rPr>
              <a:t>同步时序逻辑设计</a:t>
            </a:r>
            <a:endParaRPr kumimoji="0" lang="en-US" altLang="zh-CN" sz="3600" b="1" i="0" u="none" strike="noStrike" kern="0" cap="none" spc="0" normalizeH="0" baseline="0" noProof="0" dirty="0">
              <a:ln>
                <a:noFill/>
              </a:ln>
              <a:solidFill>
                <a:schemeClr val="bg2"/>
              </a:solidFill>
              <a:effectLst/>
              <a:uLnTx/>
              <a:uFillTx/>
              <a:latin typeface="黑体" panose="02010609060101010101" pitchFamily="49" charset="-122"/>
              <a:ea typeface="黑体" panose="02010609060101010101" pitchFamily="49" charset="-122"/>
              <a:cs typeface="+mj-cs"/>
            </a:endParaRPr>
          </a:p>
        </p:txBody>
      </p:sp>
      <p:sp>
        <p:nvSpPr>
          <p:cNvPr id="7172" name="灯片编号占位符 4"/>
          <p:cNvSpPr txBox="1">
            <a:spLocks noGrp="1" noChangeArrowheads="1"/>
          </p:cNvSpPr>
          <p:nvPr>
            <p:ph type="sldNum" sz="quarter" idx="4"/>
          </p:nvPr>
        </p:nvSpPr>
        <p:spPr bwMode="auto"/>
        <p:txBody>
          <a:bodyPr wrap="square" lIns="92075" tIns="46038" rIns="92075" bIns="46038" numCol="1" anchor="ctr" anchorCtr="0" compatLnSpc="1"/>
          <a:p>
            <a:pPr marL="0" indent="0" algn="r" defTabSz="685800" eaLnBrk="1" hangingPunct="1">
              <a:spcBef>
                <a:spcPct val="0"/>
              </a:spcBef>
              <a:buClrTx/>
              <a:buSzTx/>
              <a:buNone/>
            </a:pPr>
            <a:fld id="{9A0DB2DC-4C9A-4742-B13C-FB6460FD3503}" type="slidenum">
              <a:rPr lang="en-US" altLang="zh-CN" sz="1000" dirty="0">
                <a:solidFill>
                  <a:srgbClr val="000000"/>
                </a:solidFill>
              </a:rPr>
            </a:fld>
            <a:endParaRPr lang="en-US" altLang="zh-CN" sz="1000" dirty="0">
              <a:solidFill>
                <a:srgbClr val="000000"/>
              </a:solidFill>
            </a:endParaRPr>
          </a:p>
        </p:txBody>
      </p:sp>
      <p:sp>
        <p:nvSpPr>
          <p:cNvPr id="6" name="Text Box 4"/>
          <p:cNvSpPr txBox="1">
            <a:spLocks noChangeArrowheads="1"/>
          </p:cNvSpPr>
          <p:nvPr/>
        </p:nvSpPr>
        <p:spPr bwMode="auto">
          <a:xfrm>
            <a:off x="2051050" y="1089025"/>
            <a:ext cx="5689600" cy="2824163"/>
          </a:xfrm>
          <a:prstGeom prst="rect">
            <a:avLst/>
          </a:prstGeom>
          <a:noFill/>
          <a:ln>
            <a:noFill/>
          </a:ln>
        </p:spPr>
        <p:txBody>
          <a:bodyPr>
            <a:spAutoFit/>
          </a:bodyPr>
          <a:lstStyle>
            <a:lvl1pPr marL="257175" indent="-257175" algn="l" rtl="0" eaLnBrk="0" fontAlgn="base" hangingPunct="0">
              <a:spcBef>
                <a:spcPct val="20000"/>
              </a:spcBef>
              <a:spcAft>
                <a:spcPct val="0"/>
              </a:spcAft>
              <a:buClr>
                <a:schemeClr val="accent2"/>
              </a:buClr>
              <a:buSzPct val="80000"/>
              <a:buFont typeface="Wingdings" panose="05000000000000000000" pitchFamily="2" charset="2"/>
              <a:buChar char="l"/>
              <a:defRPr sz="2400">
                <a:solidFill>
                  <a:schemeClr val="bg2"/>
                </a:solidFill>
                <a:latin typeface="+mn-lt"/>
                <a:ea typeface="+mn-ea"/>
                <a:cs typeface="+mn-cs"/>
              </a:defRPr>
            </a:lvl1pPr>
            <a:lvl2pPr marL="557530" indent="-214630" algn="l" rtl="0" eaLnBrk="0" fontAlgn="base" hangingPunct="0">
              <a:spcBef>
                <a:spcPct val="20000"/>
              </a:spcBef>
              <a:spcAft>
                <a:spcPct val="0"/>
              </a:spcAft>
              <a:buClr>
                <a:schemeClr val="tx1"/>
              </a:buClr>
              <a:buSzPct val="90000"/>
              <a:buChar char="–"/>
              <a:defRPr sz="2100">
                <a:solidFill>
                  <a:schemeClr val="bg2"/>
                </a:solidFill>
                <a:latin typeface="+mn-lt"/>
                <a:ea typeface="+mn-ea"/>
              </a:defRPr>
            </a:lvl2pPr>
            <a:lvl3pPr marL="857250" indent="-171450" algn="l" rtl="0" eaLnBrk="0" fontAlgn="base" hangingPunct="0">
              <a:spcBef>
                <a:spcPct val="20000"/>
              </a:spcBef>
              <a:spcAft>
                <a:spcPct val="0"/>
              </a:spcAft>
              <a:buClr>
                <a:schemeClr val="accent1"/>
              </a:buClr>
              <a:buSzPct val="60000"/>
              <a:buFont typeface="Wingdings" panose="05000000000000000000" pitchFamily="2" charset="2"/>
              <a:buChar char="l"/>
              <a:defRPr sz="1800">
                <a:solidFill>
                  <a:schemeClr val="bg2"/>
                </a:solidFill>
                <a:latin typeface="+mn-lt"/>
                <a:ea typeface="+mn-ea"/>
              </a:defRPr>
            </a:lvl3pPr>
            <a:lvl4pPr marL="1200150" indent="-171450" algn="l" rtl="0" eaLnBrk="0" fontAlgn="base" hangingPunct="0">
              <a:spcBef>
                <a:spcPct val="20000"/>
              </a:spcBef>
              <a:spcAft>
                <a:spcPct val="0"/>
              </a:spcAft>
              <a:buClr>
                <a:schemeClr val="tx1"/>
              </a:buClr>
              <a:buChar char="–"/>
              <a:defRPr sz="1500">
                <a:solidFill>
                  <a:schemeClr val="bg2"/>
                </a:solidFill>
                <a:latin typeface="+mn-lt"/>
                <a:ea typeface="+mn-ea"/>
              </a:defRPr>
            </a:lvl4pPr>
            <a:lvl5pPr marL="1543050" indent="-171450" algn="l" rtl="0" eaLnBrk="0" fontAlgn="base" hangingPunct="0">
              <a:spcBef>
                <a:spcPct val="20000"/>
              </a:spcBef>
              <a:spcAft>
                <a:spcPct val="0"/>
              </a:spcAft>
              <a:buClr>
                <a:schemeClr val="accent1"/>
              </a:buClr>
              <a:buChar char="•"/>
              <a:defRPr sz="1500">
                <a:solidFill>
                  <a:schemeClr val="bg2"/>
                </a:solidFill>
                <a:latin typeface="+mn-lt"/>
                <a:ea typeface="+mn-ea"/>
              </a:defRPr>
            </a:lvl5pPr>
            <a:lvl6pPr marL="1885950" indent="-171450" algn="l" rtl="0" eaLnBrk="1" fontAlgn="base" hangingPunct="1">
              <a:spcBef>
                <a:spcPct val="20000"/>
              </a:spcBef>
              <a:spcAft>
                <a:spcPct val="0"/>
              </a:spcAft>
              <a:buClr>
                <a:schemeClr val="accent1"/>
              </a:buClr>
              <a:buChar char="•"/>
              <a:defRPr kumimoji="1" sz="1500">
                <a:solidFill>
                  <a:schemeClr val="tx1"/>
                </a:solidFill>
                <a:latin typeface="+mn-lt"/>
                <a:ea typeface="+mn-ea"/>
              </a:defRPr>
            </a:lvl6pPr>
            <a:lvl7pPr marL="2228850" indent="-171450" algn="l" rtl="0" eaLnBrk="1" fontAlgn="base" hangingPunct="1">
              <a:spcBef>
                <a:spcPct val="20000"/>
              </a:spcBef>
              <a:spcAft>
                <a:spcPct val="0"/>
              </a:spcAft>
              <a:buClr>
                <a:schemeClr val="accent1"/>
              </a:buClr>
              <a:buChar char="•"/>
              <a:defRPr kumimoji="1" sz="1500">
                <a:solidFill>
                  <a:schemeClr val="tx1"/>
                </a:solidFill>
                <a:latin typeface="+mn-lt"/>
                <a:ea typeface="+mn-ea"/>
              </a:defRPr>
            </a:lvl7pPr>
            <a:lvl8pPr marL="2571750" indent="-171450" algn="l" rtl="0" eaLnBrk="1" fontAlgn="base" hangingPunct="1">
              <a:spcBef>
                <a:spcPct val="20000"/>
              </a:spcBef>
              <a:spcAft>
                <a:spcPct val="0"/>
              </a:spcAft>
              <a:buClr>
                <a:schemeClr val="accent1"/>
              </a:buClr>
              <a:buChar char="•"/>
              <a:defRPr kumimoji="1" sz="1500">
                <a:solidFill>
                  <a:schemeClr val="tx1"/>
                </a:solidFill>
                <a:latin typeface="+mn-lt"/>
                <a:ea typeface="+mn-ea"/>
              </a:defRPr>
            </a:lvl8pPr>
            <a:lvl9pPr marL="2914650" indent="-171450" algn="l" rtl="0" eaLnBrk="1" fontAlgn="base" hangingPunct="1">
              <a:spcBef>
                <a:spcPct val="20000"/>
              </a:spcBef>
              <a:spcAft>
                <a:spcPct val="0"/>
              </a:spcAft>
              <a:buClr>
                <a:schemeClr val="accent1"/>
              </a:buClr>
              <a:buChar char="•"/>
              <a:defRPr kumimoji="1" sz="1500">
                <a:solidFill>
                  <a:schemeClr val="tx1"/>
                </a:solidFill>
                <a:latin typeface="+mn-lt"/>
                <a:ea typeface="+mn-ea"/>
              </a:defRPr>
            </a:lvl9pPr>
          </a:lstStyle>
          <a:p>
            <a:pPr marL="257175" marR="0" lvl="0" indent="-257175" algn="l" defTabSz="914400" rtl="0" eaLnBrk="1" fontAlgn="base" latinLnBrk="0" hangingPunct="1">
              <a:lnSpc>
                <a:spcPct val="150000"/>
              </a:lnSpc>
              <a:spcBef>
                <a:spcPts val="600"/>
              </a:spcBef>
              <a:spcAft>
                <a:spcPct val="0"/>
              </a:spcAft>
              <a:buClr>
                <a:srgbClr val="FF6600"/>
              </a:buClr>
              <a:buSzPct val="65000"/>
              <a:buFont typeface="Wingdings" panose="05000000000000000000" pitchFamily="2" charset="2"/>
              <a:buChar char="n"/>
              <a:defRPr/>
            </a:pPr>
            <a:r>
              <a:rPr kumimoji="0" lang="zh-CN" altLang="en-US" sz="2800" b="1" i="0" u="none" strike="noStrike" kern="0" cap="none" spc="0" normalizeH="0" baseline="0" noProof="0" dirty="0">
                <a:ln>
                  <a:noFill/>
                </a:ln>
                <a:solidFill>
                  <a:schemeClr val="bg2"/>
                </a:solidFill>
                <a:effectLst/>
                <a:uLnTx/>
                <a:uFillTx/>
                <a:latin typeface="黑体" panose="02010609060101010101" pitchFamily="49" charset="-122"/>
                <a:ea typeface="黑体" panose="02010609060101010101" pitchFamily="49" charset="-122"/>
                <a:cs typeface="+mn-cs"/>
              </a:rPr>
              <a:t> 状态机基础</a:t>
            </a:r>
            <a:r>
              <a:rPr kumimoji="1" lang="en-US" altLang="zh-CN" sz="2800" b="1" i="0" u="none" strike="noStrike" kern="1200" cap="none" spc="0" normalizeH="0" baseline="0" noProof="0" dirty="0">
                <a:ln>
                  <a:noFill/>
                </a:ln>
                <a:solidFill>
                  <a:schemeClr val="bg2"/>
                </a:solidFill>
                <a:effectLst/>
                <a:uLnTx/>
                <a:uFillTx/>
                <a:latin typeface="黑体" panose="02010609060101010101" pitchFamily="49" charset="-122"/>
                <a:ea typeface="黑体" panose="02010609060101010101" pitchFamily="49" charset="-122"/>
                <a:cs typeface="+mn-cs"/>
              </a:rPr>
              <a:t> </a:t>
            </a:r>
            <a:endParaRPr kumimoji="1" lang="en-US" altLang="zh-CN" sz="2000" b="1" i="0" u="none" strike="noStrike" kern="1200" cap="none" spc="0" normalizeH="0" baseline="0" noProof="0" dirty="0">
              <a:ln>
                <a:noFill/>
              </a:ln>
              <a:solidFill>
                <a:schemeClr val="bg2"/>
              </a:solidFill>
              <a:effectLst/>
              <a:uLnTx/>
              <a:uFillTx/>
              <a:latin typeface="黑体" panose="02010609060101010101" pitchFamily="49" charset="-122"/>
              <a:ea typeface="黑体" panose="02010609060101010101" pitchFamily="49" charset="-122"/>
              <a:cs typeface="+mn-cs"/>
            </a:endParaRPr>
          </a:p>
          <a:p>
            <a:pPr marL="257175" marR="0" lvl="0" indent="-257175" algn="l" defTabSz="914400" rtl="0" eaLnBrk="1" fontAlgn="base" latinLnBrk="0" hangingPunct="1">
              <a:lnSpc>
                <a:spcPct val="150000"/>
              </a:lnSpc>
              <a:spcBef>
                <a:spcPts val="600"/>
              </a:spcBef>
              <a:spcAft>
                <a:spcPct val="0"/>
              </a:spcAft>
              <a:buClr>
                <a:srgbClr val="FF6600"/>
              </a:buClr>
              <a:buSzPct val="65000"/>
              <a:buFont typeface="Wingdings" panose="05000000000000000000" pitchFamily="2" charset="2"/>
              <a:buChar char="n"/>
              <a:defRPr/>
            </a:pPr>
            <a:r>
              <a:rPr kumimoji="0" lang="en-US" altLang="zh-CN" sz="2800" b="1" i="0" u="none" strike="noStrike" kern="0" cap="none" spc="0" normalizeH="0" baseline="0" noProof="0" dirty="0">
                <a:ln>
                  <a:noFill/>
                </a:ln>
                <a:solidFill>
                  <a:schemeClr val="bg2"/>
                </a:solidFill>
                <a:effectLst/>
                <a:uLnTx/>
                <a:uFillTx/>
                <a:latin typeface="Arial" panose="020B0604020202020204" pitchFamily="34" charset="0"/>
                <a:ea typeface="+mn-ea"/>
                <a:cs typeface="+mn-cs"/>
              </a:rPr>
              <a:t> </a:t>
            </a:r>
            <a:r>
              <a:rPr kumimoji="0" lang="zh-CN" altLang="en-US" sz="2800" b="1" i="0" u="none" strike="noStrike" kern="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原始状态图和状态表</a:t>
            </a:r>
            <a:endParaRPr kumimoji="0" lang="en-US" altLang="zh-CN" sz="2800" b="1" i="0" u="none" strike="noStrike" kern="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257175" marR="0" lvl="0" indent="-257175" algn="l" defTabSz="914400" rtl="0" eaLnBrk="1" fontAlgn="base" latinLnBrk="0" hangingPunct="1">
              <a:lnSpc>
                <a:spcPct val="150000"/>
              </a:lnSpc>
              <a:spcBef>
                <a:spcPts val="600"/>
              </a:spcBef>
              <a:spcAft>
                <a:spcPct val="0"/>
              </a:spcAft>
              <a:buClr>
                <a:srgbClr val="FF6600"/>
              </a:buClr>
              <a:buSzPct val="65000"/>
              <a:buFont typeface="Wingdings" panose="05000000000000000000" pitchFamily="2" charset="2"/>
              <a:buChar char="n"/>
              <a:defRPr/>
            </a:pPr>
            <a:r>
              <a:rPr kumimoji="0" lang="en-US" altLang="zh-CN" sz="2800" b="1" i="0" u="none" strike="noStrike" kern="0" cap="none" spc="0" normalizeH="0" baseline="0" noProof="0" dirty="0">
                <a:ln>
                  <a:noFill/>
                </a:ln>
                <a:solidFill>
                  <a:schemeClr val="bg2"/>
                </a:solidFill>
                <a:effectLst/>
                <a:uLnTx/>
                <a:uFillTx/>
                <a:latin typeface="Arial" panose="020B0604020202020204" pitchFamily="34" charset="0"/>
                <a:ea typeface="+mn-ea"/>
                <a:cs typeface="+mn-cs"/>
              </a:rPr>
              <a:t> </a:t>
            </a:r>
            <a:r>
              <a:rPr kumimoji="0" lang="zh-CN" altLang="en-US" sz="2800" b="1" i="0" u="none" strike="noStrike" kern="0" cap="none" spc="0" normalizeH="0" baseline="0" noProof="0" dirty="0">
                <a:ln>
                  <a:noFill/>
                </a:ln>
                <a:solidFill>
                  <a:schemeClr val="bg2"/>
                </a:solidFill>
                <a:effectLst/>
                <a:uLnTx/>
                <a:uFillTx/>
                <a:latin typeface="黑体" panose="02010609060101010101" pitchFamily="49" charset="-122"/>
                <a:ea typeface="黑体" panose="02010609060101010101" pitchFamily="49" charset="-122"/>
                <a:cs typeface="+mn-cs"/>
              </a:rPr>
              <a:t>状态表化简</a:t>
            </a:r>
            <a:endParaRPr kumimoji="1" lang="en-US" altLang="zh-CN" sz="2800" b="1" i="0" u="none" strike="noStrike" kern="1200" cap="none" spc="0" normalizeH="0" baseline="0" noProof="0" dirty="0">
              <a:ln>
                <a:noFill/>
              </a:ln>
              <a:solidFill>
                <a:schemeClr val="bg2"/>
              </a:solidFill>
              <a:effectLst/>
              <a:uLnTx/>
              <a:uFillTx/>
              <a:latin typeface="黑体" panose="02010609060101010101" pitchFamily="49" charset="-122"/>
              <a:ea typeface="黑体" panose="02010609060101010101" pitchFamily="49" charset="-122"/>
              <a:cs typeface="+mn-cs"/>
            </a:endParaRPr>
          </a:p>
          <a:p>
            <a:pPr marL="257175" marR="0" lvl="0" indent="-257175" algn="l" defTabSz="914400" rtl="0" eaLnBrk="1" fontAlgn="base" latinLnBrk="0" hangingPunct="1">
              <a:lnSpc>
                <a:spcPct val="150000"/>
              </a:lnSpc>
              <a:spcBef>
                <a:spcPts val="600"/>
              </a:spcBef>
              <a:spcAft>
                <a:spcPct val="0"/>
              </a:spcAft>
              <a:buClr>
                <a:srgbClr val="FF6600"/>
              </a:buClr>
              <a:buSzPct val="65000"/>
              <a:buFont typeface="Wingdings" panose="05000000000000000000" pitchFamily="2" charset="2"/>
              <a:buChar char="n"/>
              <a:defRPr/>
            </a:pPr>
            <a:r>
              <a:rPr kumimoji="0" lang="en-US" altLang="zh-CN" sz="2800" b="1" i="0" u="none" strike="noStrike" kern="0" cap="none" spc="0" normalizeH="0" baseline="0" noProof="0" dirty="0">
                <a:ln>
                  <a:noFill/>
                </a:ln>
                <a:solidFill>
                  <a:schemeClr val="bg2"/>
                </a:solidFill>
                <a:effectLst/>
                <a:uLnTx/>
                <a:uFillTx/>
                <a:latin typeface="Arial" panose="020B0604020202020204" pitchFamily="34" charset="0"/>
                <a:ea typeface="+mn-ea"/>
                <a:cs typeface="+mn-cs"/>
              </a:rPr>
              <a:t> </a:t>
            </a:r>
            <a:r>
              <a:rPr kumimoji="0" lang="zh-CN" altLang="en-US" sz="2800" b="1" i="0" u="none" strike="noStrike" kern="0" cap="none" spc="0" normalizeH="0" baseline="0" noProof="0" dirty="0">
                <a:ln>
                  <a:noFill/>
                </a:ln>
                <a:solidFill>
                  <a:schemeClr val="bg2"/>
                </a:solidFill>
                <a:effectLst/>
                <a:uLnTx/>
                <a:uFillTx/>
                <a:latin typeface="黑体" panose="02010609060101010101" pitchFamily="49" charset="-122"/>
                <a:ea typeface="黑体" panose="02010609060101010101" pitchFamily="49" charset="-122"/>
                <a:cs typeface="+mn-cs"/>
              </a:rPr>
              <a:t>状态分配</a:t>
            </a:r>
            <a:endParaRPr kumimoji="0" lang="en-US" altLang="zh-CN" sz="2800" b="1" i="0" u="none" strike="noStrike" kern="0" cap="none" spc="0" normalizeH="0" baseline="0" noProof="0" dirty="0">
              <a:ln>
                <a:noFill/>
              </a:ln>
              <a:solidFill>
                <a:schemeClr val="bg2"/>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Text Box 4"/>
          <p:cNvSpPr txBox="1"/>
          <p:nvPr/>
        </p:nvSpPr>
        <p:spPr>
          <a:xfrm>
            <a:off x="1427163" y="104775"/>
            <a:ext cx="6405562" cy="523875"/>
          </a:xfrm>
          <a:prstGeom prst="rect">
            <a:avLst/>
          </a:prstGeom>
          <a:noFill/>
          <a:ln w="9525">
            <a:noFill/>
          </a:ln>
        </p:spPr>
        <p:txBody>
          <a:bodyPr>
            <a:spAutoFit/>
          </a:bodyPr>
          <a:p>
            <a:pPr algn="ctr" eaLnBrk="1" hangingPunct="1">
              <a:spcBef>
                <a:spcPct val="50000"/>
              </a:spcBef>
            </a:pPr>
            <a:r>
              <a:rPr lang="zh-CN" altLang="en-US" sz="2800" b="1" dirty="0">
                <a:latin typeface="黑体" panose="02010609060101010101" pitchFamily="49" charset="-122"/>
                <a:ea typeface="黑体" panose="02010609060101010101" pitchFamily="49" charset="-122"/>
              </a:rPr>
              <a:t>同步时序逻辑电路设计方法</a:t>
            </a:r>
            <a:endParaRPr lang="en-US" altLang="zh-CN" sz="2800" b="1" dirty="0">
              <a:latin typeface="Arial" panose="020B0604020202020204" pitchFamily="34" charset="0"/>
            </a:endParaRPr>
          </a:p>
        </p:txBody>
      </p:sp>
      <p:grpSp>
        <p:nvGrpSpPr>
          <p:cNvPr id="21507" name="组合 32"/>
          <p:cNvGrpSpPr/>
          <p:nvPr/>
        </p:nvGrpSpPr>
        <p:grpSpPr>
          <a:xfrm>
            <a:off x="1758950" y="842963"/>
            <a:ext cx="5562600" cy="4084637"/>
            <a:chOff x="468313" y="897732"/>
            <a:chExt cx="5116141" cy="4083844"/>
          </a:xfrm>
        </p:grpSpPr>
        <p:sp>
          <p:nvSpPr>
            <p:cNvPr id="34" name="圆角矩形 248"/>
            <p:cNvSpPr>
              <a:spLocks noChangeArrowheads="1"/>
            </p:cNvSpPr>
            <p:nvPr/>
          </p:nvSpPr>
          <p:spPr bwMode="auto">
            <a:xfrm>
              <a:off x="617242" y="1210408"/>
              <a:ext cx="4967212" cy="3312470"/>
            </a:xfrm>
            <a:prstGeom prst="roundRect">
              <a:avLst>
                <a:gd name="adj" fmla="val 12642"/>
              </a:avLst>
            </a:prstGeom>
            <a:noFill/>
            <a:ln w="19050" algn="ctr">
              <a:solidFill>
                <a:schemeClr val="accent1">
                  <a:lumMod val="50000"/>
                </a:schemeClr>
              </a:solidFill>
              <a:prstDash val="sysDash"/>
              <a:round/>
            </a:ln>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1510" name="Rectangle 16"/>
            <p:cNvSpPr/>
            <p:nvPr/>
          </p:nvSpPr>
          <p:spPr>
            <a:xfrm>
              <a:off x="468313" y="897732"/>
              <a:ext cx="4603753" cy="4083844"/>
            </a:xfrm>
            <a:prstGeom prst="rect">
              <a:avLst/>
            </a:prstGeom>
            <a:noFill/>
            <a:ln w="28575">
              <a:noFill/>
            </a:ln>
          </p:spPr>
          <p:txBody>
            <a:bodyPr lIns="92075" tIns="46038" rIns="92075" bIns="46038" anchor="ctr"/>
            <a:p>
              <a:pPr marL="342900" indent="-342900">
                <a:spcBef>
                  <a:spcPct val="50000"/>
                </a:spcBef>
                <a:buClr>
                  <a:schemeClr val="accent2"/>
                </a:buClr>
                <a:buSzPct val="80000"/>
                <a:buFont typeface="Wingdings" panose="05000000000000000000" pitchFamily="2" charset="2"/>
              </a:pPr>
              <a:r>
                <a:rPr lang="en-US" altLang="zh-CN" sz="1800" b="1" dirty="0">
                  <a:latin typeface="黑体" panose="02010609060101010101" pitchFamily="49" charset="-122"/>
                  <a:ea typeface="黑体" panose="02010609060101010101" pitchFamily="49" charset="-122"/>
                </a:rPr>
                <a:t>  </a:t>
              </a:r>
              <a:r>
                <a:rPr lang="zh-CN" altLang="en-US" sz="1800" b="1" dirty="0">
                  <a:latin typeface="黑体" panose="02010609060101010101" pitchFamily="49" charset="-122"/>
                  <a:ea typeface="黑体" panose="02010609060101010101" pitchFamily="49" charset="-122"/>
                </a:rPr>
                <a:t>（</a:t>
              </a:r>
              <a:r>
                <a:rPr lang="en-US" altLang="zh-CN" sz="1800" b="1" dirty="0">
                  <a:latin typeface="黑体" panose="02010609060101010101" pitchFamily="49" charset="-122"/>
                  <a:ea typeface="黑体" panose="02010609060101010101" pitchFamily="49" charset="-122"/>
                </a:rPr>
                <a:t>1</a:t>
              </a:r>
              <a:r>
                <a:rPr lang="zh-CN" altLang="en-US" sz="1800" b="1" dirty="0">
                  <a:latin typeface="黑体" panose="02010609060101010101" pitchFamily="49" charset="-122"/>
                  <a:ea typeface="黑体" panose="02010609060101010101" pitchFamily="49" charset="-122"/>
                </a:rPr>
                <a:t>）</a:t>
              </a:r>
              <a:r>
                <a:rPr lang="zh-CN" altLang="en-US" sz="1800" b="1" dirty="0">
                  <a:solidFill>
                    <a:srgbClr val="C00000"/>
                  </a:solidFill>
                  <a:latin typeface="黑体" panose="02010609060101010101" pitchFamily="49" charset="-122"/>
                  <a:ea typeface="黑体" panose="02010609060101010101" pitchFamily="49" charset="-122"/>
                </a:rPr>
                <a:t>根据需求    获得原始状态图、状态表</a:t>
              </a:r>
              <a:endParaRPr lang="zh-CN" altLang="en-US" sz="1800" b="1" dirty="0">
                <a:solidFill>
                  <a:srgbClr val="C00000"/>
                </a:solidFill>
                <a:latin typeface="黑体" panose="02010609060101010101" pitchFamily="49" charset="-122"/>
                <a:ea typeface="黑体" panose="02010609060101010101" pitchFamily="49" charset="-122"/>
              </a:endParaRPr>
            </a:p>
            <a:p>
              <a:pPr marL="342900" indent="-342900">
                <a:spcBef>
                  <a:spcPct val="50000"/>
                </a:spcBef>
                <a:buClr>
                  <a:schemeClr val="accent2"/>
                </a:buClr>
                <a:buSzPct val="80000"/>
                <a:buFont typeface="Wingdings" panose="05000000000000000000" pitchFamily="2" charset="2"/>
              </a:pPr>
              <a:r>
                <a:rPr lang="zh-CN" altLang="en-US" sz="1800" b="1" dirty="0">
                  <a:latin typeface="黑体" panose="02010609060101010101" pitchFamily="49" charset="-122"/>
                  <a:ea typeface="黑体" panose="02010609060101010101" pitchFamily="49" charset="-122"/>
                </a:rPr>
                <a:t>  （</a:t>
              </a:r>
              <a:r>
                <a:rPr lang="en-US" altLang="zh-CN" sz="1800" b="1" dirty="0">
                  <a:latin typeface="黑体" panose="02010609060101010101" pitchFamily="49" charset="-122"/>
                  <a:ea typeface="黑体" panose="02010609060101010101" pitchFamily="49" charset="-122"/>
                </a:rPr>
                <a:t>2</a:t>
              </a:r>
              <a:r>
                <a:rPr lang="zh-CN" altLang="en-US" sz="1800" b="1" dirty="0">
                  <a:latin typeface="黑体" panose="02010609060101010101" pitchFamily="49" charset="-122"/>
                  <a:ea typeface="黑体" panose="02010609060101010101" pitchFamily="49" charset="-122"/>
                </a:rPr>
                <a:t>）最小化状态图、状态表                   </a:t>
              </a:r>
              <a:endParaRPr lang="zh-CN" altLang="en-US" sz="1800" b="1" dirty="0">
                <a:latin typeface="黑体" panose="02010609060101010101" pitchFamily="49" charset="-122"/>
                <a:ea typeface="黑体" panose="02010609060101010101" pitchFamily="49" charset="-122"/>
              </a:endParaRPr>
            </a:p>
            <a:p>
              <a:pPr marL="342900" indent="-342900">
                <a:spcBef>
                  <a:spcPct val="50000"/>
                </a:spcBef>
                <a:buClr>
                  <a:schemeClr val="accent2"/>
                </a:buClr>
                <a:buSzPct val="80000"/>
                <a:buFont typeface="Wingdings" panose="05000000000000000000" pitchFamily="2" charset="2"/>
              </a:pPr>
              <a:r>
                <a:rPr lang="zh-CN" altLang="en-US" sz="1800" b="1" dirty="0">
                  <a:latin typeface="黑体" panose="02010609060101010101" pitchFamily="49" charset="-122"/>
                  <a:ea typeface="黑体" panose="02010609060101010101" pitchFamily="49" charset="-122"/>
                </a:rPr>
                <a:t>  （</a:t>
              </a:r>
              <a:r>
                <a:rPr lang="en-US" altLang="zh-CN" sz="1800" b="1" dirty="0">
                  <a:latin typeface="黑体" panose="02010609060101010101" pitchFamily="49" charset="-122"/>
                  <a:ea typeface="黑体" panose="02010609060101010101" pitchFamily="49" charset="-122"/>
                </a:rPr>
                <a:t>3</a:t>
              </a:r>
              <a:r>
                <a:rPr lang="zh-CN" altLang="en-US" sz="1800" b="1" dirty="0">
                  <a:latin typeface="黑体" panose="02010609060101010101" pitchFamily="49" charset="-122"/>
                  <a:ea typeface="黑体" panose="02010609060101010101" pitchFamily="49" charset="-122"/>
                </a:rPr>
                <a:t>）状态编码（分配）   获得状态转移表          </a:t>
              </a:r>
              <a:endParaRPr lang="zh-CN" altLang="en-US" sz="1800" b="1" dirty="0">
                <a:latin typeface="黑体" panose="02010609060101010101" pitchFamily="49" charset="-122"/>
                <a:ea typeface="黑体" panose="02010609060101010101" pitchFamily="49" charset="-122"/>
              </a:endParaRPr>
            </a:p>
            <a:p>
              <a:pPr marL="342900" indent="-342900">
                <a:spcBef>
                  <a:spcPct val="50000"/>
                </a:spcBef>
                <a:buClr>
                  <a:schemeClr val="accent2"/>
                </a:buClr>
                <a:buSzPct val="80000"/>
                <a:buFont typeface="Wingdings" panose="05000000000000000000" pitchFamily="2" charset="2"/>
              </a:pPr>
              <a:r>
                <a:rPr lang="zh-CN" altLang="en-US" sz="1800" b="1" dirty="0">
                  <a:latin typeface="黑体" panose="02010609060101010101" pitchFamily="49" charset="-122"/>
                  <a:ea typeface="黑体" panose="02010609060101010101" pitchFamily="49" charset="-122"/>
                </a:rPr>
                <a:t>  （</a:t>
              </a:r>
              <a:r>
                <a:rPr lang="en-US" altLang="zh-CN" sz="1800" b="1" dirty="0">
                  <a:latin typeface="黑体" panose="02010609060101010101" pitchFamily="49" charset="-122"/>
                  <a:ea typeface="黑体" panose="02010609060101010101" pitchFamily="49" charset="-122"/>
                </a:rPr>
                <a:t>4</a:t>
              </a:r>
              <a:r>
                <a:rPr lang="zh-CN" altLang="en-US" sz="1800" b="1" dirty="0">
                  <a:latin typeface="黑体" panose="02010609060101010101" pitchFamily="49" charset="-122"/>
                  <a:ea typeface="黑体" panose="02010609060101010101" pitchFamily="49" charset="-122"/>
                </a:rPr>
                <a:t>）状态转移表</a:t>
              </a:r>
              <a:endParaRPr lang="zh-CN" altLang="en-US" sz="1800" b="1" dirty="0">
                <a:latin typeface="黑体" panose="02010609060101010101" pitchFamily="49" charset="-122"/>
                <a:ea typeface="黑体" panose="02010609060101010101" pitchFamily="49" charset="-122"/>
              </a:endParaRPr>
            </a:p>
            <a:p>
              <a:pPr marL="342900" indent="-342900">
                <a:spcBef>
                  <a:spcPct val="20000"/>
                </a:spcBef>
                <a:buClr>
                  <a:schemeClr val="accent2"/>
                </a:buClr>
                <a:buSzPct val="80000"/>
                <a:buFont typeface="Wingdings" panose="05000000000000000000" pitchFamily="2" charset="2"/>
              </a:pPr>
              <a:r>
                <a:rPr lang="zh-CN" altLang="en-US" sz="1800" b="1" dirty="0">
                  <a:latin typeface="黑体" panose="02010609060101010101" pitchFamily="49" charset="-122"/>
                  <a:ea typeface="黑体" panose="02010609060101010101" pitchFamily="49" charset="-122"/>
                </a:rPr>
                <a:t>       触发器特征</a:t>
              </a:r>
              <a:endParaRPr lang="zh-CN" altLang="en-US" sz="1800" b="1" dirty="0">
                <a:latin typeface="黑体" panose="02010609060101010101" pitchFamily="49" charset="-122"/>
                <a:ea typeface="黑体" panose="02010609060101010101" pitchFamily="49" charset="-122"/>
              </a:endParaRPr>
            </a:p>
            <a:p>
              <a:pPr marL="342900" indent="-342900">
                <a:spcBef>
                  <a:spcPct val="50000"/>
                </a:spcBef>
                <a:buClr>
                  <a:schemeClr val="accent2"/>
                </a:buClr>
                <a:buSzPct val="80000"/>
                <a:buFont typeface="Wingdings" panose="05000000000000000000" pitchFamily="2" charset="2"/>
              </a:pPr>
              <a:r>
                <a:rPr lang="zh-CN" altLang="en-US" sz="1800" b="1" dirty="0">
                  <a:latin typeface="黑体" panose="02010609060101010101" pitchFamily="49" charset="-122"/>
                  <a:ea typeface="黑体" panose="02010609060101010101" pitchFamily="49" charset="-122"/>
                </a:rPr>
                <a:t>  （</a:t>
              </a:r>
              <a:r>
                <a:rPr lang="en-US" altLang="zh-CN" sz="1800" b="1" dirty="0">
                  <a:latin typeface="黑体" panose="02010609060101010101" pitchFamily="49" charset="-122"/>
                  <a:ea typeface="黑体" panose="02010609060101010101" pitchFamily="49" charset="-122"/>
                </a:rPr>
                <a:t>5</a:t>
              </a:r>
              <a:r>
                <a:rPr lang="zh-CN" altLang="en-US" sz="1800" b="1" dirty="0">
                  <a:latin typeface="黑体" panose="02010609060101010101" pitchFamily="49" charset="-122"/>
                  <a:ea typeface="黑体" panose="02010609060101010101" pitchFamily="49" charset="-122"/>
                </a:rPr>
                <a:t>）卡诺图化简</a:t>
              </a:r>
              <a:endParaRPr lang="zh-CN" altLang="en-US" sz="1800" b="1" dirty="0">
                <a:latin typeface="黑体" panose="02010609060101010101" pitchFamily="49" charset="-122"/>
                <a:ea typeface="黑体" panose="02010609060101010101" pitchFamily="49" charset="-122"/>
              </a:endParaRPr>
            </a:p>
            <a:p>
              <a:pPr marL="342900" indent="-342900">
                <a:spcBef>
                  <a:spcPct val="20000"/>
                </a:spcBef>
                <a:buClr>
                  <a:schemeClr val="accent2"/>
                </a:buClr>
                <a:buSzPct val="80000"/>
                <a:buFont typeface="Wingdings" panose="05000000000000000000" pitchFamily="2" charset="2"/>
              </a:pPr>
              <a:r>
                <a:rPr lang="zh-CN" altLang="en-US" sz="1800" b="1" dirty="0">
                  <a:latin typeface="黑体" panose="02010609060101010101" pitchFamily="49" charset="-122"/>
                  <a:ea typeface="黑体" panose="02010609060101010101" pitchFamily="49" charset="-122"/>
                </a:rPr>
                <a:t>                                             </a:t>
              </a:r>
              <a:endParaRPr lang="zh-CN" altLang="en-US" sz="1800" b="1" dirty="0">
                <a:latin typeface="黑体" panose="02010609060101010101" pitchFamily="49" charset="-122"/>
                <a:ea typeface="黑体" panose="02010609060101010101" pitchFamily="49" charset="-122"/>
              </a:endParaRPr>
            </a:p>
            <a:p>
              <a:pPr marL="342900" indent="-342900">
                <a:spcBef>
                  <a:spcPct val="30000"/>
                </a:spcBef>
                <a:buClr>
                  <a:schemeClr val="accent2"/>
                </a:buClr>
                <a:buSzPct val="80000"/>
                <a:buFont typeface="Wingdings" panose="05000000000000000000" pitchFamily="2" charset="2"/>
              </a:pPr>
              <a:r>
                <a:rPr lang="zh-CN" altLang="en-US" sz="1800" b="1" dirty="0">
                  <a:latin typeface="黑体" panose="02010609060101010101" pitchFamily="49" charset="-122"/>
                  <a:ea typeface="黑体" panose="02010609060101010101" pitchFamily="49" charset="-122"/>
                </a:rPr>
                <a:t>  （</a:t>
              </a:r>
              <a:r>
                <a:rPr lang="en-US" altLang="zh-CN" sz="1800" b="1" dirty="0">
                  <a:latin typeface="黑体" panose="02010609060101010101" pitchFamily="49" charset="-122"/>
                  <a:ea typeface="黑体" panose="02010609060101010101" pitchFamily="49" charset="-122"/>
                </a:rPr>
                <a:t>6</a:t>
              </a:r>
              <a:r>
                <a:rPr lang="zh-CN" altLang="en-US" sz="1800" b="1" dirty="0">
                  <a:latin typeface="黑体" panose="02010609060101010101" pitchFamily="49" charset="-122"/>
                  <a:ea typeface="黑体" panose="02010609060101010101" pitchFamily="49" charset="-122"/>
                </a:rPr>
                <a:t>）电路实现  （</a:t>
              </a:r>
              <a:r>
                <a:rPr lang="en-US" altLang="zh-CN" sz="1800" b="1" dirty="0">
                  <a:latin typeface="黑体" panose="02010609060101010101" pitchFamily="49" charset="-122"/>
                  <a:ea typeface="黑体" panose="02010609060101010101" pitchFamily="49" charset="-122"/>
                </a:rPr>
                <a:t>7</a:t>
              </a:r>
              <a:r>
                <a:rPr lang="zh-CN" altLang="en-US" sz="1800" b="1" dirty="0">
                  <a:latin typeface="黑体" panose="02010609060101010101" pitchFamily="49" charset="-122"/>
                  <a:ea typeface="黑体" panose="02010609060101010101" pitchFamily="49" charset="-122"/>
                </a:rPr>
                <a:t>） 检查无关项</a:t>
              </a:r>
              <a:endParaRPr lang="zh-CN" altLang="en-US" sz="1800" b="1" dirty="0">
                <a:latin typeface="黑体" panose="02010609060101010101" pitchFamily="49" charset="-122"/>
                <a:ea typeface="黑体" panose="02010609060101010101" pitchFamily="49" charset="-122"/>
              </a:endParaRPr>
            </a:p>
          </p:txBody>
        </p:sp>
        <p:sp>
          <p:nvSpPr>
            <p:cNvPr id="21511" name="Line 17"/>
            <p:cNvSpPr/>
            <p:nvPr/>
          </p:nvSpPr>
          <p:spPr>
            <a:xfrm>
              <a:off x="2205038" y="1638592"/>
              <a:ext cx="287337" cy="0"/>
            </a:xfrm>
            <a:prstGeom prst="line">
              <a:avLst/>
            </a:prstGeom>
            <a:ln w="38100" cap="flat" cmpd="thickThin">
              <a:solidFill>
                <a:srgbClr val="000066"/>
              </a:solidFill>
              <a:prstDash val="solid"/>
              <a:headEnd type="none" w="med" len="med"/>
              <a:tailEnd type="triangle" w="med" len="med"/>
            </a:ln>
          </p:spPr>
        </p:sp>
        <p:sp>
          <p:nvSpPr>
            <p:cNvPr id="21512" name="Line 18"/>
            <p:cNvSpPr/>
            <p:nvPr/>
          </p:nvSpPr>
          <p:spPr>
            <a:xfrm>
              <a:off x="2954884" y="2438992"/>
              <a:ext cx="287337" cy="0"/>
            </a:xfrm>
            <a:prstGeom prst="line">
              <a:avLst/>
            </a:prstGeom>
            <a:ln w="38100" cap="flat" cmpd="thickThin">
              <a:solidFill>
                <a:srgbClr val="000066"/>
              </a:solidFill>
              <a:prstDash val="solid"/>
              <a:headEnd type="none" w="med" len="med"/>
              <a:tailEnd type="triangle" w="med" len="med"/>
            </a:ln>
          </p:spPr>
        </p:sp>
        <p:sp>
          <p:nvSpPr>
            <p:cNvPr id="21513" name="Line 19"/>
            <p:cNvSpPr/>
            <p:nvPr/>
          </p:nvSpPr>
          <p:spPr>
            <a:xfrm>
              <a:off x="2579688" y="3043238"/>
              <a:ext cx="287337" cy="0"/>
            </a:xfrm>
            <a:prstGeom prst="line">
              <a:avLst/>
            </a:prstGeom>
            <a:ln w="38100" cap="flat" cmpd="thickThin">
              <a:solidFill>
                <a:srgbClr val="000066"/>
              </a:solidFill>
              <a:prstDash val="solid"/>
              <a:headEnd type="none" w="med" len="med"/>
              <a:tailEnd type="triangle" w="med" len="med"/>
            </a:ln>
          </p:spPr>
        </p:sp>
        <p:sp>
          <p:nvSpPr>
            <p:cNvPr id="21514" name="AutoShape 20"/>
            <p:cNvSpPr/>
            <p:nvPr/>
          </p:nvSpPr>
          <p:spPr>
            <a:xfrm>
              <a:off x="2374900" y="2847976"/>
              <a:ext cx="144462" cy="359569"/>
            </a:xfrm>
            <a:prstGeom prst="rightBrace">
              <a:avLst>
                <a:gd name="adj1" fmla="val 27817"/>
                <a:gd name="adj2" fmla="val 50000"/>
              </a:avLst>
            </a:prstGeom>
            <a:noFill/>
            <a:ln w="19050" cap="flat" cmpd="sng">
              <a:solidFill>
                <a:srgbClr val="000066"/>
              </a:solidFill>
              <a:prstDash val="solid"/>
              <a:headEnd type="none" w="med" len="med"/>
              <a:tailEnd type="none" w="med" len="med"/>
            </a:ln>
          </p:spPr>
          <p:txBody>
            <a:bodyPr anchor="ctr"/>
            <a:p>
              <a:endParaRPr lang="zh-CN" altLang="en-US" sz="1800" b="1" dirty="0">
                <a:latin typeface="Arial" panose="020B0604020202020204" pitchFamily="34" charset="0"/>
              </a:endParaRPr>
            </a:p>
          </p:txBody>
        </p:sp>
        <p:sp>
          <p:nvSpPr>
            <p:cNvPr id="21515" name="Line 21"/>
            <p:cNvSpPr/>
            <p:nvPr/>
          </p:nvSpPr>
          <p:spPr>
            <a:xfrm>
              <a:off x="2413633" y="3558718"/>
              <a:ext cx="287337" cy="0"/>
            </a:xfrm>
            <a:prstGeom prst="line">
              <a:avLst/>
            </a:prstGeom>
            <a:ln w="38100" cap="flat" cmpd="thickThin">
              <a:solidFill>
                <a:srgbClr val="000066"/>
              </a:solidFill>
              <a:prstDash val="solid"/>
              <a:headEnd type="none" w="med" len="med"/>
              <a:tailEnd type="triangle" w="med" len="med"/>
            </a:ln>
          </p:spPr>
        </p:sp>
        <p:sp>
          <p:nvSpPr>
            <p:cNvPr id="21516" name="AutoShape 22"/>
            <p:cNvSpPr/>
            <p:nvPr/>
          </p:nvSpPr>
          <p:spPr>
            <a:xfrm>
              <a:off x="2757475" y="3290892"/>
              <a:ext cx="180000" cy="504000"/>
            </a:xfrm>
            <a:prstGeom prst="leftBrace">
              <a:avLst>
                <a:gd name="adj1" fmla="val 20740"/>
                <a:gd name="adj2" fmla="val 50000"/>
              </a:avLst>
            </a:prstGeom>
            <a:noFill/>
            <a:ln w="19050" cap="flat" cmpd="sng">
              <a:solidFill>
                <a:srgbClr val="000066"/>
              </a:solidFill>
              <a:prstDash val="solid"/>
              <a:headEnd type="none" w="med" len="med"/>
              <a:tailEnd type="none" w="med" len="med"/>
            </a:ln>
          </p:spPr>
          <p:txBody>
            <a:bodyPr anchor="ctr"/>
            <a:p>
              <a:endParaRPr lang="zh-CN" altLang="en-US" sz="1800" b="1" dirty="0">
                <a:latin typeface="Arial" panose="020B0604020202020204" pitchFamily="34" charset="0"/>
              </a:endParaRPr>
            </a:p>
          </p:txBody>
        </p:sp>
        <p:sp>
          <p:nvSpPr>
            <p:cNvPr id="21517" name="Text Box 24"/>
            <p:cNvSpPr txBox="1"/>
            <p:nvPr/>
          </p:nvSpPr>
          <p:spPr>
            <a:xfrm>
              <a:off x="2809863" y="2857502"/>
              <a:ext cx="1581160" cy="369332"/>
            </a:xfrm>
            <a:prstGeom prst="rect">
              <a:avLst/>
            </a:prstGeom>
            <a:noFill/>
            <a:ln w="9525">
              <a:noFill/>
            </a:ln>
          </p:spPr>
          <p:txBody>
            <a:bodyPr>
              <a:spAutoFit/>
            </a:bodyPr>
            <a:p>
              <a:pPr>
                <a:spcBef>
                  <a:spcPct val="50000"/>
                </a:spcBef>
              </a:pPr>
              <a:r>
                <a:rPr lang="zh-CN" altLang="en-US" sz="1800" b="1" dirty="0">
                  <a:latin typeface="黑体" panose="02010609060101010101" pitchFamily="49" charset="-122"/>
                  <a:ea typeface="黑体" panose="02010609060101010101" pitchFamily="49" charset="-122"/>
                </a:rPr>
                <a:t>触发器激励</a:t>
              </a:r>
              <a:endParaRPr lang="zh-CN" altLang="en-US" sz="1800" b="1" dirty="0">
                <a:latin typeface="黑体" panose="02010609060101010101" pitchFamily="49" charset="-122"/>
                <a:ea typeface="黑体" panose="02010609060101010101" pitchFamily="49" charset="-122"/>
              </a:endParaRPr>
            </a:p>
          </p:txBody>
        </p:sp>
        <p:sp>
          <p:nvSpPr>
            <p:cNvPr id="21518" name="Text Box 24"/>
            <p:cNvSpPr txBox="1"/>
            <p:nvPr/>
          </p:nvSpPr>
          <p:spPr>
            <a:xfrm>
              <a:off x="2924164" y="3214692"/>
              <a:ext cx="2643206" cy="646331"/>
            </a:xfrm>
            <a:prstGeom prst="rect">
              <a:avLst/>
            </a:prstGeom>
            <a:noFill/>
            <a:ln w="9525">
              <a:noFill/>
            </a:ln>
          </p:spPr>
          <p:txBody>
            <a:bodyPr>
              <a:spAutoFit/>
            </a:bodyPr>
            <a:p>
              <a:pPr>
                <a:spcBef>
                  <a:spcPct val="50000"/>
                </a:spcBef>
              </a:pPr>
              <a:r>
                <a:rPr lang="zh-CN" altLang="en-US" sz="1800" b="1" dirty="0">
                  <a:latin typeface="黑体" panose="02010609060101010101" pitchFamily="49" charset="-122"/>
                  <a:ea typeface="黑体" panose="02010609060101010101" pitchFamily="49" charset="-122"/>
                </a:rPr>
                <a:t>激励（输入）函数表达式</a:t>
              </a:r>
              <a:endParaRPr lang="zh-CN" altLang="en-US" sz="1800" b="1" dirty="0">
                <a:latin typeface="黑体" panose="02010609060101010101" pitchFamily="49" charset="-122"/>
                <a:ea typeface="黑体" panose="02010609060101010101" pitchFamily="49" charset="-122"/>
              </a:endParaRPr>
            </a:p>
          </p:txBody>
        </p:sp>
        <p:sp>
          <p:nvSpPr>
            <p:cNvPr id="21519" name="Text Box 24"/>
            <p:cNvSpPr txBox="1"/>
            <p:nvPr/>
          </p:nvSpPr>
          <p:spPr>
            <a:xfrm>
              <a:off x="2914639" y="3519080"/>
              <a:ext cx="1866913" cy="369332"/>
            </a:xfrm>
            <a:prstGeom prst="rect">
              <a:avLst/>
            </a:prstGeom>
            <a:noFill/>
            <a:ln w="9525">
              <a:noFill/>
            </a:ln>
          </p:spPr>
          <p:txBody>
            <a:bodyPr>
              <a:spAutoFit/>
            </a:bodyPr>
            <a:p>
              <a:pPr>
                <a:spcBef>
                  <a:spcPct val="50000"/>
                </a:spcBef>
              </a:pPr>
              <a:r>
                <a:rPr lang="zh-CN" altLang="en-US" sz="1800" b="1" dirty="0">
                  <a:latin typeface="黑体" panose="02010609060101010101" pitchFamily="49" charset="-122"/>
                  <a:ea typeface="黑体" panose="02010609060101010101" pitchFamily="49" charset="-122"/>
                </a:rPr>
                <a:t>输出函数表达式</a:t>
              </a:r>
              <a:endParaRPr lang="zh-CN" altLang="en-US" sz="1800" b="1" dirty="0">
                <a:latin typeface="黑体" panose="02010609060101010101" pitchFamily="49" charset="-122"/>
                <a:ea typeface="黑体" panose="02010609060101010101" pitchFamily="49" charset="-122"/>
              </a:endParaRPr>
            </a:p>
          </p:txBody>
        </p:sp>
        <p:sp>
          <p:nvSpPr>
            <p:cNvPr id="21520" name="Text Box 13"/>
            <p:cNvSpPr txBox="1"/>
            <p:nvPr/>
          </p:nvSpPr>
          <p:spPr>
            <a:xfrm>
              <a:off x="1151704" y="986288"/>
              <a:ext cx="4026281" cy="400110"/>
            </a:xfrm>
            <a:prstGeom prst="rect">
              <a:avLst/>
            </a:prstGeom>
            <a:solidFill>
              <a:schemeClr val="tx1"/>
            </a:solidFill>
            <a:ln w="9525">
              <a:noFill/>
            </a:ln>
          </p:spPr>
          <p:txBody>
            <a:bodyPr>
              <a:spAutoFit/>
            </a:bodyPr>
            <a:p>
              <a:pPr algn="ctr" eaLnBrk="1" hangingPunct="1">
                <a:spcBef>
                  <a:spcPct val="50000"/>
                </a:spcBef>
              </a:pPr>
              <a:r>
                <a:rPr lang="zh-CN" altLang="en-US" sz="2000" b="1" dirty="0">
                  <a:solidFill>
                    <a:srgbClr val="0000BF"/>
                  </a:solidFill>
                  <a:latin typeface="黑体" panose="02010609060101010101" pitchFamily="49" charset="-122"/>
                  <a:ea typeface="黑体" panose="02010609060101010101" pitchFamily="49" charset="-122"/>
                </a:rPr>
                <a:t>利用触发器设计同步时序逻辑的方法</a:t>
              </a:r>
              <a:endParaRPr lang="zh-CN" altLang="en-US" sz="2000" b="1" dirty="0">
                <a:solidFill>
                  <a:srgbClr val="0000BF"/>
                </a:solidFill>
                <a:latin typeface="黑体" panose="02010609060101010101" pitchFamily="49" charset="-122"/>
                <a:ea typeface="黑体" panose="02010609060101010101" pitchFamily="49" charset="-122"/>
              </a:endParaRPr>
            </a:p>
          </p:txBody>
        </p:sp>
      </p:grpSp>
      <p:sp>
        <p:nvSpPr>
          <p:cNvPr id="2" name="灯片编号占位符 1"/>
          <p:cNvSpPr txBox="1">
            <a:spLocks noGrp="1"/>
          </p:cNvSpPr>
          <p:nvPr>
            <p:ph type="sldNum" sz="quarter" idx="4"/>
          </p:nvPr>
        </p:nvSpPr>
        <p:spPr bwMode="auto"/>
        <p:txBody>
          <a:bodyPr wrap="square" lIns="92075" tIns="46038" rIns="92075" bIns="46038" numCol="1" anchor="ctr"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000" dirty="0"/>
            </a:fld>
            <a:endParaRPr lang="en-US" altLang="zh-CN" sz="1000" dirty="0">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 Box 3"/>
          <p:cNvSpPr txBox="1">
            <a:spLocks noChangeArrowheads="1"/>
          </p:cNvSpPr>
          <p:nvPr/>
        </p:nvSpPr>
        <p:spPr bwMode="auto">
          <a:xfrm>
            <a:off x="714375" y="701675"/>
            <a:ext cx="5081588" cy="400050"/>
          </a:xfrm>
          <a:prstGeom prst="rect">
            <a:avLst/>
          </a:prstGeom>
          <a:noFill/>
          <a:ln w="9525">
            <a:noFill/>
            <a:miter lim="800000"/>
          </a:ln>
          <a:effectLst/>
        </p:spPr>
        <p:txBody>
          <a:bodyPr>
            <a:spAutoFit/>
          </a:bodyPr>
          <a:lstStyle/>
          <a:p>
            <a:pPr marR="0" defTabSz="914400">
              <a:spcBef>
                <a:spcPct val="50000"/>
              </a:spcBef>
              <a:buClrTx/>
              <a:buSzTx/>
              <a:buFontTx/>
              <a:defRPr/>
            </a:pPr>
            <a:r>
              <a:rPr kumimoji="1" lang="zh-CN" altLang="en-US" sz="2000" b="1" kern="1200" cap="none" spc="0" normalizeH="0" baseline="0" noProof="0" dirty="0">
                <a:latin typeface="黑体" panose="02010609060101010101" pitchFamily="49" charset="-122"/>
                <a:ea typeface="黑体" panose="02010609060101010101" pitchFamily="49" charset="-122"/>
                <a:cs typeface="+mn-cs"/>
              </a:rPr>
              <a:t>例：利用</a:t>
            </a:r>
            <a:r>
              <a:rPr kumimoji="1" lang="en-US" altLang="zh-CN" sz="2000" b="1" kern="1200" cap="none" spc="0" normalizeH="0" baseline="0" noProof="0" dirty="0">
                <a:latin typeface="+mj-lt"/>
                <a:ea typeface="黑体" panose="02010609060101010101" pitchFamily="49" charset="-122"/>
                <a:cs typeface="+mn-cs"/>
              </a:rPr>
              <a:t>JK</a:t>
            </a:r>
            <a:r>
              <a:rPr kumimoji="1" lang="zh-CN" altLang="en-US" sz="2000" b="1" kern="1200" cap="none" spc="0" normalizeH="0" baseline="0" noProof="0" dirty="0">
                <a:latin typeface="黑体" panose="02010609060101010101" pitchFamily="49" charset="-122"/>
                <a:ea typeface="黑体" panose="02010609060101010101" pitchFamily="49" charset="-122"/>
                <a:cs typeface="+mn-cs"/>
              </a:rPr>
              <a:t>触发器设计</a:t>
            </a:r>
            <a:r>
              <a:rPr kumimoji="1" lang="en-US" altLang="zh-CN" sz="2000" b="1" kern="1200" cap="none" spc="0" normalizeH="0" baseline="0" noProof="0" dirty="0">
                <a:latin typeface="黑体" panose="02010609060101010101" pitchFamily="49" charset="-122"/>
                <a:ea typeface="黑体" panose="02010609060101010101" pitchFamily="49" charset="-122"/>
                <a:cs typeface="+mn-cs"/>
              </a:rPr>
              <a:t>110</a:t>
            </a:r>
            <a:r>
              <a:rPr kumimoji="1" lang="zh-CN" altLang="en-US" sz="2000" b="1" kern="1200" cap="none" spc="0" normalizeH="0" baseline="0" noProof="0" dirty="0">
                <a:latin typeface="黑体" panose="02010609060101010101" pitchFamily="49" charset="-122"/>
                <a:ea typeface="黑体" panose="02010609060101010101" pitchFamily="49" charset="-122"/>
                <a:cs typeface="+mn-cs"/>
              </a:rPr>
              <a:t>序列检测器</a:t>
            </a:r>
            <a:endParaRPr kumimoji="1" lang="zh-CN" altLang="en-US" sz="2000" b="1" kern="1200" cap="none" spc="0" normalizeH="0" baseline="0" noProof="0" dirty="0">
              <a:latin typeface="黑体" panose="02010609060101010101" pitchFamily="49" charset="-122"/>
              <a:ea typeface="黑体" panose="02010609060101010101" pitchFamily="49" charset="-122"/>
              <a:cs typeface="+mn-cs"/>
            </a:endParaRPr>
          </a:p>
        </p:txBody>
      </p:sp>
      <p:grpSp>
        <p:nvGrpSpPr>
          <p:cNvPr id="8" name="Group 4"/>
          <p:cNvGrpSpPr/>
          <p:nvPr/>
        </p:nvGrpSpPr>
        <p:grpSpPr>
          <a:xfrm>
            <a:off x="1143000" y="1365250"/>
            <a:ext cx="2159000" cy="1095375"/>
            <a:chOff x="1394" y="3108"/>
            <a:chExt cx="2365" cy="1164"/>
          </a:xfrm>
        </p:grpSpPr>
        <p:sp>
          <p:nvSpPr>
            <p:cNvPr id="23603" name="Rectangle 5"/>
            <p:cNvSpPr/>
            <p:nvPr/>
          </p:nvSpPr>
          <p:spPr>
            <a:xfrm>
              <a:off x="1989" y="3108"/>
              <a:ext cx="1096" cy="540"/>
            </a:xfrm>
            <a:prstGeom prst="rect">
              <a:avLst/>
            </a:prstGeom>
            <a:solidFill>
              <a:srgbClr val="FFFF00"/>
            </a:solidFill>
            <a:ln w="19050" cap="flat" cmpd="sng">
              <a:solidFill>
                <a:schemeClr val="bg2"/>
              </a:solidFill>
              <a:prstDash val="solid"/>
              <a:miter/>
              <a:headEnd type="none" w="med" len="med"/>
              <a:tailEnd type="none" w="med" len="med"/>
            </a:ln>
          </p:spPr>
          <p:txBody>
            <a:bodyPr wrap="none" anchor="ctr"/>
            <a:p>
              <a:pPr algn="ctr"/>
              <a:r>
                <a:rPr lang="en-US" altLang="zh-CN" sz="1400" b="1" dirty="0">
                  <a:latin typeface="Arial" panose="020B0604020202020204" pitchFamily="34" charset="0"/>
                </a:rPr>
                <a:t>110</a:t>
              </a:r>
              <a:r>
                <a:rPr lang="en-US" altLang="zh-CN" sz="1400" b="1" dirty="0">
                  <a:latin typeface="Times New Roman" panose="02020603050405020304" pitchFamily="18" charset="0"/>
                </a:rPr>
                <a:t> </a:t>
              </a:r>
              <a:r>
                <a:rPr lang="zh-CN" altLang="en-US" sz="1400" b="1" dirty="0">
                  <a:latin typeface="黑体" panose="02010609060101010101" pitchFamily="49" charset="-122"/>
                  <a:ea typeface="黑体" panose="02010609060101010101" pitchFamily="49" charset="-122"/>
                </a:rPr>
                <a:t>序列</a:t>
              </a:r>
              <a:endParaRPr lang="en-US" altLang="zh-CN" sz="1400" b="1" dirty="0">
                <a:latin typeface="黑体" panose="02010609060101010101" pitchFamily="49" charset="-122"/>
                <a:ea typeface="黑体" panose="02010609060101010101" pitchFamily="49" charset="-122"/>
              </a:endParaRPr>
            </a:p>
            <a:p>
              <a:pPr algn="ctr"/>
              <a:r>
                <a:rPr lang="zh-CN" altLang="en-US" sz="1400" b="1" dirty="0">
                  <a:latin typeface="黑体" panose="02010609060101010101" pitchFamily="49" charset="-122"/>
                  <a:ea typeface="黑体" panose="02010609060101010101" pitchFamily="49" charset="-122"/>
                </a:rPr>
                <a:t>检测器</a:t>
              </a:r>
              <a:endParaRPr lang="zh-CN" altLang="en-US" sz="1400" b="1" dirty="0">
                <a:latin typeface="黑体" panose="02010609060101010101" pitchFamily="49" charset="-122"/>
                <a:ea typeface="黑体" panose="02010609060101010101" pitchFamily="49" charset="-122"/>
              </a:endParaRPr>
            </a:p>
          </p:txBody>
        </p:sp>
        <p:sp>
          <p:nvSpPr>
            <p:cNvPr id="23604" name="Line 6"/>
            <p:cNvSpPr/>
            <p:nvPr/>
          </p:nvSpPr>
          <p:spPr>
            <a:xfrm>
              <a:off x="1660" y="3345"/>
              <a:ext cx="336" cy="0"/>
            </a:xfrm>
            <a:prstGeom prst="line">
              <a:avLst/>
            </a:prstGeom>
            <a:ln w="19050" cap="flat" cmpd="sng">
              <a:solidFill>
                <a:schemeClr val="bg2"/>
              </a:solidFill>
              <a:prstDash val="solid"/>
              <a:miter/>
              <a:headEnd type="none" w="med" len="med"/>
              <a:tailEnd type="triangle" w="med" len="med"/>
            </a:ln>
          </p:spPr>
        </p:sp>
        <p:sp>
          <p:nvSpPr>
            <p:cNvPr id="11" name="Text Box 7"/>
            <p:cNvSpPr txBox="1">
              <a:spLocks noChangeArrowheads="1"/>
            </p:cNvSpPr>
            <p:nvPr/>
          </p:nvSpPr>
          <p:spPr bwMode="auto">
            <a:xfrm>
              <a:off x="1394" y="3192"/>
              <a:ext cx="336" cy="327"/>
            </a:xfrm>
            <a:prstGeom prst="rect">
              <a:avLst/>
            </a:prstGeom>
            <a:noFill/>
            <a:ln w="19050">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X</a:t>
              </a:r>
              <a:endParaRPr kumimoji="1" lang="en-US" altLang="zh-CN" sz="1400" b="1" kern="1200" cap="none" spc="0" normalizeH="0" baseline="0" noProof="0" dirty="0">
                <a:latin typeface="+mj-lt"/>
                <a:ea typeface="宋体" panose="02010600030101010101" pitchFamily="2" charset="-122"/>
                <a:cs typeface="+mn-cs"/>
              </a:endParaRPr>
            </a:p>
          </p:txBody>
        </p:sp>
        <p:sp>
          <p:nvSpPr>
            <p:cNvPr id="23606" name="Line 8"/>
            <p:cNvSpPr/>
            <p:nvPr/>
          </p:nvSpPr>
          <p:spPr>
            <a:xfrm>
              <a:off x="1963" y="3873"/>
              <a:ext cx="592" cy="0"/>
            </a:xfrm>
            <a:prstGeom prst="line">
              <a:avLst/>
            </a:prstGeom>
            <a:ln w="19050" cap="flat" cmpd="sng">
              <a:solidFill>
                <a:schemeClr val="bg2"/>
              </a:solidFill>
              <a:prstDash val="solid"/>
              <a:miter/>
              <a:headEnd type="none" w="med" len="med"/>
              <a:tailEnd type="none" w="med" len="med"/>
            </a:ln>
          </p:spPr>
        </p:sp>
        <p:sp>
          <p:nvSpPr>
            <p:cNvPr id="23607" name="Line 9"/>
            <p:cNvSpPr/>
            <p:nvPr/>
          </p:nvSpPr>
          <p:spPr>
            <a:xfrm flipV="1">
              <a:off x="2544" y="3648"/>
              <a:ext cx="0" cy="230"/>
            </a:xfrm>
            <a:prstGeom prst="line">
              <a:avLst/>
            </a:prstGeom>
            <a:ln w="19050" cap="flat" cmpd="sng">
              <a:solidFill>
                <a:schemeClr val="bg2"/>
              </a:solidFill>
              <a:prstDash val="solid"/>
              <a:miter/>
              <a:headEnd type="none" w="med" len="med"/>
              <a:tailEnd type="triangle" w="med" len="med"/>
            </a:ln>
          </p:spPr>
        </p:sp>
        <p:sp>
          <p:nvSpPr>
            <p:cNvPr id="14" name="Text Box 10"/>
            <p:cNvSpPr txBox="1">
              <a:spLocks noChangeArrowheads="1"/>
            </p:cNvSpPr>
            <p:nvPr/>
          </p:nvSpPr>
          <p:spPr bwMode="auto">
            <a:xfrm>
              <a:off x="1554" y="3715"/>
              <a:ext cx="513" cy="557"/>
            </a:xfrm>
            <a:prstGeom prst="rect">
              <a:avLst/>
            </a:prstGeom>
            <a:noFill/>
            <a:ln w="19050">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CP</a:t>
              </a:r>
              <a:endParaRPr kumimoji="1" lang="en-US" altLang="zh-CN" sz="1400" b="1" kern="1200" cap="none" spc="0" normalizeH="0" baseline="0" noProof="0" dirty="0">
                <a:latin typeface="+mj-lt"/>
                <a:ea typeface="宋体" panose="02010600030101010101" pitchFamily="2" charset="-122"/>
                <a:cs typeface="+mn-cs"/>
              </a:endParaRPr>
            </a:p>
          </p:txBody>
        </p:sp>
        <p:sp>
          <p:nvSpPr>
            <p:cNvPr id="23609" name="Line 11"/>
            <p:cNvSpPr/>
            <p:nvPr/>
          </p:nvSpPr>
          <p:spPr>
            <a:xfrm>
              <a:off x="3097" y="3356"/>
              <a:ext cx="316" cy="0"/>
            </a:xfrm>
            <a:prstGeom prst="line">
              <a:avLst/>
            </a:prstGeom>
            <a:ln w="19050" cap="flat" cmpd="sng">
              <a:solidFill>
                <a:schemeClr val="bg2"/>
              </a:solidFill>
              <a:prstDash val="solid"/>
              <a:miter/>
              <a:headEnd type="none" w="med" len="med"/>
              <a:tailEnd type="triangle" w="med" len="med"/>
            </a:ln>
          </p:spPr>
        </p:sp>
        <p:sp>
          <p:nvSpPr>
            <p:cNvPr id="16" name="Text Box 12"/>
            <p:cNvSpPr txBox="1">
              <a:spLocks noChangeArrowheads="1"/>
            </p:cNvSpPr>
            <p:nvPr/>
          </p:nvSpPr>
          <p:spPr bwMode="auto">
            <a:xfrm>
              <a:off x="3328" y="3201"/>
              <a:ext cx="431" cy="327"/>
            </a:xfrm>
            <a:prstGeom prst="rect">
              <a:avLst/>
            </a:prstGeom>
            <a:noFill/>
            <a:ln w="19050">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Z</a:t>
              </a:r>
              <a:endParaRPr kumimoji="1" lang="en-US" altLang="zh-CN" sz="1400" b="1" kern="1200" cap="none" spc="0" normalizeH="0" baseline="0" noProof="0" dirty="0">
                <a:latin typeface="+mj-lt"/>
                <a:ea typeface="宋体" panose="02010600030101010101" pitchFamily="2" charset="-122"/>
                <a:cs typeface="+mn-cs"/>
              </a:endParaRPr>
            </a:p>
          </p:txBody>
        </p:sp>
      </p:grpSp>
      <p:grpSp>
        <p:nvGrpSpPr>
          <p:cNvPr id="68" name="组合 67"/>
          <p:cNvGrpSpPr/>
          <p:nvPr/>
        </p:nvGrpSpPr>
        <p:grpSpPr>
          <a:xfrm>
            <a:off x="3714750" y="1304925"/>
            <a:ext cx="4714875" cy="1074738"/>
            <a:chOff x="3714744" y="1304502"/>
            <a:chExt cx="4714908" cy="1074959"/>
          </a:xfrm>
        </p:grpSpPr>
        <p:grpSp>
          <p:nvGrpSpPr>
            <p:cNvPr id="23561" name="Group 13"/>
            <p:cNvGrpSpPr/>
            <p:nvPr/>
          </p:nvGrpSpPr>
          <p:grpSpPr>
            <a:xfrm>
              <a:off x="4200548" y="1362070"/>
              <a:ext cx="4014790" cy="171448"/>
              <a:chOff x="576" y="2304"/>
              <a:chExt cx="4560" cy="240"/>
            </a:xfrm>
          </p:grpSpPr>
          <p:sp>
            <p:nvSpPr>
              <p:cNvPr id="18" name="Line 14"/>
              <p:cNvSpPr>
                <a:spLocks noChangeShapeType="1"/>
              </p:cNvSpPr>
              <p:nvPr/>
            </p:nvSpPr>
            <p:spPr bwMode="auto">
              <a:xfrm>
                <a:off x="816" y="2303"/>
                <a:ext cx="240" cy="0"/>
              </a:xfrm>
              <a:prstGeom prst="line">
                <a:avLst/>
              </a:prstGeom>
              <a:noFill/>
              <a:ln w="19050">
                <a:solidFill>
                  <a:schemeClr val="bg2"/>
                </a:solidFill>
                <a:miter lim="800000"/>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bg2"/>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endParaRPr>
              </a:p>
            </p:txBody>
          </p:sp>
          <p:sp>
            <p:nvSpPr>
              <p:cNvPr id="19" name="Line 15"/>
              <p:cNvSpPr>
                <a:spLocks noChangeShapeType="1"/>
              </p:cNvSpPr>
              <p:nvPr/>
            </p:nvSpPr>
            <p:spPr bwMode="auto">
              <a:xfrm>
                <a:off x="1056" y="2303"/>
                <a:ext cx="0" cy="240"/>
              </a:xfrm>
              <a:prstGeom prst="line">
                <a:avLst/>
              </a:prstGeom>
              <a:noFill/>
              <a:ln w="19050">
                <a:solidFill>
                  <a:schemeClr val="bg2"/>
                </a:solidFill>
                <a:miter lim="800000"/>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bg2"/>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endParaRPr>
              </a:p>
            </p:txBody>
          </p:sp>
          <p:sp>
            <p:nvSpPr>
              <p:cNvPr id="20" name="Line 16"/>
              <p:cNvSpPr>
                <a:spLocks noChangeShapeType="1"/>
              </p:cNvSpPr>
              <p:nvPr/>
            </p:nvSpPr>
            <p:spPr bwMode="auto">
              <a:xfrm>
                <a:off x="816" y="2303"/>
                <a:ext cx="0" cy="240"/>
              </a:xfrm>
              <a:prstGeom prst="line">
                <a:avLst/>
              </a:prstGeom>
              <a:noFill/>
              <a:ln w="19050">
                <a:solidFill>
                  <a:schemeClr val="bg2"/>
                </a:solidFill>
                <a:miter lim="800000"/>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bg2"/>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endParaRPr>
              </a:p>
            </p:txBody>
          </p:sp>
          <p:sp>
            <p:nvSpPr>
              <p:cNvPr id="21" name="Line 17"/>
              <p:cNvSpPr>
                <a:spLocks noChangeShapeType="1"/>
              </p:cNvSpPr>
              <p:nvPr/>
            </p:nvSpPr>
            <p:spPr bwMode="auto">
              <a:xfrm>
                <a:off x="1056" y="2543"/>
                <a:ext cx="240" cy="0"/>
              </a:xfrm>
              <a:prstGeom prst="line">
                <a:avLst/>
              </a:prstGeom>
              <a:noFill/>
              <a:ln w="19050">
                <a:solidFill>
                  <a:schemeClr val="bg2"/>
                </a:solidFill>
                <a:miter lim="800000"/>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bg2"/>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endParaRPr>
              </a:p>
            </p:txBody>
          </p:sp>
          <p:sp>
            <p:nvSpPr>
              <p:cNvPr id="22" name="Line 18"/>
              <p:cNvSpPr>
                <a:spLocks noChangeShapeType="1"/>
              </p:cNvSpPr>
              <p:nvPr/>
            </p:nvSpPr>
            <p:spPr bwMode="auto">
              <a:xfrm>
                <a:off x="1295" y="2303"/>
                <a:ext cx="240" cy="0"/>
              </a:xfrm>
              <a:prstGeom prst="line">
                <a:avLst/>
              </a:prstGeom>
              <a:noFill/>
              <a:ln w="19050">
                <a:solidFill>
                  <a:schemeClr val="bg2"/>
                </a:solidFill>
                <a:miter lim="800000"/>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bg2"/>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endParaRPr>
              </a:p>
            </p:txBody>
          </p:sp>
          <p:sp>
            <p:nvSpPr>
              <p:cNvPr id="23" name="Line 19"/>
              <p:cNvSpPr>
                <a:spLocks noChangeShapeType="1"/>
              </p:cNvSpPr>
              <p:nvPr/>
            </p:nvSpPr>
            <p:spPr bwMode="auto">
              <a:xfrm>
                <a:off x="1535" y="2303"/>
                <a:ext cx="0" cy="240"/>
              </a:xfrm>
              <a:prstGeom prst="line">
                <a:avLst/>
              </a:prstGeom>
              <a:noFill/>
              <a:ln w="19050">
                <a:solidFill>
                  <a:schemeClr val="bg2"/>
                </a:solidFill>
                <a:miter lim="800000"/>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bg2"/>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endParaRPr>
              </a:p>
            </p:txBody>
          </p:sp>
          <p:sp>
            <p:nvSpPr>
              <p:cNvPr id="24" name="Line 20"/>
              <p:cNvSpPr>
                <a:spLocks noChangeShapeType="1"/>
              </p:cNvSpPr>
              <p:nvPr/>
            </p:nvSpPr>
            <p:spPr bwMode="auto">
              <a:xfrm>
                <a:off x="1295" y="2303"/>
                <a:ext cx="0" cy="240"/>
              </a:xfrm>
              <a:prstGeom prst="line">
                <a:avLst/>
              </a:prstGeom>
              <a:noFill/>
              <a:ln w="19050">
                <a:solidFill>
                  <a:schemeClr val="bg2"/>
                </a:solidFill>
                <a:miter lim="800000"/>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bg2"/>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endParaRPr>
              </a:p>
            </p:txBody>
          </p:sp>
          <p:sp>
            <p:nvSpPr>
              <p:cNvPr id="25" name="Line 21"/>
              <p:cNvSpPr>
                <a:spLocks noChangeShapeType="1"/>
              </p:cNvSpPr>
              <p:nvPr/>
            </p:nvSpPr>
            <p:spPr bwMode="auto">
              <a:xfrm>
                <a:off x="1535" y="2543"/>
                <a:ext cx="242" cy="0"/>
              </a:xfrm>
              <a:prstGeom prst="line">
                <a:avLst/>
              </a:prstGeom>
              <a:noFill/>
              <a:ln w="19050">
                <a:solidFill>
                  <a:schemeClr val="bg2"/>
                </a:solidFill>
                <a:miter lim="800000"/>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bg2"/>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endParaRPr>
              </a:p>
            </p:txBody>
          </p:sp>
          <p:sp>
            <p:nvSpPr>
              <p:cNvPr id="26" name="Line 22"/>
              <p:cNvSpPr>
                <a:spLocks noChangeShapeType="1"/>
              </p:cNvSpPr>
              <p:nvPr/>
            </p:nvSpPr>
            <p:spPr bwMode="auto">
              <a:xfrm>
                <a:off x="1777" y="2303"/>
                <a:ext cx="240" cy="0"/>
              </a:xfrm>
              <a:prstGeom prst="line">
                <a:avLst/>
              </a:prstGeom>
              <a:noFill/>
              <a:ln w="19050">
                <a:solidFill>
                  <a:schemeClr val="bg2"/>
                </a:solidFill>
                <a:miter lim="800000"/>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bg2"/>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endParaRPr>
              </a:p>
            </p:txBody>
          </p:sp>
          <p:sp>
            <p:nvSpPr>
              <p:cNvPr id="27" name="Line 23"/>
              <p:cNvSpPr>
                <a:spLocks noChangeShapeType="1"/>
              </p:cNvSpPr>
              <p:nvPr/>
            </p:nvSpPr>
            <p:spPr bwMode="auto">
              <a:xfrm>
                <a:off x="2017" y="2303"/>
                <a:ext cx="0" cy="240"/>
              </a:xfrm>
              <a:prstGeom prst="line">
                <a:avLst/>
              </a:prstGeom>
              <a:noFill/>
              <a:ln w="19050">
                <a:solidFill>
                  <a:schemeClr val="bg2"/>
                </a:solidFill>
                <a:miter lim="800000"/>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bg2"/>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endParaRPr>
              </a:p>
            </p:txBody>
          </p:sp>
          <p:sp>
            <p:nvSpPr>
              <p:cNvPr id="28" name="Line 24"/>
              <p:cNvSpPr>
                <a:spLocks noChangeShapeType="1"/>
              </p:cNvSpPr>
              <p:nvPr/>
            </p:nvSpPr>
            <p:spPr bwMode="auto">
              <a:xfrm>
                <a:off x="1777" y="2303"/>
                <a:ext cx="0" cy="240"/>
              </a:xfrm>
              <a:prstGeom prst="line">
                <a:avLst/>
              </a:prstGeom>
              <a:noFill/>
              <a:ln w="19050">
                <a:solidFill>
                  <a:schemeClr val="bg2"/>
                </a:solidFill>
                <a:miter lim="800000"/>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bg2"/>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endParaRPr>
              </a:p>
            </p:txBody>
          </p:sp>
          <p:sp>
            <p:nvSpPr>
              <p:cNvPr id="29" name="Line 25"/>
              <p:cNvSpPr>
                <a:spLocks noChangeShapeType="1"/>
              </p:cNvSpPr>
              <p:nvPr/>
            </p:nvSpPr>
            <p:spPr bwMode="auto">
              <a:xfrm>
                <a:off x="2017" y="2543"/>
                <a:ext cx="240" cy="0"/>
              </a:xfrm>
              <a:prstGeom prst="line">
                <a:avLst/>
              </a:prstGeom>
              <a:noFill/>
              <a:ln w="19050">
                <a:solidFill>
                  <a:schemeClr val="bg2"/>
                </a:solidFill>
                <a:miter lim="800000"/>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bg2"/>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endParaRPr>
              </a:p>
            </p:txBody>
          </p:sp>
          <p:sp>
            <p:nvSpPr>
              <p:cNvPr id="30" name="Line 26"/>
              <p:cNvSpPr>
                <a:spLocks noChangeShapeType="1"/>
              </p:cNvSpPr>
              <p:nvPr/>
            </p:nvSpPr>
            <p:spPr bwMode="auto">
              <a:xfrm>
                <a:off x="2256" y="2303"/>
                <a:ext cx="240" cy="0"/>
              </a:xfrm>
              <a:prstGeom prst="line">
                <a:avLst/>
              </a:prstGeom>
              <a:noFill/>
              <a:ln w="19050">
                <a:solidFill>
                  <a:schemeClr val="bg2"/>
                </a:solidFill>
                <a:miter lim="800000"/>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bg2"/>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endParaRPr>
              </a:p>
            </p:txBody>
          </p:sp>
          <p:sp>
            <p:nvSpPr>
              <p:cNvPr id="31" name="Line 27"/>
              <p:cNvSpPr>
                <a:spLocks noChangeShapeType="1"/>
              </p:cNvSpPr>
              <p:nvPr/>
            </p:nvSpPr>
            <p:spPr bwMode="auto">
              <a:xfrm>
                <a:off x="2496" y="2303"/>
                <a:ext cx="0" cy="240"/>
              </a:xfrm>
              <a:prstGeom prst="line">
                <a:avLst/>
              </a:prstGeom>
              <a:noFill/>
              <a:ln w="19050">
                <a:solidFill>
                  <a:schemeClr val="bg2"/>
                </a:solidFill>
                <a:miter lim="800000"/>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bg2"/>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endParaRPr>
              </a:p>
            </p:txBody>
          </p:sp>
          <p:sp>
            <p:nvSpPr>
              <p:cNvPr id="32" name="Line 28"/>
              <p:cNvSpPr>
                <a:spLocks noChangeShapeType="1"/>
              </p:cNvSpPr>
              <p:nvPr/>
            </p:nvSpPr>
            <p:spPr bwMode="auto">
              <a:xfrm>
                <a:off x="2256" y="2303"/>
                <a:ext cx="0" cy="240"/>
              </a:xfrm>
              <a:prstGeom prst="line">
                <a:avLst/>
              </a:prstGeom>
              <a:noFill/>
              <a:ln w="19050">
                <a:solidFill>
                  <a:schemeClr val="bg2"/>
                </a:solidFill>
                <a:miter lim="800000"/>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bg2"/>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endParaRPr>
              </a:p>
            </p:txBody>
          </p:sp>
          <p:sp>
            <p:nvSpPr>
              <p:cNvPr id="33" name="Line 29"/>
              <p:cNvSpPr>
                <a:spLocks noChangeShapeType="1"/>
              </p:cNvSpPr>
              <p:nvPr/>
            </p:nvSpPr>
            <p:spPr bwMode="auto">
              <a:xfrm>
                <a:off x="2496" y="2543"/>
                <a:ext cx="240" cy="0"/>
              </a:xfrm>
              <a:prstGeom prst="line">
                <a:avLst/>
              </a:prstGeom>
              <a:noFill/>
              <a:ln w="19050">
                <a:solidFill>
                  <a:schemeClr val="bg2"/>
                </a:solidFill>
                <a:miter lim="800000"/>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bg2"/>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endParaRPr>
              </a:p>
            </p:txBody>
          </p:sp>
          <p:sp>
            <p:nvSpPr>
              <p:cNvPr id="34" name="Line 30"/>
              <p:cNvSpPr>
                <a:spLocks noChangeShapeType="1"/>
              </p:cNvSpPr>
              <p:nvPr/>
            </p:nvSpPr>
            <p:spPr bwMode="auto">
              <a:xfrm>
                <a:off x="576" y="2543"/>
                <a:ext cx="240" cy="0"/>
              </a:xfrm>
              <a:prstGeom prst="line">
                <a:avLst/>
              </a:prstGeom>
              <a:noFill/>
              <a:ln w="19050">
                <a:solidFill>
                  <a:schemeClr val="bg2"/>
                </a:solidFill>
                <a:miter lim="800000"/>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bg2"/>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endParaRPr>
              </a:p>
            </p:txBody>
          </p:sp>
          <p:sp>
            <p:nvSpPr>
              <p:cNvPr id="35" name="Line 31"/>
              <p:cNvSpPr>
                <a:spLocks noChangeShapeType="1"/>
              </p:cNvSpPr>
              <p:nvPr/>
            </p:nvSpPr>
            <p:spPr bwMode="auto">
              <a:xfrm>
                <a:off x="2736" y="2303"/>
                <a:ext cx="240" cy="0"/>
              </a:xfrm>
              <a:prstGeom prst="line">
                <a:avLst/>
              </a:prstGeom>
              <a:noFill/>
              <a:ln w="19050">
                <a:solidFill>
                  <a:schemeClr val="bg2"/>
                </a:solidFill>
                <a:miter lim="800000"/>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bg2"/>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endParaRPr>
              </a:p>
            </p:txBody>
          </p:sp>
          <p:sp>
            <p:nvSpPr>
              <p:cNvPr id="36" name="Line 32"/>
              <p:cNvSpPr>
                <a:spLocks noChangeShapeType="1"/>
              </p:cNvSpPr>
              <p:nvPr/>
            </p:nvSpPr>
            <p:spPr bwMode="auto">
              <a:xfrm>
                <a:off x="2976" y="2303"/>
                <a:ext cx="0" cy="240"/>
              </a:xfrm>
              <a:prstGeom prst="line">
                <a:avLst/>
              </a:prstGeom>
              <a:noFill/>
              <a:ln w="19050">
                <a:solidFill>
                  <a:schemeClr val="bg2"/>
                </a:solidFill>
                <a:miter lim="800000"/>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bg2"/>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endParaRPr>
              </a:p>
            </p:txBody>
          </p:sp>
          <p:sp>
            <p:nvSpPr>
              <p:cNvPr id="37" name="Line 33"/>
              <p:cNvSpPr>
                <a:spLocks noChangeShapeType="1"/>
              </p:cNvSpPr>
              <p:nvPr/>
            </p:nvSpPr>
            <p:spPr bwMode="auto">
              <a:xfrm>
                <a:off x="2736" y="2303"/>
                <a:ext cx="0" cy="240"/>
              </a:xfrm>
              <a:prstGeom prst="line">
                <a:avLst/>
              </a:prstGeom>
              <a:noFill/>
              <a:ln w="19050">
                <a:solidFill>
                  <a:schemeClr val="bg2"/>
                </a:solidFill>
                <a:miter lim="800000"/>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bg2"/>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endParaRPr>
              </a:p>
            </p:txBody>
          </p:sp>
          <p:sp>
            <p:nvSpPr>
              <p:cNvPr id="38" name="Line 34"/>
              <p:cNvSpPr>
                <a:spLocks noChangeShapeType="1"/>
              </p:cNvSpPr>
              <p:nvPr/>
            </p:nvSpPr>
            <p:spPr bwMode="auto">
              <a:xfrm>
                <a:off x="2976" y="2543"/>
                <a:ext cx="240" cy="0"/>
              </a:xfrm>
              <a:prstGeom prst="line">
                <a:avLst/>
              </a:prstGeom>
              <a:noFill/>
              <a:ln w="19050">
                <a:solidFill>
                  <a:schemeClr val="bg2"/>
                </a:solidFill>
                <a:miter lim="800000"/>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bg2"/>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endParaRPr>
              </a:p>
            </p:txBody>
          </p:sp>
          <p:sp>
            <p:nvSpPr>
              <p:cNvPr id="39" name="Line 35"/>
              <p:cNvSpPr>
                <a:spLocks noChangeShapeType="1"/>
              </p:cNvSpPr>
              <p:nvPr/>
            </p:nvSpPr>
            <p:spPr bwMode="auto">
              <a:xfrm>
                <a:off x="3216" y="2303"/>
                <a:ext cx="240" cy="0"/>
              </a:xfrm>
              <a:prstGeom prst="line">
                <a:avLst/>
              </a:prstGeom>
              <a:noFill/>
              <a:ln w="19050">
                <a:solidFill>
                  <a:schemeClr val="bg2"/>
                </a:solidFill>
                <a:miter lim="800000"/>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bg2"/>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endParaRPr>
              </a:p>
            </p:txBody>
          </p:sp>
          <p:sp>
            <p:nvSpPr>
              <p:cNvPr id="40" name="Line 36"/>
              <p:cNvSpPr>
                <a:spLocks noChangeShapeType="1"/>
              </p:cNvSpPr>
              <p:nvPr/>
            </p:nvSpPr>
            <p:spPr bwMode="auto">
              <a:xfrm>
                <a:off x="3456" y="2303"/>
                <a:ext cx="0" cy="240"/>
              </a:xfrm>
              <a:prstGeom prst="line">
                <a:avLst/>
              </a:prstGeom>
              <a:noFill/>
              <a:ln w="19050">
                <a:solidFill>
                  <a:schemeClr val="bg2"/>
                </a:solidFill>
                <a:miter lim="800000"/>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bg2"/>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endParaRPr>
              </a:p>
            </p:txBody>
          </p:sp>
          <p:sp>
            <p:nvSpPr>
              <p:cNvPr id="41" name="Line 37"/>
              <p:cNvSpPr>
                <a:spLocks noChangeShapeType="1"/>
              </p:cNvSpPr>
              <p:nvPr/>
            </p:nvSpPr>
            <p:spPr bwMode="auto">
              <a:xfrm>
                <a:off x="3216" y="2303"/>
                <a:ext cx="0" cy="240"/>
              </a:xfrm>
              <a:prstGeom prst="line">
                <a:avLst/>
              </a:prstGeom>
              <a:noFill/>
              <a:ln w="19050">
                <a:solidFill>
                  <a:schemeClr val="bg2"/>
                </a:solidFill>
                <a:miter lim="800000"/>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bg2"/>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endParaRPr>
              </a:p>
            </p:txBody>
          </p:sp>
          <p:sp>
            <p:nvSpPr>
              <p:cNvPr id="42" name="Line 38"/>
              <p:cNvSpPr>
                <a:spLocks noChangeShapeType="1"/>
              </p:cNvSpPr>
              <p:nvPr/>
            </p:nvSpPr>
            <p:spPr bwMode="auto">
              <a:xfrm>
                <a:off x="3456" y="2543"/>
                <a:ext cx="240" cy="0"/>
              </a:xfrm>
              <a:prstGeom prst="line">
                <a:avLst/>
              </a:prstGeom>
              <a:noFill/>
              <a:ln w="19050">
                <a:solidFill>
                  <a:schemeClr val="bg2"/>
                </a:solidFill>
                <a:miter lim="800000"/>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bg2"/>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endParaRPr>
              </a:p>
            </p:txBody>
          </p:sp>
          <p:sp>
            <p:nvSpPr>
              <p:cNvPr id="43" name="Line 39"/>
              <p:cNvSpPr>
                <a:spLocks noChangeShapeType="1"/>
              </p:cNvSpPr>
              <p:nvPr/>
            </p:nvSpPr>
            <p:spPr bwMode="auto">
              <a:xfrm>
                <a:off x="3695" y="2303"/>
                <a:ext cx="240" cy="0"/>
              </a:xfrm>
              <a:prstGeom prst="line">
                <a:avLst/>
              </a:prstGeom>
              <a:noFill/>
              <a:ln w="19050">
                <a:solidFill>
                  <a:schemeClr val="bg2"/>
                </a:solidFill>
                <a:miter lim="800000"/>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bg2"/>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endParaRPr>
              </a:p>
            </p:txBody>
          </p:sp>
          <p:sp>
            <p:nvSpPr>
              <p:cNvPr id="44" name="Line 40"/>
              <p:cNvSpPr>
                <a:spLocks noChangeShapeType="1"/>
              </p:cNvSpPr>
              <p:nvPr/>
            </p:nvSpPr>
            <p:spPr bwMode="auto">
              <a:xfrm>
                <a:off x="3935" y="2303"/>
                <a:ext cx="0" cy="240"/>
              </a:xfrm>
              <a:prstGeom prst="line">
                <a:avLst/>
              </a:prstGeom>
              <a:noFill/>
              <a:ln w="19050">
                <a:solidFill>
                  <a:schemeClr val="bg2"/>
                </a:solidFill>
                <a:miter lim="800000"/>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bg2"/>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endParaRPr>
              </a:p>
            </p:txBody>
          </p:sp>
          <p:sp>
            <p:nvSpPr>
              <p:cNvPr id="45" name="Line 41"/>
              <p:cNvSpPr>
                <a:spLocks noChangeShapeType="1"/>
              </p:cNvSpPr>
              <p:nvPr/>
            </p:nvSpPr>
            <p:spPr bwMode="auto">
              <a:xfrm>
                <a:off x="3695" y="2303"/>
                <a:ext cx="0" cy="240"/>
              </a:xfrm>
              <a:prstGeom prst="line">
                <a:avLst/>
              </a:prstGeom>
              <a:noFill/>
              <a:ln w="19050">
                <a:solidFill>
                  <a:schemeClr val="bg2"/>
                </a:solidFill>
                <a:miter lim="800000"/>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bg2"/>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endParaRPr>
              </a:p>
            </p:txBody>
          </p:sp>
          <p:sp>
            <p:nvSpPr>
              <p:cNvPr id="46" name="Line 42"/>
              <p:cNvSpPr>
                <a:spLocks noChangeShapeType="1"/>
              </p:cNvSpPr>
              <p:nvPr/>
            </p:nvSpPr>
            <p:spPr bwMode="auto">
              <a:xfrm>
                <a:off x="3935" y="2543"/>
                <a:ext cx="242" cy="0"/>
              </a:xfrm>
              <a:prstGeom prst="line">
                <a:avLst/>
              </a:prstGeom>
              <a:noFill/>
              <a:ln w="19050">
                <a:solidFill>
                  <a:schemeClr val="bg2"/>
                </a:solidFill>
                <a:miter lim="800000"/>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bg2"/>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endParaRPr>
              </a:p>
            </p:txBody>
          </p:sp>
          <p:sp>
            <p:nvSpPr>
              <p:cNvPr id="47" name="Line 43"/>
              <p:cNvSpPr>
                <a:spLocks noChangeShapeType="1"/>
              </p:cNvSpPr>
              <p:nvPr/>
            </p:nvSpPr>
            <p:spPr bwMode="auto">
              <a:xfrm>
                <a:off x="4177" y="2303"/>
                <a:ext cx="240" cy="0"/>
              </a:xfrm>
              <a:prstGeom prst="line">
                <a:avLst/>
              </a:prstGeom>
              <a:noFill/>
              <a:ln w="19050">
                <a:solidFill>
                  <a:schemeClr val="bg2"/>
                </a:solidFill>
                <a:miter lim="800000"/>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bg2"/>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endParaRPr>
              </a:p>
            </p:txBody>
          </p:sp>
          <p:sp>
            <p:nvSpPr>
              <p:cNvPr id="48" name="Line 44"/>
              <p:cNvSpPr>
                <a:spLocks noChangeShapeType="1"/>
              </p:cNvSpPr>
              <p:nvPr/>
            </p:nvSpPr>
            <p:spPr bwMode="auto">
              <a:xfrm>
                <a:off x="4417" y="2303"/>
                <a:ext cx="0" cy="240"/>
              </a:xfrm>
              <a:prstGeom prst="line">
                <a:avLst/>
              </a:prstGeom>
              <a:noFill/>
              <a:ln w="19050">
                <a:solidFill>
                  <a:schemeClr val="bg2"/>
                </a:solidFill>
                <a:miter lim="800000"/>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bg2"/>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endParaRPr>
              </a:p>
            </p:txBody>
          </p:sp>
          <p:sp>
            <p:nvSpPr>
              <p:cNvPr id="49" name="Line 45"/>
              <p:cNvSpPr>
                <a:spLocks noChangeShapeType="1"/>
              </p:cNvSpPr>
              <p:nvPr/>
            </p:nvSpPr>
            <p:spPr bwMode="auto">
              <a:xfrm>
                <a:off x="4177" y="2303"/>
                <a:ext cx="0" cy="240"/>
              </a:xfrm>
              <a:prstGeom prst="line">
                <a:avLst/>
              </a:prstGeom>
              <a:noFill/>
              <a:ln w="19050">
                <a:solidFill>
                  <a:schemeClr val="bg2"/>
                </a:solidFill>
                <a:miter lim="800000"/>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bg2"/>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endParaRPr>
              </a:p>
            </p:txBody>
          </p:sp>
          <p:sp>
            <p:nvSpPr>
              <p:cNvPr id="50" name="Line 46"/>
              <p:cNvSpPr>
                <a:spLocks noChangeShapeType="1"/>
              </p:cNvSpPr>
              <p:nvPr/>
            </p:nvSpPr>
            <p:spPr bwMode="auto">
              <a:xfrm>
                <a:off x="4417" y="2543"/>
                <a:ext cx="240" cy="0"/>
              </a:xfrm>
              <a:prstGeom prst="line">
                <a:avLst/>
              </a:prstGeom>
              <a:noFill/>
              <a:ln w="19050">
                <a:solidFill>
                  <a:schemeClr val="bg2"/>
                </a:solidFill>
                <a:miter lim="800000"/>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bg2"/>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endParaRPr>
              </a:p>
            </p:txBody>
          </p:sp>
          <p:sp>
            <p:nvSpPr>
              <p:cNvPr id="51" name="Line 47"/>
              <p:cNvSpPr>
                <a:spLocks noChangeShapeType="1"/>
              </p:cNvSpPr>
              <p:nvPr/>
            </p:nvSpPr>
            <p:spPr bwMode="auto">
              <a:xfrm>
                <a:off x="2496" y="2543"/>
                <a:ext cx="240" cy="0"/>
              </a:xfrm>
              <a:prstGeom prst="line">
                <a:avLst/>
              </a:prstGeom>
              <a:noFill/>
              <a:ln w="19050">
                <a:solidFill>
                  <a:schemeClr val="bg2"/>
                </a:solidFill>
                <a:miter lim="800000"/>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bg2"/>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endParaRPr>
              </a:p>
            </p:txBody>
          </p:sp>
          <p:sp>
            <p:nvSpPr>
              <p:cNvPr id="52" name="Line 48"/>
              <p:cNvSpPr>
                <a:spLocks noChangeShapeType="1"/>
              </p:cNvSpPr>
              <p:nvPr/>
            </p:nvSpPr>
            <p:spPr bwMode="auto">
              <a:xfrm>
                <a:off x="4656" y="2303"/>
                <a:ext cx="240" cy="0"/>
              </a:xfrm>
              <a:prstGeom prst="line">
                <a:avLst/>
              </a:prstGeom>
              <a:noFill/>
              <a:ln w="19050">
                <a:solidFill>
                  <a:schemeClr val="bg2"/>
                </a:solidFill>
                <a:miter lim="800000"/>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bg2"/>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endParaRPr>
              </a:p>
            </p:txBody>
          </p:sp>
          <p:sp>
            <p:nvSpPr>
              <p:cNvPr id="53" name="Line 49"/>
              <p:cNvSpPr>
                <a:spLocks noChangeShapeType="1"/>
              </p:cNvSpPr>
              <p:nvPr/>
            </p:nvSpPr>
            <p:spPr bwMode="auto">
              <a:xfrm>
                <a:off x="4896" y="2303"/>
                <a:ext cx="0" cy="240"/>
              </a:xfrm>
              <a:prstGeom prst="line">
                <a:avLst/>
              </a:prstGeom>
              <a:noFill/>
              <a:ln w="19050">
                <a:solidFill>
                  <a:schemeClr val="bg2"/>
                </a:solidFill>
                <a:miter lim="800000"/>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bg2"/>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endParaRPr>
              </a:p>
            </p:txBody>
          </p:sp>
          <p:sp>
            <p:nvSpPr>
              <p:cNvPr id="54" name="Line 50"/>
              <p:cNvSpPr>
                <a:spLocks noChangeShapeType="1"/>
              </p:cNvSpPr>
              <p:nvPr/>
            </p:nvSpPr>
            <p:spPr bwMode="auto">
              <a:xfrm>
                <a:off x="4656" y="2303"/>
                <a:ext cx="0" cy="240"/>
              </a:xfrm>
              <a:prstGeom prst="line">
                <a:avLst/>
              </a:prstGeom>
              <a:noFill/>
              <a:ln w="19050">
                <a:solidFill>
                  <a:schemeClr val="bg2"/>
                </a:solidFill>
                <a:miter lim="800000"/>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bg2"/>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endParaRPr>
              </a:p>
            </p:txBody>
          </p:sp>
          <p:sp>
            <p:nvSpPr>
              <p:cNvPr id="55" name="Line 51"/>
              <p:cNvSpPr>
                <a:spLocks noChangeShapeType="1"/>
              </p:cNvSpPr>
              <p:nvPr/>
            </p:nvSpPr>
            <p:spPr bwMode="auto">
              <a:xfrm>
                <a:off x="4896" y="2543"/>
                <a:ext cx="240" cy="0"/>
              </a:xfrm>
              <a:prstGeom prst="line">
                <a:avLst/>
              </a:prstGeom>
              <a:noFill/>
              <a:ln w="19050">
                <a:solidFill>
                  <a:schemeClr val="bg2"/>
                </a:solidFill>
                <a:miter lim="800000"/>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bg2"/>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endParaRPr>
              </a:p>
            </p:txBody>
          </p:sp>
        </p:grpSp>
        <p:sp>
          <p:nvSpPr>
            <p:cNvPr id="56" name="Text Box 52"/>
            <p:cNvSpPr txBox="1">
              <a:spLocks noChangeArrowheads="1"/>
            </p:cNvSpPr>
            <p:nvPr/>
          </p:nvSpPr>
          <p:spPr bwMode="auto">
            <a:xfrm>
              <a:off x="3714744" y="1304502"/>
              <a:ext cx="762005" cy="338208"/>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600" b="1" kern="1200" cap="none" spc="0" normalizeH="0" baseline="0" noProof="0" dirty="0">
                  <a:latin typeface="+mj-lt"/>
                  <a:ea typeface="宋体" panose="02010600030101010101" pitchFamily="2" charset="-122"/>
                  <a:cs typeface="+mn-cs"/>
                </a:rPr>
                <a:t>CP</a:t>
              </a:r>
              <a:endParaRPr kumimoji="1" lang="en-US" altLang="zh-CN" sz="1600" kern="1200" cap="none" spc="0" normalizeH="0" baseline="0" noProof="0" dirty="0">
                <a:latin typeface="+mj-lt"/>
                <a:ea typeface="宋体" panose="02010600030101010101" pitchFamily="2" charset="-122"/>
                <a:cs typeface="+mn-cs"/>
              </a:endParaRPr>
            </a:p>
          </p:txBody>
        </p:sp>
        <p:sp>
          <p:nvSpPr>
            <p:cNvPr id="57" name="Text Box 53"/>
            <p:cNvSpPr txBox="1">
              <a:spLocks noChangeArrowheads="1"/>
            </p:cNvSpPr>
            <p:nvPr/>
          </p:nvSpPr>
          <p:spPr bwMode="auto">
            <a:xfrm>
              <a:off x="3857620" y="1685580"/>
              <a:ext cx="4429156" cy="308038"/>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X:      0       </a:t>
              </a:r>
              <a:r>
                <a:rPr kumimoji="1" lang="en-US" altLang="zh-CN" sz="1400" b="1" kern="1200" cap="none" spc="0" normalizeH="0" baseline="0" noProof="0" dirty="0">
                  <a:solidFill>
                    <a:schemeClr val="bg1"/>
                  </a:solidFill>
                  <a:latin typeface="+mj-lt"/>
                  <a:ea typeface="宋体" panose="02010600030101010101" pitchFamily="2" charset="-122"/>
                  <a:cs typeface="+mn-cs"/>
                </a:rPr>
                <a:t>1       1       0      </a:t>
              </a:r>
              <a:r>
                <a:rPr kumimoji="1" lang="en-US" altLang="zh-CN" sz="1400" b="1" kern="1200" cap="none" spc="0" normalizeH="0" baseline="0" noProof="0" dirty="0">
                  <a:latin typeface="+mj-lt"/>
                  <a:ea typeface="宋体" panose="02010600030101010101" pitchFamily="2" charset="-122"/>
                  <a:cs typeface="+mn-cs"/>
                </a:rPr>
                <a:t>1       </a:t>
              </a:r>
              <a:r>
                <a:rPr kumimoji="1" lang="en-US" altLang="zh-CN" sz="1400" b="1" kern="1200" cap="none" spc="0" normalizeH="0" baseline="0" noProof="0" dirty="0">
                  <a:solidFill>
                    <a:schemeClr val="bg1"/>
                  </a:solidFill>
                  <a:latin typeface="+mj-lt"/>
                  <a:ea typeface="宋体" panose="02010600030101010101" pitchFamily="2" charset="-122"/>
                  <a:cs typeface="+mn-cs"/>
                </a:rPr>
                <a:t>1       1       0       </a:t>
              </a:r>
              <a:r>
                <a:rPr kumimoji="1" lang="en-US" altLang="zh-CN" sz="1400" b="1" kern="1200" cap="none" spc="0" normalizeH="0" baseline="0" noProof="0" dirty="0">
                  <a:latin typeface="+mj-lt"/>
                  <a:ea typeface="宋体" panose="02010600030101010101" pitchFamily="2" charset="-122"/>
                  <a:cs typeface="+mn-cs"/>
                </a:rPr>
                <a:t>1</a:t>
              </a:r>
              <a:endParaRPr kumimoji="1" lang="en-US" altLang="zh-CN" sz="1400" kern="1200" cap="none" spc="0" normalizeH="0" baseline="0" noProof="0" dirty="0">
                <a:latin typeface="+mj-lt"/>
                <a:ea typeface="宋体" panose="02010600030101010101" pitchFamily="2" charset="-122"/>
                <a:cs typeface="+mn-cs"/>
              </a:endParaRPr>
            </a:p>
          </p:txBody>
        </p:sp>
        <p:sp>
          <p:nvSpPr>
            <p:cNvPr id="58" name="Text Box 54"/>
            <p:cNvSpPr txBox="1">
              <a:spLocks noChangeArrowheads="1"/>
            </p:cNvSpPr>
            <p:nvPr/>
          </p:nvSpPr>
          <p:spPr bwMode="auto">
            <a:xfrm>
              <a:off x="3881433" y="2071423"/>
              <a:ext cx="4548219" cy="308038"/>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Z:      0       0       0       </a:t>
              </a:r>
              <a:r>
                <a:rPr kumimoji="1" lang="en-US" altLang="zh-CN" sz="1400" b="1" kern="1200" cap="none" spc="0" normalizeH="0" baseline="0" noProof="0" dirty="0">
                  <a:solidFill>
                    <a:srgbClr val="C00000"/>
                  </a:solidFill>
                  <a:latin typeface="+mj-lt"/>
                  <a:ea typeface="宋体" panose="02010600030101010101" pitchFamily="2" charset="-122"/>
                  <a:cs typeface="+mn-cs"/>
                </a:rPr>
                <a:t>1</a:t>
              </a:r>
              <a:r>
                <a:rPr kumimoji="1" lang="en-US" altLang="zh-CN" sz="1400" b="1" kern="1200" cap="none" spc="0" normalizeH="0" baseline="0" noProof="0" dirty="0">
                  <a:latin typeface="+mj-lt"/>
                  <a:ea typeface="宋体" panose="02010600030101010101" pitchFamily="2" charset="-122"/>
                  <a:cs typeface="+mn-cs"/>
                </a:rPr>
                <a:t>      0       0       0      </a:t>
              </a:r>
              <a:r>
                <a:rPr kumimoji="1" lang="en-US" altLang="zh-CN" sz="1400" b="1" kern="1200" cap="none" spc="0" normalizeH="0" baseline="0" noProof="0" dirty="0">
                  <a:solidFill>
                    <a:srgbClr val="C00000"/>
                  </a:solidFill>
                  <a:latin typeface="+mj-lt"/>
                  <a:ea typeface="宋体" panose="02010600030101010101" pitchFamily="2" charset="-122"/>
                  <a:cs typeface="+mn-cs"/>
                </a:rPr>
                <a:t> 1       </a:t>
              </a:r>
              <a:r>
                <a:rPr kumimoji="1" lang="en-US" altLang="zh-CN" sz="1400" b="1" kern="1200" cap="none" spc="0" normalizeH="0" baseline="0" noProof="0" dirty="0">
                  <a:latin typeface="+mj-lt"/>
                  <a:ea typeface="宋体" panose="02010600030101010101" pitchFamily="2" charset="-122"/>
                  <a:cs typeface="+mn-cs"/>
                </a:rPr>
                <a:t>0</a:t>
              </a:r>
              <a:endParaRPr kumimoji="1" lang="en-US" altLang="zh-CN" sz="1400" kern="1200" cap="none" spc="0" normalizeH="0" baseline="0" noProof="0" dirty="0">
                <a:latin typeface="+mj-lt"/>
                <a:ea typeface="宋体" panose="02010600030101010101" pitchFamily="2" charset="-122"/>
                <a:cs typeface="+mn-cs"/>
              </a:endParaRPr>
            </a:p>
          </p:txBody>
        </p:sp>
      </p:grpSp>
      <p:sp>
        <p:nvSpPr>
          <p:cNvPr id="69" name="Text Box 2"/>
          <p:cNvSpPr txBox="1">
            <a:spLocks noChangeArrowheads="1"/>
          </p:cNvSpPr>
          <p:nvPr/>
        </p:nvSpPr>
        <p:spPr bwMode="auto">
          <a:xfrm>
            <a:off x="958850" y="3071813"/>
            <a:ext cx="6184900" cy="1582738"/>
          </a:xfrm>
          <a:prstGeom prst="rect">
            <a:avLst/>
          </a:prstGeom>
          <a:noFill/>
          <a:ln w="9525">
            <a:noFill/>
            <a:miter lim="800000"/>
          </a:ln>
          <a:effectLst/>
        </p:spPr>
        <p:txBody>
          <a:bodyPr>
            <a:spAutoFit/>
          </a:bodyPr>
          <a:lstStyle/>
          <a:p>
            <a:pPr marR="0" defTabSz="914400">
              <a:buClrTx/>
              <a:buSzTx/>
              <a:buFontTx/>
              <a:defRPr/>
            </a:pP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a:t>
            </a:r>
            <a:r>
              <a:rPr kumimoji="1" lang="en-US" altLang="zh-CN" sz="1600" b="1" kern="1200" cap="none" spc="0" normalizeH="0" baseline="0" noProof="0" dirty="0">
                <a:latin typeface="黑体" panose="02010609060101010101" pitchFamily="49" charset="-122"/>
                <a:ea typeface="黑体" panose="02010609060101010101" pitchFamily="49" charset="-122"/>
                <a:cs typeface="+mn-cs"/>
              </a:rPr>
              <a:t>1</a:t>
            </a: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）状态设定</a:t>
            </a:r>
            <a:endParaRPr kumimoji="1" lang="zh-CN" altLang="en-US" sz="1600" b="1" kern="1200" cap="none" spc="0" normalizeH="0" baseline="0" noProof="0" dirty="0">
              <a:latin typeface="黑体" panose="02010609060101010101" pitchFamily="49" charset="-122"/>
              <a:ea typeface="黑体" panose="02010609060101010101" pitchFamily="49" charset="-122"/>
              <a:cs typeface="+mn-cs"/>
            </a:endParaRPr>
          </a:p>
          <a:p>
            <a:pPr marR="0" defTabSz="914400">
              <a:spcBef>
                <a:spcPct val="30000"/>
              </a:spcBef>
              <a:buClrTx/>
              <a:buSzTx/>
              <a:buFontTx/>
              <a:defRPr/>
            </a:pP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       </a:t>
            </a:r>
            <a:r>
              <a:rPr kumimoji="1" lang="zh-CN" altLang="en-US" sz="1600" b="1" kern="1200" cap="none" spc="0" normalizeH="0" baseline="0" noProof="0" dirty="0">
                <a:latin typeface="+mj-lt"/>
                <a:ea typeface="黑体" panose="02010609060101010101" pitchFamily="49" charset="-122"/>
                <a:cs typeface="+mn-cs"/>
              </a:rPr>
              <a:t>  </a:t>
            </a:r>
            <a:r>
              <a:rPr kumimoji="1" lang="en-US" altLang="zh-CN" sz="1600" b="1" kern="1200" cap="none" spc="0" normalizeH="0" baseline="0" noProof="0" dirty="0">
                <a:latin typeface="+mj-lt"/>
                <a:ea typeface="黑体" panose="02010609060101010101" pitchFamily="49" charset="-122"/>
                <a:cs typeface="+mn-cs"/>
              </a:rPr>
              <a:t>S</a:t>
            </a:r>
            <a:r>
              <a:rPr kumimoji="0" lang="en-US" altLang="zh-CN" sz="1600" b="1" kern="1200" cap="none" spc="0" normalizeH="0" baseline="-25000" noProof="0" dirty="0">
                <a:latin typeface="+mj-lt"/>
                <a:ea typeface="黑体" panose="02010609060101010101" pitchFamily="49" charset="-122"/>
                <a:cs typeface="+mn-cs"/>
              </a:rPr>
              <a:t>0</a:t>
            </a:r>
            <a:r>
              <a:rPr kumimoji="1" lang="en-US" altLang="zh-CN" sz="1600" b="1" kern="1200" cap="none" spc="0" normalizeH="0" baseline="0" noProof="0" dirty="0">
                <a:latin typeface="黑体" panose="02010609060101010101" pitchFamily="49" charset="-122"/>
                <a:ea typeface="黑体" panose="02010609060101010101" pitchFamily="49" charset="-122"/>
                <a:cs typeface="+mn-cs"/>
              </a:rPr>
              <a:t>——</a:t>
            </a: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初始状态，表示收到</a:t>
            </a:r>
            <a:r>
              <a:rPr kumimoji="1" lang="en-US" altLang="zh-CN" sz="1600" b="1" kern="1200" cap="none" spc="0" normalizeH="0" baseline="0" noProof="0" dirty="0">
                <a:latin typeface="+mj-lt"/>
                <a:ea typeface="黑体" panose="02010609060101010101" pitchFamily="49" charset="-122"/>
                <a:cs typeface="+mn-cs"/>
              </a:rPr>
              <a:t>1</a:t>
            </a: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位数据：“</a:t>
            </a:r>
            <a:r>
              <a:rPr kumimoji="1" lang="en-US" altLang="zh-CN" sz="1600" b="1" kern="1200" cap="none" spc="0" normalizeH="0" baseline="0" noProof="0" dirty="0">
                <a:latin typeface="+mj-lt"/>
                <a:ea typeface="黑体" panose="02010609060101010101" pitchFamily="49" charset="-122"/>
                <a:cs typeface="+mn-cs"/>
              </a:rPr>
              <a:t>0</a:t>
            </a: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a:t>
            </a:r>
            <a:endParaRPr kumimoji="1" lang="zh-CN" altLang="en-US" sz="1600" b="1" kern="1200" cap="none" spc="0" normalizeH="0" baseline="0" noProof="0" dirty="0">
              <a:latin typeface="黑体" panose="02010609060101010101" pitchFamily="49" charset="-122"/>
              <a:ea typeface="黑体" panose="02010609060101010101" pitchFamily="49" charset="-122"/>
              <a:cs typeface="+mn-cs"/>
            </a:endParaRPr>
          </a:p>
          <a:p>
            <a:pPr marR="0" defTabSz="914400">
              <a:lnSpc>
                <a:spcPct val="75000"/>
              </a:lnSpc>
              <a:spcBef>
                <a:spcPct val="50000"/>
              </a:spcBef>
              <a:buClrTx/>
              <a:buSzTx/>
              <a:buFontTx/>
              <a:defRPr/>
            </a:pP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       </a:t>
            </a:r>
            <a:r>
              <a:rPr kumimoji="1" lang="zh-CN" altLang="en-US" sz="1600" b="1" kern="1200" cap="none" spc="0" normalizeH="0" baseline="0" noProof="0" dirty="0">
                <a:latin typeface="+mj-lt"/>
                <a:ea typeface="黑体" panose="02010609060101010101" pitchFamily="49" charset="-122"/>
                <a:cs typeface="+mn-cs"/>
              </a:rPr>
              <a:t>  </a:t>
            </a:r>
            <a:r>
              <a:rPr kumimoji="1" lang="en-US" altLang="zh-CN" sz="1600" b="1" kern="1200" cap="none" spc="0" normalizeH="0" baseline="0" noProof="0" dirty="0">
                <a:latin typeface="+mj-lt"/>
                <a:ea typeface="黑体" panose="02010609060101010101" pitchFamily="49" charset="-122"/>
                <a:cs typeface="+mn-cs"/>
              </a:rPr>
              <a:t>S</a:t>
            </a:r>
            <a:r>
              <a:rPr kumimoji="0" lang="en-US" altLang="zh-CN" sz="1600" b="1" kern="1200" cap="none" spc="0" normalizeH="0" baseline="-25000" noProof="0" dirty="0">
                <a:latin typeface="+mj-lt"/>
                <a:ea typeface="黑体" panose="02010609060101010101" pitchFamily="49" charset="-122"/>
                <a:cs typeface="+mn-cs"/>
              </a:rPr>
              <a:t>1</a:t>
            </a:r>
            <a:r>
              <a:rPr kumimoji="1" lang="en-US" altLang="zh-CN" sz="1600" b="1" kern="1200" cap="none" spc="0" normalizeH="0" baseline="0" noProof="0" dirty="0">
                <a:latin typeface="黑体" panose="02010609060101010101" pitchFamily="49" charset="-122"/>
                <a:ea typeface="黑体" panose="02010609060101010101" pitchFamily="49" charset="-122"/>
                <a:cs typeface="+mn-cs"/>
              </a:rPr>
              <a:t>——</a:t>
            </a: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表示收到</a:t>
            </a:r>
            <a:r>
              <a:rPr kumimoji="1" lang="en-US" altLang="zh-CN" sz="1600" b="1" kern="1200" cap="none" spc="0" normalizeH="0" baseline="0" noProof="0" dirty="0">
                <a:latin typeface="+mj-lt"/>
                <a:ea typeface="黑体" panose="02010609060101010101" pitchFamily="49" charset="-122"/>
                <a:cs typeface="+mn-cs"/>
              </a:rPr>
              <a:t>1</a:t>
            </a: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位数据：“</a:t>
            </a:r>
            <a:r>
              <a:rPr kumimoji="1" lang="en-US" altLang="zh-CN" sz="1600" b="1" kern="1200" cap="none" spc="0" normalizeH="0" baseline="0" noProof="0" dirty="0">
                <a:latin typeface="+mj-lt"/>
                <a:ea typeface="黑体" panose="02010609060101010101" pitchFamily="49" charset="-122"/>
                <a:cs typeface="+mn-cs"/>
              </a:rPr>
              <a:t>1</a:t>
            </a: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a:t>
            </a:r>
            <a:endParaRPr kumimoji="1" lang="zh-CN" altLang="en-US" sz="1600" b="1" kern="1200" cap="none" spc="0" normalizeH="0" baseline="0" noProof="0" dirty="0">
              <a:latin typeface="黑体" panose="02010609060101010101" pitchFamily="49" charset="-122"/>
              <a:ea typeface="黑体" panose="02010609060101010101" pitchFamily="49" charset="-122"/>
              <a:cs typeface="+mn-cs"/>
            </a:endParaRPr>
          </a:p>
          <a:p>
            <a:pPr marR="0" defTabSz="914400">
              <a:lnSpc>
                <a:spcPct val="75000"/>
              </a:lnSpc>
              <a:spcBef>
                <a:spcPct val="50000"/>
              </a:spcBef>
              <a:buClrTx/>
              <a:buSzTx/>
              <a:buFontTx/>
              <a:defRPr/>
            </a:pP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        </a:t>
            </a:r>
            <a:r>
              <a:rPr kumimoji="1" lang="en-US" altLang="zh-CN" sz="1600" b="1" kern="1200" cap="none" spc="0" normalizeH="0" baseline="0" noProof="0" dirty="0">
                <a:latin typeface="+mj-lt"/>
                <a:ea typeface="黑体" panose="02010609060101010101" pitchFamily="49" charset="-122"/>
                <a:cs typeface="+mn-cs"/>
              </a:rPr>
              <a:t>S</a:t>
            </a:r>
            <a:r>
              <a:rPr kumimoji="0" lang="en-US" altLang="zh-CN" sz="1600" b="1" kern="1200" cap="none" spc="0" normalizeH="0" baseline="-25000" noProof="0" dirty="0">
                <a:latin typeface="+mj-lt"/>
                <a:ea typeface="黑体" panose="02010609060101010101" pitchFamily="49" charset="-122"/>
                <a:cs typeface="+mn-cs"/>
              </a:rPr>
              <a:t>2</a:t>
            </a:r>
            <a:r>
              <a:rPr kumimoji="1" lang="en-US" altLang="zh-CN" sz="1600" b="1" kern="1200" cap="none" spc="0" normalizeH="0" baseline="0" noProof="0" dirty="0">
                <a:latin typeface="黑体" panose="02010609060101010101" pitchFamily="49" charset="-122"/>
                <a:ea typeface="黑体" panose="02010609060101010101" pitchFamily="49" charset="-122"/>
                <a:cs typeface="+mn-cs"/>
              </a:rPr>
              <a:t>——</a:t>
            </a: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表示收到</a:t>
            </a:r>
            <a:r>
              <a:rPr kumimoji="1" lang="en-US" altLang="zh-CN" sz="1600" b="1" kern="1200" cap="none" spc="0" normalizeH="0" baseline="0" noProof="0" dirty="0">
                <a:latin typeface="+mj-lt"/>
                <a:ea typeface="黑体" panose="02010609060101010101" pitchFamily="49" charset="-122"/>
                <a:cs typeface="+mn-cs"/>
              </a:rPr>
              <a:t>2</a:t>
            </a: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位数据：“</a:t>
            </a:r>
            <a:r>
              <a:rPr kumimoji="1" lang="en-US" altLang="zh-CN" sz="1600" b="1" kern="1200" cap="none" spc="0" normalizeH="0" baseline="0" noProof="0" dirty="0">
                <a:latin typeface="+mj-lt"/>
                <a:ea typeface="黑体" panose="02010609060101010101" pitchFamily="49" charset="-122"/>
                <a:cs typeface="+mn-cs"/>
              </a:rPr>
              <a:t>11</a:t>
            </a: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a:t>
            </a:r>
            <a:endParaRPr kumimoji="1" lang="zh-CN" altLang="en-US" sz="1600" b="1" kern="1200" cap="none" spc="0" normalizeH="0" baseline="0" noProof="0" dirty="0">
              <a:latin typeface="黑体" panose="02010609060101010101" pitchFamily="49" charset="-122"/>
              <a:ea typeface="黑体" panose="02010609060101010101" pitchFamily="49" charset="-122"/>
              <a:cs typeface="+mn-cs"/>
            </a:endParaRPr>
          </a:p>
          <a:p>
            <a:pPr marR="0" defTabSz="914400">
              <a:lnSpc>
                <a:spcPct val="75000"/>
              </a:lnSpc>
              <a:spcBef>
                <a:spcPct val="50000"/>
              </a:spcBef>
              <a:buClrTx/>
              <a:buSzTx/>
              <a:buFontTx/>
              <a:defRPr/>
            </a:pP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       </a:t>
            </a:r>
            <a:r>
              <a:rPr kumimoji="1" lang="zh-CN" altLang="en-US" sz="1600" b="1" kern="1200" cap="none" spc="0" normalizeH="0" baseline="0" noProof="0" dirty="0">
                <a:latin typeface="+mj-lt"/>
                <a:ea typeface="黑体" panose="02010609060101010101" pitchFamily="49" charset="-122"/>
                <a:cs typeface="+mn-cs"/>
              </a:rPr>
              <a:t>  </a:t>
            </a:r>
            <a:r>
              <a:rPr kumimoji="1" lang="en-US" altLang="zh-CN" sz="1600" b="1" kern="1200" cap="none" spc="0" normalizeH="0" baseline="0" noProof="0" dirty="0">
                <a:latin typeface="+mj-lt"/>
                <a:ea typeface="黑体" panose="02010609060101010101" pitchFamily="49" charset="-122"/>
                <a:cs typeface="+mn-cs"/>
              </a:rPr>
              <a:t>S</a:t>
            </a:r>
            <a:r>
              <a:rPr kumimoji="0" lang="en-US" altLang="zh-CN" sz="1600" b="1" kern="1200" cap="none" spc="0" normalizeH="0" baseline="-25000" noProof="0" dirty="0">
                <a:latin typeface="+mj-lt"/>
                <a:ea typeface="黑体" panose="02010609060101010101" pitchFamily="49" charset="-122"/>
                <a:cs typeface="+mn-cs"/>
              </a:rPr>
              <a:t>3</a:t>
            </a:r>
            <a:r>
              <a:rPr kumimoji="1" lang="en-US" altLang="zh-CN" sz="1600" b="1" kern="1200" cap="none" spc="0" normalizeH="0" baseline="0" noProof="0" dirty="0">
                <a:latin typeface="黑体" panose="02010609060101010101" pitchFamily="49" charset="-122"/>
                <a:ea typeface="黑体" panose="02010609060101010101" pitchFamily="49" charset="-122"/>
                <a:cs typeface="+mn-cs"/>
              </a:rPr>
              <a:t>——</a:t>
            </a: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表示收到</a:t>
            </a:r>
            <a:r>
              <a:rPr kumimoji="1" lang="en-US" altLang="zh-CN" sz="1600" b="1" kern="1200" cap="none" spc="0" normalizeH="0" baseline="0" noProof="0" dirty="0">
                <a:latin typeface="+mj-lt"/>
                <a:ea typeface="黑体" panose="02010609060101010101" pitchFamily="49" charset="-122"/>
                <a:cs typeface="+mn-cs"/>
              </a:rPr>
              <a:t>3</a:t>
            </a: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位数据：“</a:t>
            </a:r>
            <a:r>
              <a:rPr kumimoji="1" lang="en-US" altLang="zh-CN" sz="1600" b="1" kern="1200" cap="none" spc="0" normalizeH="0" baseline="0" noProof="0" dirty="0">
                <a:latin typeface="+mj-lt"/>
                <a:ea typeface="黑体" panose="02010609060101010101" pitchFamily="49" charset="-122"/>
                <a:cs typeface="+mn-cs"/>
              </a:rPr>
              <a:t>110</a:t>
            </a: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”，此时输出标志 </a:t>
            </a:r>
            <a:r>
              <a:rPr kumimoji="1" lang="en-US" altLang="zh-CN" sz="1600" b="1" kern="1200" cap="none" spc="0" normalizeH="0" baseline="0" noProof="0" dirty="0">
                <a:latin typeface="+mj-lt"/>
                <a:ea typeface="黑体" panose="02010609060101010101" pitchFamily="49" charset="-122"/>
                <a:cs typeface="+mn-cs"/>
              </a:rPr>
              <a:t>Z=1</a:t>
            </a:r>
            <a:r>
              <a:rPr kumimoji="1" lang="en-US" altLang="zh-CN" sz="1600" b="1" kern="1200" cap="none" spc="0" normalizeH="0" baseline="0" noProof="0" dirty="0">
                <a:latin typeface="黑体" panose="02010609060101010101" pitchFamily="49" charset="-122"/>
                <a:ea typeface="黑体" panose="02010609060101010101" pitchFamily="49" charset="-122"/>
                <a:cs typeface="+mn-cs"/>
              </a:rPr>
              <a:t>.</a:t>
            </a:r>
            <a:endParaRPr kumimoji="1" lang="en-US" altLang="zh-CN" sz="1600" b="1" kern="1200" cap="none" spc="0" normalizeH="0" baseline="0" noProof="0" dirty="0">
              <a:latin typeface="黑体" panose="02010609060101010101" pitchFamily="49" charset="-122"/>
              <a:ea typeface="黑体" panose="02010609060101010101" pitchFamily="49" charset="-122"/>
              <a:cs typeface="+mn-cs"/>
            </a:endParaRPr>
          </a:p>
        </p:txBody>
      </p:sp>
      <p:sp>
        <p:nvSpPr>
          <p:cNvPr id="70" name="Text Box 3"/>
          <p:cNvSpPr txBox="1">
            <a:spLocks noChangeArrowheads="1"/>
          </p:cNvSpPr>
          <p:nvPr/>
        </p:nvSpPr>
        <p:spPr bwMode="auto">
          <a:xfrm>
            <a:off x="754063" y="2643188"/>
            <a:ext cx="4032250" cy="369888"/>
          </a:xfrm>
          <a:prstGeom prst="rect">
            <a:avLst/>
          </a:prstGeom>
          <a:noFill/>
          <a:ln w="9525">
            <a:noFill/>
            <a:miter lim="800000"/>
          </a:ln>
        </p:spPr>
        <p:txBody>
          <a:bodyPr>
            <a:spAutoFit/>
          </a:bodyPr>
          <a:lstStyle/>
          <a:p>
            <a:pPr marR="0" defTabSz="914400">
              <a:spcBef>
                <a:spcPct val="50000"/>
              </a:spcBef>
              <a:buClrTx/>
              <a:buSzTx/>
              <a:buFontTx/>
              <a:defRPr/>
            </a:pPr>
            <a:r>
              <a:rPr kumimoji="1" lang="en-US" altLang="zh-CN" sz="1800" b="1" kern="1200" cap="none" spc="0" normalizeH="0" baseline="0" noProof="0" dirty="0">
                <a:solidFill>
                  <a:schemeClr val="bg1"/>
                </a:solidFill>
                <a:latin typeface="+mj-lt"/>
                <a:ea typeface="黑体" panose="02010609060101010101" pitchFamily="49" charset="-122"/>
                <a:cs typeface="+mn-cs"/>
              </a:rPr>
              <a:t>1</a:t>
            </a:r>
            <a:r>
              <a:rPr kumimoji="1" lang="en-US" altLang="zh-CN" sz="1800" b="1" kern="1200" cap="none" spc="0" normalizeH="0" baseline="0" noProof="0" dirty="0">
                <a:solidFill>
                  <a:schemeClr val="bg1"/>
                </a:solidFill>
                <a:latin typeface="黑体" panose="02010609060101010101" pitchFamily="49" charset="-122"/>
                <a:ea typeface="黑体" panose="02010609060101010101" pitchFamily="49" charset="-122"/>
                <a:cs typeface="+mn-cs"/>
              </a:rPr>
              <a:t>.</a:t>
            </a:r>
            <a:r>
              <a:rPr kumimoji="1" lang="en-US" altLang="zh-CN" sz="1800" b="1" i="1" kern="1200" cap="none" spc="0" normalizeH="0" baseline="0" noProof="0" dirty="0">
                <a:solidFill>
                  <a:schemeClr val="bg1"/>
                </a:solidFill>
                <a:latin typeface="黑体" panose="02010609060101010101" pitchFamily="49" charset="-122"/>
                <a:ea typeface="黑体" panose="02010609060101010101" pitchFamily="49" charset="-122"/>
                <a:cs typeface="+mn-cs"/>
              </a:rPr>
              <a:t> </a:t>
            </a:r>
            <a:r>
              <a:rPr kumimoji="1" lang="zh-CN" altLang="en-US" sz="1800" b="1" kern="1200" cap="none" spc="0" normalizeH="0" baseline="0" noProof="0" dirty="0">
                <a:solidFill>
                  <a:schemeClr val="bg1"/>
                </a:solidFill>
                <a:latin typeface="黑体" panose="02010609060101010101" pitchFamily="49" charset="-122"/>
                <a:ea typeface="黑体" panose="02010609060101010101" pitchFamily="49" charset="-122"/>
                <a:cs typeface="+mn-cs"/>
              </a:rPr>
              <a:t>获得原始状态图和原始状态表</a:t>
            </a:r>
            <a:endParaRPr kumimoji="1" lang="zh-CN" altLang="en-US" sz="1800" b="1" kern="1200" cap="none" spc="0" normalizeH="0" baseline="0" noProof="0" dirty="0">
              <a:solidFill>
                <a:schemeClr val="bg1"/>
              </a:solidFill>
              <a:latin typeface="黑体" panose="02010609060101010101" pitchFamily="49" charset="-122"/>
              <a:ea typeface="黑体" panose="02010609060101010101" pitchFamily="49" charset="-122"/>
              <a:cs typeface="+mn-cs"/>
            </a:endParaRPr>
          </a:p>
        </p:txBody>
      </p:sp>
      <p:sp>
        <p:nvSpPr>
          <p:cNvPr id="23559" name="标题 1"/>
          <p:cNvSpPr>
            <a:spLocks noGrp="1"/>
          </p:cNvSpPr>
          <p:nvPr>
            <p:ph type="title"/>
          </p:nvPr>
        </p:nvSpPr>
        <p:spPr>
          <a:xfrm>
            <a:off x="685800" y="80963"/>
            <a:ext cx="7772400" cy="330200"/>
          </a:xfrm>
        </p:spPr>
        <p:txBody>
          <a:bodyPr vert="horz" wrap="square" lIns="92075" tIns="46038" rIns="92075" bIns="46038" anchor="ctr"/>
          <a:p>
            <a:r>
              <a:rPr lang="zh-CN" altLang="en-US" sz="2400" dirty="0">
                <a:latin typeface="黑体" panose="02010609060101010101" pitchFamily="49" charset="-122"/>
                <a:ea typeface="黑体" panose="02010609060101010101" pitchFamily="49" charset="-122"/>
                <a:cs typeface="+mj-cs"/>
              </a:rPr>
              <a:t>示例：</a:t>
            </a:r>
            <a:r>
              <a:rPr lang="en-US" altLang="zh-CN" sz="2400" dirty="0">
                <a:latin typeface="黑体" panose="02010609060101010101" pitchFamily="49" charset="-122"/>
                <a:ea typeface="黑体" panose="02010609060101010101" pitchFamily="49" charset="-122"/>
                <a:cs typeface="+mj-cs"/>
              </a:rPr>
              <a:t>110</a:t>
            </a:r>
            <a:r>
              <a:rPr lang="zh-CN" altLang="en-US" sz="2400" dirty="0">
                <a:latin typeface="黑体" panose="02010609060101010101" pitchFamily="49" charset="-122"/>
                <a:ea typeface="黑体" panose="02010609060101010101" pitchFamily="49" charset="-122"/>
                <a:cs typeface="+mj-cs"/>
              </a:rPr>
              <a:t>序列检测器</a:t>
            </a:r>
            <a:endParaRPr lang="zh-CN" altLang="en-US" dirty="0">
              <a:latin typeface="黑体" panose="02010609060101010101" pitchFamily="49" charset="-122"/>
              <a:ea typeface="黑体" panose="02010609060101010101" pitchFamily="49" charset="-122"/>
              <a:cs typeface="+mj-cs"/>
            </a:endParaRPr>
          </a:p>
        </p:txBody>
      </p:sp>
      <p:sp>
        <p:nvSpPr>
          <p:cNvPr id="2" name="灯片编号占位符 1"/>
          <p:cNvSpPr txBox="1">
            <a:spLocks noGrp="1"/>
          </p:cNvSpPr>
          <p:nvPr>
            <p:ph type="sldNum" sz="quarter" idx="4"/>
          </p:nvPr>
        </p:nvSpPr>
        <p:spPr bwMode="auto"/>
        <p:txBody>
          <a:bodyPr wrap="square" lIns="92075" tIns="46038" rIns="92075" bIns="46038" numCol="1" anchor="ctr"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000" dirty="0"/>
            </a:fld>
            <a:endParaRPr lang="en-US" altLang="zh-CN" sz="10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dissolve">
                                      <p:cBhvr>
                                        <p:cTn id="7" dur="500"/>
                                        <p:tgtEl>
                                          <p:spTgt spid="6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0"/>
                                        </p:tgtEl>
                                        <p:attrNameLst>
                                          <p:attrName>style.visibility</p:attrName>
                                        </p:attrNameLst>
                                      </p:cBhvr>
                                      <p:to>
                                        <p:strVal val="visible"/>
                                      </p:to>
                                    </p:set>
                                    <p:animEffect transition="in" filter="dissolve">
                                      <p:cBhvr>
                                        <p:cTn id="17" dur="500"/>
                                        <p:tgtEl>
                                          <p:spTgt spid="7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69"/>
                                        </p:tgtEl>
                                        <p:attrNameLst>
                                          <p:attrName>style.visibility</p:attrName>
                                        </p:attrNameLst>
                                      </p:cBhvr>
                                      <p:to>
                                        <p:strVal val="visible"/>
                                      </p:to>
                                    </p:set>
                                    <p:animEffect transition="in" filter="barn(outHorizontal)">
                                      <p:cBhvr>
                                        <p:cTn id="22"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4"/>
          <p:cNvSpPr txBox="1"/>
          <p:nvPr/>
        </p:nvSpPr>
        <p:spPr>
          <a:xfrm>
            <a:off x="785813" y="714375"/>
            <a:ext cx="2605087" cy="276225"/>
          </a:xfrm>
          <a:prstGeom prst="rect">
            <a:avLst/>
          </a:prstGeom>
          <a:noFill/>
          <a:ln w="9525">
            <a:noFill/>
          </a:ln>
        </p:spPr>
        <p:txBody>
          <a:bodyPr>
            <a:spAutoFit/>
          </a:bodyPr>
          <a:p>
            <a:pPr>
              <a:lnSpc>
                <a:spcPct val="75000"/>
              </a:lnSpc>
              <a:spcBef>
                <a:spcPct val="50000"/>
              </a:spcBef>
            </a:pPr>
            <a:r>
              <a:rPr lang="zh-CN" altLang="en-US" sz="1600" b="1" dirty="0">
                <a:latin typeface="黑体" panose="02010609060101010101" pitchFamily="49" charset="-122"/>
                <a:ea typeface="黑体" panose="02010609060101010101" pitchFamily="49" charset="-122"/>
              </a:rPr>
              <a:t>（</a:t>
            </a:r>
            <a:r>
              <a:rPr lang="en-US" altLang="zh-CN" sz="1600" b="1" dirty="0">
                <a:latin typeface="黑体" panose="02010609060101010101" pitchFamily="49" charset="-122"/>
                <a:ea typeface="黑体" panose="02010609060101010101" pitchFamily="49" charset="-122"/>
              </a:rPr>
              <a:t>2</a:t>
            </a:r>
            <a:r>
              <a:rPr lang="zh-CN" altLang="en-US" sz="1600" b="1" dirty="0">
                <a:latin typeface="黑体" panose="02010609060101010101" pitchFamily="49" charset="-122"/>
                <a:ea typeface="黑体" panose="02010609060101010101" pitchFamily="49" charset="-122"/>
              </a:rPr>
              <a:t>）分析状态转换情况</a:t>
            </a:r>
            <a:endParaRPr lang="zh-CN" altLang="en-US" sz="1600" b="1" dirty="0">
              <a:latin typeface="黑体" panose="02010609060101010101" pitchFamily="49" charset="-122"/>
              <a:ea typeface="黑体" panose="02010609060101010101" pitchFamily="49" charset="-122"/>
            </a:endParaRPr>
          </a:p>
        </p:txBody>
      </p:sp>
      <p:grpSp>
        <p:nvGrpSpPr>
          <p:cNvPr id="88" name="组合 87"/>
          <p:cNvGrpSpPr/>
          <p:nvPr/>
        </p:nvGrpSpPr>
        <p:grpSpPr>
          <a:xfrm>
            <a:off x="987425" y="3071813"/>
            <a:ext cx="2870200" cy="1947862"/>
            <a:chOff x="4666898" y="3009903"/>
            <a:chExt cx="2870384" cy="1948584"/>
          </a:xfrm>
        </p:grpSpPr>
        <p:sp>
          <p:nvSpPr>
            <p:cNvPr id="50" name="Freeform 20"/>
            <p:cNvSpPr/>
            <p:nvPr/>
          </p:nvSpPr>
          <p:spPr bwMode="auto">
            <a:xfrm rot="5400000">
              <a:off x="6350423" y="4036620"/>
              <a:ext cx="827394" cy="107957"/>
            </a:xfrm>
            <a:custGeom>
              <a:avLst/>
              <a:gdLst>
                <a:gd name="T0" fmla="*/ 0 w 953"/>
                <a:gd name="T1" fmla="*/ 0 h 181"/>
                <a:gd name="T2" fmla="*/ 6 w 953"/>
                <a:gd name="T3" fmla="*/ 0 h 181"/>
                <a:gd name="T4" fmla="*/ 12 w 953"/>
                <a:gd name="T5" fmla="*/ 0 h 181"/>
                <a:gd name="T6" fmla="*/ 0 60000 65536"/>
                <a:gd name="T7" fmla="*/ 0 60000 65536"/>
                <a:gd name="T8" fmla="*/ 0 60000 65536"/>
                <a:gd name="T9" fmla="*/ 0 w 953"/>
                <a:gd name="T10" fmla="*/ 0 h 181"/>
                <a:gd name="T11" fmla="*/ 953 w 953"/>
                <a:gd name="T12" fmla="*/ 181 h 181"/>
              </a:gdLst>
              <a:ahLst/>
              <a:cxnLst>
                <a:cxn ang="T6">
                  <a:pos x="T0" y="T1"/>
                </a:cxn>
                <a:cxn ang="T7">
                  <a:pos x="T2" y="T3"/>
                </a:cxn>
                <a:cxn ang="T8">
                  <a:pos x="T4" y="T5"/>
                </a:cxn>
              </a:cxnLst>
              <a:rect l="T9" t="T10" r="T11" b="T12"/>
              <a:pathLst>
                <a:path w="953" h="181">
                  <a:moveTo>
                    <a:pt x="0" y="181"/>
                  </a:moveTo>
                  <a:cubicBezTo>
                    <a:pt x="147" y="90"/>
                    <a:pt x="295" y="0"/>
                    <a:pt x="454" y="0"/>
                  </a:cubicBezTo>
                  <a:cubicBezTo>
                    <a:pt x="613" y="0"/>
                    <a:pt x="870" y="151"/>
                    <a:pt x="953" y="181"/>
                  </a:cubicBezTo>
                </a:path>
              </a:pathLst>
            </a:custGeom>
            <a:noFill/>
            <a:ln w="19050">
              <a:solidFill>
                <a:schemeClr val="bg2"/>
              </a:solidFill>
              <a:round/>
              <a:tailEnd type="triangle" w="med" len="lg"/>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52" name="Freeform 22"/>
            <p:cNvSpPr/>
            <p:nvPr/>
          </p:nvSpPr>
          <p:spPr bwMode="auto">
            <a:xfrm rot="4825010" flipH="1" flipV="1">
              <a:off x="4846964" y="4198605"/>
              <a:ext cx="827394" cy="107957"/>
            </a:xfrm>
            <a:custGeom>
              <a:avLst/>
              <a:gdLst>
                <a:gd name="T0" fmla="*/ 0 w 953"/>
                <a:gd name="T1" fmla="*/ 0 h 181"/>
                <a:gd name="T2" fmla="*/ 5 w 953"/>
                <a:gd name="T3" fmla="*/ 0 h 181"/>
                <a:gd name="T4" fmla="*/ 11 w 953"/>
                <a:gd name="T5" fmla="*/ 0 h 181"/>
                <a:gd name="T6" fmla="*/ 0 60000 65536"/>
                <a:gd name="T7" fmla="*/ 0 60000 65536"/>
                <a:gd name="T8" fmla="*/ 0 60000 65536"/>
                <a:gd name="T9" fmla="*/ 0 w 953"/>
                <a:gd name="T10" fmla="*/ 0 h 181"/>
                <a:gd name="T11" fmla="*/ 953 w 953"/>
                <a:gd name="T12" fmla="*/ 181 h 181"/>
              </a:gdLst>
              <a:ahLst/>
              <a:cxnLst>
                <a:cxn ang="T6">
                  <a:pos x="T0" y="T1"/>
                </a:cxn>
                <a:cxn ang="T7">
                  <a:pos x="T2" y="T3"/>
                </a:cxn>
                <a:cxn ang="T8">
                  <a:pos x="T4" y="T5"/>
                </a:cxn>
              </a:cxnLst>
              <a:rect l="T9" t="T10" r="T11" b="T12"/>
              <a:pathLst>
                <a:path w="953" h="181">
                  <a:moveTo>
                    <a:pt x="0" y="181"/>
                  </a:moveTo>
                  <a:cubicBezTo>
                    <a:pt x="147" y="90"/>
                    <a:pt x="295" y="0"/>
                    <a:pt x="454" y="0"/>
                  </a:cubicBezTo>
                  <a:cubicBezTo>
                    <a:pt x="613" y="0"/>
                    <a:pt x="870" y="151"/>
                    <a:pt x="953" y="181"/>
                  </a:cubicBezTo>
                </a:path>
              </a:pathLst>
            </a:custGeom>
            <a:noFill/>
            <a:ln w="19050">
              <a:solidFill>
                <a:schemeClr val="bg2"/>
              </a:solidFill>
              <a:round/>
              <a:tailEnd type="triangle" w="med" len="lg"/>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53" name="Text Box 23"/>
            <p:cNvSpPr txBox="1">
              <a:spLocks noChangeArrowheads="1"/>
            </p:cNvSpPr>
            <p:nvPr/>
          </p:nvSpPr>
          <p:spPr bwMode="auto">
            <a:xfrm>
              <a:off x="4666898" y="3286230"/>
              <a:ext cx="547723" cy="308089"/>
            </a:xfrm>
            <a:prstGeom prst="rect">
              <a:avLst/>
            </a:prstGeom>
            <a:noFill/>
            <a:ln w="19050" algn="ctr">
              <a:noFill/>
              <a:miter lim="800000"/>
            </a:ln>
            <a:effectLst/>
          </p:spPr>
          <p:txBody>
            <a:bodyPr>
              <a:spAutoFit/>
            </a:bodyPr>
            <a:lstStyle/>
            <a:p>
              <a:pPr marR="0" defTabSz="914400">
                <a:spcBef>
                  <a:spcPct val="50000"/>
                </a:spcBef>
                <a:buClrTx/>
                <a:buSzTx/>
                <a:buFontTx/>
                <a:defRPr/>
              </a:pPr>
              <a:r>
                <a:rPr kumimoji="0" lang="en-US" altLang="zh-CN" sz="1400" b="1" kern="1200" cap="none" spc="0" normalizeH="0" baseline="0" noProof="0" dirty="0">
                  <a:solidFill>
                    <a:schemeClr val="bg1"/>
                  </a:solidFill>
                  <a:latin typeface="+mj-lt"/>
                  <a:ea typeface="宋体" panose="02010600030101010101" pitchFamily="2" charset="-122"/>
                  <a:cs typeface="+mn-cs"/>
                </a:rPr>
                <a:t>0</a:t>
              </a:r>
              <a:r>
                <a:rPr kumimoji="0" lang="en-US" altLang="zh-CN" sz="1400" b="1" kern="1200" cap="none" spc="0" normalizeH="0" baseline="0" noProof="0" dirty="0">
                  <a:latin typeface="+mj-lt"/>
                  <a:ea typeface="宋体" panose="02010600030101010101" pitchFamily="2" charset="-122"/>
                  <a:cs typeface="+mn-cs"/>
                </a:rPr>
                <a:t>/</a:t>
              </a:r>
              <a:r>
                <a:rPr kumimoji="0" lang="en-US" altLang="zh-CN" sz="1400" b="1" kern="1200" cap="none" spc="0" normalizeH="0" baseline="0" noProof="0" dirty="0">
                  <a:solidFill>
                    <a:srgbClr val="C00000"/>
                  </a:solidFill>
                  <a:latin typeface="+mj-lt"/>
                  <a:ea typeface="宋体" panose="02010600030101010101" pitchFamily="2" charset="-122"/>
                  <a:cs typeface="+mn-cs"/>
                </a:rPr>
                <a:t>0</a:t>
              </a:r>
              <a:endParaRPr kumimoji="0" lang="en-US" altLang="zh-CN" sz="1400" b="1" kern="1200" cap="none" spc="0" normalizeH="0" baseline="0" noProof="0" dirty="0">
                <a:solidFill>
                  <a:srgbClr val="C00000"/>
                </a:solidFill>
                <a:latin typeface="+mj-lt"/>
                <a:ea typeface="宋体" panose="02010600030101010101" pitchFamily="2" charset="-122"/>
                <a:cs typeface="+mn-cs"/>
              </a:endParaRPr>
            </a:p>
          </p:txBody>
        </p:sp>
        <p:sp>
          <p:nvSpPr>
            <p:cNvPr id="54" name="Freeform 24"/>
            <p:cNvSpPr/>
            <p:nvPr/>
          </p:nvSpPr>
          <p:spPr bwMode="auto">
            <a:xfrm>
              <a:off x="4995532" y="3357694"/>
              <a:ext cx="396900" cy="287445"/>
            </a:xfrm>
            <a:custGeom>
              <a:avLst/>
              <a:gdLst>
                <a:gd name="T0" fmla="*/ 152 w 438"/>
                <a:gd name="T1" fmla="*/ 26 h 416"/>
                <a:gd name="T2" fmla="*/ 89 w 438"/>
                <a:gd name="T3" fmla="*/ 3 h 416"/>
                <a:gd name="T4" fmla="*/ 26 w 438"/>
                <a:gd name="T5" fmla="*/ 16 h 416"/>
                <a:gd name="T6" fmla="*/ 11 w 438"/>
                <a:gd name="T7" fmla="*/ 42 h 416"/>
                <a:gd name="T8" fmla="*/ 89 w 438"/>
                <a:gd name="T9" fmla="*/ 42 h 416"/>
                <a:gd name="T10" fmla="*/ 0 60000 65536"/>
                <a:gd name="T11" fmla="*/ 0 60000 65536"/>
                <a:gd name="T12" fmla="*/ 0 60000 65536"/>
                <a:gd name="T13" fmla="*/ 0 60000 65536"/>
                <a:gd name="T14" fmla="*/ 0 60000 65536"/>
                <a:gd name="T15" fmla="*/ 0 w 438"/>
                <a:gd name="T16" fmla="*/ 0 h 416"/>
                <a:gd name="T17" fmla="*/ 438 w 438"/>
                <a:gd name="T18" fmla="*/ 416 h 416"/>
              </a:gdLst>
              <a:ahLst/>
              <a:cxnLst>
                <a:cxn ang="T10">
                  <a:pos x="T0" y="T1"/>
                </a:cxn>
                <a:cxn ang="T11">
                  <a:pos x="T2" y="T3"/>
                </a:cxn>
                <a:cxn ang="T12">
                  <a:pos x="T4" y="T5"/>
                </a:cxn>
                <a:cxn ang="T13">
                  <a:pos x="T6" y="T7"/>
                </a:cxn>
                <a:cxn ang="T14">
                  <a:pos x="T8" y="T9"/>
                </a:cxn>
              </a:cxnLst>
              <a:rect l="T15" t="T16" r="T17" b="T18"/>
              <a:pathLst>
                <a:path w="438" h="416">
                  <a:moveTo>
                    <a:pt x="438" y="242"/>
                  </a:moveTo>
                  <a:cubicBezTo>
                    <a:pt x="377" y="136"/>
                    <a:pt x="317" y="30"/>
                    <a:pt x="257" y="15"/>
                  </a:cubicBezTo>
                  <a:cubicBezTo>
                    <a:pt x="197" y="0"/>
                    <a:pt x="114" y="91"/>
                    <a:pt x="76" y="151"/>
                  </a:cubicBezTo>
                  <a:cubicBezTo>
                    <a:pt x="38" y="211"/>
                    <a:pt x="0" y="340"/>
                    <a:pt x="30" y="378"/>
                  </a:cubicBezTo>
                  <a:cubicBezTo>
                    <a:pt x="60" y="416"/>
                    <a:pt x="219" y="378"/>
                    <a:pt x="257" y="378"/>
                  </a:cubicBezTo>
                </a:path>
              </a:pathLst>
            </a:custGeom>
            <a:noFill/>
            <a:ln w="19050">
              <a:solidFill>
                <a:schemeClr val="bg2"/>
              </a:solidFill>
              <a:round/>
              <a:tailEnd type="triangle" w="med" len="med"/>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55" name="Text Box 25"/>
            <p:cNvSpPr txBox="1">
              <a:spLocks noChangeArrowheads="1"/>
            </p:cNvSpPr>
            <p:nvPr/>
          </p:nvSpPr>
          <p:spPr bwMode="auto">
            <a:xfrm>
              <a:off x="5714715" y="3143302"/>
              <a:ext cx="692194" cy="308089"/>
            </a:xfrm>
            <a:prstGeom prst="rect">
              <a:avLst/>
            </a:prstGeom>
            <a:noFill/>
            <a:ln w="19050" algn="ctr">
              <a:noFill/>
              <a:miter lim="800000"/>
            </a:ln>
            <a:effectLst/>
          </p:spPr>
          <p:txBody>
            <a:bodyPr>
              <a:spAutoFit/>
            </a:bodyPr>
            <a:lstStyle/>
            <a:p>
              <a:pPr marR="0" defTabSz="914400">
                <a:spcBef>
                  <a:spcPct val="50000"/>
                </a:spcBef>
                <a:buClrTx/>
                <a:buSzTx/>
                <a:buFontTx/>
                <a:defRPr/>
              </a:pPr>
              <a:r>
                <a:rPr kumimoji="0" lang="en-US" altLang="zh-CN" sz="1400" b="1" kern="1200" cap="none" spc="0" normalizeH="0" baseline="0" noProof="0" dirty="0">
                  <a:solidFill>
                    <a:schemeClr val="bg1"/>
                  </a:solidFill>
                  <a:latin typeface="+mj-lt"/>
                  <a:ea typeface="宋体" panose="02010600030101010101" pitchFamily="2" charset="-122"/>
                  <a:cs typeface="+mn-cs"/>
                </a:rPr>
                <a:t>1</a:t>
              </a:r>
              <a:r>
                <a:rPr kumimoji="0" lang="en-US" altLang="zh-CN" sz="1400" b="1" kern="1200" cap="none" spc="0" normalizeH="0" baseline="0" noProof="0" dirty="0">
                  <a:latin typeface="+mj-lt"/>
                  <a:ea typeface="宋体" panose="02010600030101010101" pitchFamily="2" charset="-122"/>
                  <a:cs typeface="+mn-cs"/>
                </a:rPr>
                <a:t>/</a:t>
              </a:r>
              <a:r>
                <a:rPr kumimoji="0" lang="en-US" altLang="zh-CN" sz="1400" b="1" kern="1200" cap="none" spc="0" normalizeH="0" baseline="0" noProof="0" dirty="0">
                  <a:solidFill>
                    <a:srgbClr val="C00000"/>
                  </a:solidFill>
                  <a:latin typeface="+mj-lt"/>
                  <a:ea typeface="宋体" panose="02010600030101010101" pitchFamily="2" charset="-122"/>
                  <a:cs typeface="+mn-cs"/>
                </a:rPr>
                <a:t>0</a:t>
              </a:r>
              <a:endParaRPr kumimoji="0" lang="en-US" altLang="zh-CN" sz="1400" b="1" kern="1200" cap="none" spc="0" normalizeH="0" baseline="0" noProof="0" dirty="0">
                <a:solidFill>
                  <a:srgbClr val="C00000"/>
                </a:solidFill>
                <a:latin typeface="+mj-lt"/>
                <a:ea typeface="宋体" panose="02010600030101010101" pitchFamily="2" charset="-122"/>
                <a:cs typeface="+mn-cs"/>
              </a:endParaRPr>
            </a:p>
          </p:txBody>
        </p:sp>
        <p:sp>
          <p:nvSpPr>
            <p:cNvPr id="56" name="Text Box 26"/>
            <p:cNvSpPr txBox="1">
              <a:spLocks noChangeArrowheads="1"/>
            </p:cNvSpPr>
            <p:nvPr/>
          </p:nvSpPr>
          <p:spPr bwMode="auto">
            <a:xfrm>
              <a:off x="6429136" y="3986577"/>
              <a:ext cx="679494" cy="308089"/>
            </a:xfrm>
            <a:prstGeom prst="rect">
              <a:avLst/>
            </a:prstGeom>
            <a:noFill/>
            <a:ln w="19050" algn="ctr">
              <a:noFill/>
              <a:miter lim="800000"/>
            </a:ln>
            <a:effectLst/>
          </p:spPr>
          <p:txBody>
            <a:bodyPr>
              <a:spAutoFit/>
            </a:bodyPr>
            <a:lstStyle/>
            <a:p>
              <a:pPr marR="0" defTabSz="914400">
                <a:spcBef>
                  <a:spcPct val="50000"/>
                </a:spcBef>
                <a:buClrTx/>
                <a:buSzTx/>
                <a:buFontTx/>
                <a:defRPr/>
              </a:pPr>
              <a:r>
                <a:rPr kumimoji="0" lang="en-US" altLang="zh-CN" sz="1400" b="1" kern="1200" cap="none" spc="0" normalizeH="0" baseline="0" noProof="0" dirty="0">
                  <a:solidFill>
                    <a:schemeClr val="bg1"/>
                  </a:solidFill>
                  <a:latin typeface="+mj-lt"/>
                  <a:ea typeface="宋体" panose="02010600030101010101" pitchFamily="2" charset="-122"/>
                  <a:cs typeface="+mn-cs"/>
                </a:rPr>
                <a:t>1</a:t>
              </a:r>
              <a:r>
                <a:rPr kumimoji="0" lang="en-US" altLang="zh-CN" sz="1400" b="1" kern="1200" cap="none" spc="0" normalizeH="0" baseline="0" noProof="0" dirty="0">
                  <a:latin typeface="+mj-lt"/>
                  <a:ea typeface="宋体" panose="02010600030101010101" pitchFamily="2" charset="-122"/>
                  <a:cs typeface="+mn-cs"/>
                </a:rPr>
                <a:t>/</a:t>
              </a:r>
              <a:r>
                <a:rPr kumimoji="0" lang="en-US" altLang="zh-CN" sz="1400" b="1" kern="1200" cap="none" spc="0" normalizeH="0" baseline="0" noProof="0" dirty="0">
                  <a:solidFill>
                    <a:srgbClr val="C00000"/>
                  </a:solidFill>
                  <a:latin typeface="+mj-lt"/>
                  <a:ea typeface="宋体" panose="02010600030101010101" pitchFamily="2" charset="-122"/>
                  <a:cs typeface="+mn-cs"/>
                </a:rPr>
                <a:t>0</a:t>
              </a:r>
              <a:endParaRPr kumimoji="0" lang="en-US" altLang="zh-CN" sz="1400" b="1" kern="1200" cap="none" spc="0" normalizeH="0" baseline="0" noProof="0" dirty="0">
                <a:solidFill>
                  <a:srgbClr val="C00000"/>
                </a:solidFill>
                <a:latin typeface="+mj-lt"/>
                <a:ea typeface="宋体" panose="02010600030101010101" pitchFamily="2" charset="-122"/>
                <a:cs typeface="+mn-cs"/>
              </a:endParaRPr>
            </a:p>
          </p:txBody>
        </p:sp>
        <p:sp>
          <p:nvSpPr>
            <p:cNvPr id="57" name="Text Box 27"/>
            <p:cNvSpPr txBox="1">
              <a:spLocks noChangeArrowheads="1"/>
            </p:cNvSpPr>
            <p:nvPr/>
          </p:nvSpPr>
          <p:spPr bwMode="auto">
            <a:xfrm rot="19440473">
              <a:off x="5554368" y="3897644"/>
              <a:ext cx="706482" cy="308089"/>
            </a:xfrm>
            <a:prstGeom prst="rect">
              <a:avLst/>
            </a:prstGeom>
            <a:noFill/>
            <a:ln w="19050" algn="ctr">
              <a:noFill/>
              <a:miter lim="800000"/>
            </a:ln>
            <a:effectLst/>
          </p:spPr>
          <p:txBody>
            <a:bodyPr>
              <a:spAutoFit/>
            </a:bodyPr>
            <a:lstStyle/>
            <a:p>
              <a:pPr marR="0" defTabSz="914400">
                <a:spcBef>
                  <a:spcPct val="50000"/>
                </a:spcBef>
                <a:buClrTx/>
                <a:buSzTx/>
                <a:buFontTx/>
                <a:defRPr/>
              </a:pPr>
              <a:r>
                <a:rPr kumimoji="0" lang="en-US" altLang="zh-CN" sz="1400" b="1" kern="1200" cap="none" spc="0" normalizeH="0" baseline="0" noProof="0" dirty="0">
                  <a:solidFill>
                    <a:schemeClr val="bg1"/>
                  </a:solidFill>
                  <a:latin typeface="+mj-lt"/>
                  <a:ea typeface="宋体" panose="02010600030101010101" pitchFamily="2" charset="-122"/>
                  <a:cs typeface="+mn-cs"/>
                </a:rPr>
                <a:t>1</a:t>
              </a:r>
              <a:r>
                <a:rPr kumimoji="0" lang="en-US" altLang="zh-CN" sz="1400" b="1" kern="1200" cap="none" spc="0" normalizeH="0" baseline="0" noProof="0" dirty="0">
                  <a:latin typeface="+mj-lt"/>
                  <a:ea typeface="宋体" panose="02010600030101010101" pitchFamily="2" charset="-122"/>
                  <a:cs typeface="+mn-cs"/>
                </a:rPr>
                <a:t>/</a:t>
              </a:r>
              <a:r>
                <a:rPr kumimoji="0" lang="en-US" altLang="zh-CN" sz="1400" b="1" kern="1200" cap="none" spc="0" normalizeH="0" baseline="0" noProof="0" dirty="0">
                  <a:solidFill>
                    <a:srgbClr val="C00000"/>
                  </a:solidFill>
                  <a:latin typeface="+mj-lt"/>
                  <a:ea typeface="宋体" panose="02010600030101010101" pitchFamily="2" charset="-122"/>
                  <a:cs typeface="+mn-cs"/>
                </a:rPr>
                <a:t>0</a:t>
              </a:r>
              <a:endParaRPr kumimoji="0" lang="en-US" altLang="zh-CN" sz="1400" b="1" kern="1200" cap="none" spc="0" normalizeH="0" baseline="0" noProof="0" dirty="0">
                <a:solidFill>
                  <a:srgbClr val="C00000"/>
                </a:solidFill>
                <a:latin typeface="+mj-lt"/>
                <a:ea typeface="宋体" panose="02010600030101010101" pitchFamily="2" charset="-122"/>
                <a:cs typeface="+mn-cs"/>
              </a:endParaRPr>
            </a:p>
          </p:txBody>
        </p:sp>
        <p:sp>
          <p:nvSpPr>
            <p:cNvPr id="59" name="Text Box 29"/>
            <p:cNvSpPr txBox="1">
              <a:spLocks noChangeArrowheads="1"/>
            </p:cNvSpPr>
            <p:nvPr/>
          </p:nvSpPr>
          <p:spPr bwMode="auto">
            <a:xfrm>
              <a:off x="5830611" y="4472532"/>
              <a:ext cx="679494" cy="306502"/>
            </a:xfrm>
            <a:prstGeom prst="rect">
              <a:avLst/>
            </a:prstGeom>
            <a:noFill/>
            <a:ln w="19050" algn="ctr">
              <a:noFill/>
              <a:miter lim="800000"/>
            </a:ln>
            <a:effectLst/>
          </p:spPr>
          <p:txBody>
            <a:bodyPr>
              <a:spAutoFit/>
            </a:bodyPr>
            <a:lstStyle/>
            <a:p>
              <a:pPr marR="0" defTabSz="914400">
                <a:spcBef>
                  <a:spcPct val="50000"/>
                </a:spcBef>
                <a:buClrTx/>
                <a:buSzTx/>
                <a:buFontTx/>
                <a:defRPr/>
              </a:pPr>
              <a:r>
                <a:rPr kumimoji="0" lang="en-US" altLang="zh-CN" sz="1400" b="1" kern="1200" cap="none" spc="0" normalizeH="0" baseline="0" noProof="0" dirty="0">
                  <a:solidFill>
                    <a:schemeClr val="bg1"/>
                  </a:solidFill>
                  <a:latin typeface="+mj-lt"/>
                  <a:ea typeface="宋体" panose="02010600030101010101" pitchFamily="2" charset="-122"/>
                  <a:cs typeface="+mn-cs"/>
                </a:rPr>
                <a:t>0</a:t>
              </a:r>
              <a:r>
                <a:rPr kumimoji="0" lang="en-US" altLang="zh-CN" sz="1400" b="1" kern="1200" cap="none" spc="0" normalizeH="0" baseline="0" noProof="0" dirty="0">
                  <a:latin typeface="+mj-lt"/>
                  <a:ea typeface="宋体" panose="02010600030101010101" pitchFamily="2" charset="-122"/>
                  <a:cs typeface="+mn-cs"/>
                </a:rPr>
                <a:t>/</a:t>
              </a:r>
              <a:r>
                <a:rPr kumimoji="0" lang="en-US" altLang="zh-CN" sz="1400" b="1" kern="1200" cap="none" spc="0" normalizeH="0" baseline="0" noProof="0" dirty="0">
                  <a:solidFill>
                    <a:srgbClr val="C00000"/>
                  </a:solidFill>
                  <a:latin typeface="+mj-lt"/>
                  <a:ea typeface="宋体" panose="02010600030101010101" pitchFamily="2" charset="-122"/>
                  <a:cs typeface="+mn-cs"/>
                </a:rPr>
                <a:t>1</a:t>
              </a:r>
              <a:endParaRPr kumimoji="0" lang="en-US" altLang="zh-CN" sz="1400" b="1" kern="1200" cap="none" spc="0" normalizeH="0" baseline="0" noProof="0" dirty="0">
                <a:solidFill>
                  <a:srgbClr val="C00000"/>
                </a:solidFill>
                <a:latin typeface="+mj-lt"/>
                <a:ea typeface="宋体" panose="02010600030101010101" pitchFamily="2" charset="-122"/>
                <a:cs typeface="+mn-cs"/>
              </a:endParaRPr>
            </a:p>
          </p:txBody>
        </p:sp>
        <p:sp>
          <p:nvSpPr>
            <p:cNvPr id="60" name="Text Box 30"/>
            <p:cNvSpPr txBox="1">
              <a:spLocks noChangeArrowheads="1"/>
            </p:cNvSpPr>
            <p:nvPr/>
          </p:nvSpPr>
          <p:spPr bwMode="auto">
            <a:xfrm>
              <a:off x="4844709" y="4038984"/>
              <a:ext cx="565186" cy="308089"/>
            </a:xfrm>
            <a:prstGeom prst="rect">
              <a:avLst/>
            </a:prstGeom>
            <a:noFill/>
            <a:ln w="19050" algn="ctr">
              <a:noFill/>
              <a:miter lim="800000"/>
            </a:ln>
            <a:effectLst/>
          </p:spPr>
          <p:txBody>
            <a:bodyPr>
              <a:spAutoFit/>
            </a:bodyPr>
            <a:lstStyle/>
            <a:p>
              <a:pPr marR="0" defTabSz="914400">
                <a:spcBef>
                  <a:spcPct val="50000"/>
                </a:spcBef>
                <a:buClrTx/>
                <a:buSzTx/>
                <a:buFontTx/>
                <a:defRPr/>
              </a:pPr>
              <a:r>
                <a:rPr kumimoji="0" lang="en-US" altLang="zh-CN" sz="1400" b="1" kern="1200" cap="none" spc="0" normalizeH="0" baseline="0" noProof="0" dirty="0">
                  <a:solidFill>
                    <a:schemeClr val="bg1"/>
                  </a:solidFill>
                  <a:latin typeface="+mj-lt"/>
                  <a:ea typeface="宋体" panose="02010600030101010101" pitchFamily="2" charset="-122"/>
                  <a:cs typeface="+mn-cs"/>
                </a:rPr>
                <a:t>0</a:t>
              </a:r>
              <a:r>
                <a:rPr kumimoji="0" lang="en-US" altLang="zh-CN" sz="1400" b="1" kern="1200" cap="none" spc="0" normalizeH="0" baseline="0" noProof="0" dirty="0">
                  <a:latin typeface="+mj-lt"/>
                  <a:ea typeface="宋体" panose="02010600030101010101" pitchFamily="2" charset="-122"/>
                  <a:cs typeface="+mn-cs"/>
                </a:rPr>
                <a:t>/</a:t>
              </a:r>
              <a:r>
                <a:rPr kumimoji="0" lang="en-US" altLang="zh-CN" sz="1400" b="1" kern="1200" cap="none" spc="0" normalizeH="0" baseline="0" noProof="0" dirty="0">
                  <a:solidFill>
                    <a:srgbClr val="C00000"/>
                  </a:solidFill>
                  <a:latin typeface="+mj-lt"/>
                  <a:ea typeface="宋体" panose="02010600030101010101" pitchFamily="2" charset="-122"/>
                  <a:cs typeface="+mn-cs"/>
                </a:rPr>
                <a:t>0</a:t>
              </a:r>
              <a:endParaRPr kumimoji="0" lang="en-US" altLang="zh-CN" sz="1400" b="1" kern="1200" cap="none" spc="0" normalizeH="0" baseline="0" noProof="0" dirty="0">
                <a:solidFill>
                  <a:srgbClr val="C00000"/>
                </a:solidFill>
                <a:latin typeface="+mj-lt"/>
                <a:ea typeface="宋体" panose="02010600030101010101" pitchFamily="2" charset="-122"/>
                <a:cs typeface="+mn-cs"/>
              </a:endParaRPr>
            </a:p>
          </p:txBody>
        </p:sp>
        <p:sp>
          <p:nvSpPr>
            <p:cNvPr id="62" name="Text Box 32"/>
            <p:cNvSpPr txBox="1">
              <a:spLocks noChangeArrowheads="1"/>
            </p:cNvSpPr>
            <p:nvPr/>
          </p:nvSpPr>
          <p:spPr bwMode="auto">
            <a:xfrm>
              <a:off x="5800446" y="3595907"/>
              <a:ext cx="577887" cy="308089"/>
            </a:xfrm>
            <a:prstGeom prst="rect">
              <a:avLst/>
            </a:prstGeom>
            <a:noFill/>
            <a:ln w="19050" algn="ctr">
              <a:noFill/>
              <a:miter lim="800000"/>
            </a:ln>
            <a:effectLst/>
          </p:spPr>
          <p:txBody>
            <a:bodyPr>
              <a:spAutoFit/>
            </a:bodyPr>
            <a:lstStyle/>
            <a:p>
              <a:pPr marR="0" defTabSz="914400">
                <a:spcBef>
                  <a:spcPct val="50000"/>
                </a:spcBef>
                <a:buClrTx/>
                <a:buSzTx/>
                <a:buFontTx/>
                <a:defRPr/>
              </a:pPr>
              <a:r>
                <a:rPr kumimoji="0" lang="en-US" altLang="zh-CN" sz="1400" b="1" kern="1200" cap="none" spc="0" normalizeH="0" baseline="0" noProof="0" dirty="0">
                  <a:solidFill>
                    <a:schemeClr val="bg1"/>
                  </a:solidFill>
                  <a:latin typeface="+mj-lt"/>
                  <a:ea typeface="宋体" panose="02010600030101010101" pitchFamily="2" charset="-122"/>
                  <a:cs typeface="+mn-cs"/>
                </a:rPr>
                <a:t>0</a:t>
              </a:r>
              <a:r>
                <a:rPr kumimoji="0" lang="en-US" altLang="zh-CN" sz="1400" b="1" kern="1200" cap="none" spc="0" normalizeH="0" baseline="0" noProof="0" dirty="0">
                  <a:latin typeface="+mj-lt"/>
                  <a:ea typeface="宋体" panose="02010600030101010101" pitchFamily="2" charset="-122"/>
                  <a:cs typeface="+mn-cs"/>
                </a:rPr>
                <a:t>/</a:t>
              </a:r>
              <a:r>
                <a:rPr kumimoji="0" lang="en-US" altLang="zh-CN" sz="1400" b="1" kern="1200" cap="none" spc="0" normalizeH="0" baseline="0" noProof="0" dirty="0">
                  <a:solidFill>
                    <a:srgbClr val="C00000"/>
                  </a:solidFill>
                  <a:latin typeface="+mj-lt"/>
                  <a:ea typeface="宋体" panose="02010600030101010101" pitchFamily="2" charset="-122"/>
                  <a:cs typeface="+mn-cs"/>
                </a:rPr>
                <a:t>0</a:t>
              </a:r>
              <a:endParaRPr kumimoji="0" lang="en-US" altLang="zh-CN" sz="1400" b="1" kern="1200" cap="none" spc="0" normalizeH="0" baseline="0" noProof="0" dirty="0">
                <a:solidFill>
                  <a:srgbClr val="C00000"/>
                </a:solidFill>
                <a:latin typeface="+mj-lt"/>
                <a:ea typeface="宋体" panose="02010600030101010101" pitchFamily="2" charset="-122"/>
                <a:cs typeface="+mn-cs"/>
              </a:endParaRPr>
            </a:p>
          </p:txBody>
        </p:sp>
        <p:sp>
          <p:nvSpPr>
            <p:cNvPr id="63" name="Freeform 33"/>
            <p:cNvSpPr/>
            <p:nvPr/>
          </p:nvSpPr>
          <p:spPr bwMode="auto">
            <a:xfrm>
              <a:off x="6619648" y="4671043"/>
              <a:ext cx="323871" cy="287444"/>
            </a:xfrm>
            <a:custGeom>
              <a:avLst/>
              <a:gdLst>
                <a:gd name="T0" fmla="*/ 192 w 344"/>
                <a:gd name="T1" fmla="*/ 0 h 336"/>
                <a:gd name="T2" fmla="*/ 336 w 344"/>
                <a:gd name="T3" fmla="*/ 144 h 336"/>
                <a:gd name="T4" fmla="*/ 144 w 344"/>
                <a:gd name="T5" fmla="*/ 336 h 336"/>
                <a:gd name="T6" fmla="*/ 0 w 344"/>
                <a:gd name="T7" fmla="*/ 144 h 336"/>
                <a:gd name="T8" fmla="*/ 0 60000 65536"/>
                <a:gd name="T9" fmla="*/ 0 60000 65536"/>
                <a:gd name="T10" fmla="*/ 0 60000 65536"/>
                <a:gd name="T11" fmla="*/ 0 60000 65536"/>
                <a:gd name="T12" fmla="*/ 0 w 344"/>
                <a:gd name="T13" fmla="*/ 0 h 336"/>
                <a:gd name="T14" fmla="*/ 344 w 344"/>
                <a:gd name="T15" fmla="*/ 336 h 336"/>
              </a:gdLst>
              <a:ahLst/>
              <a:cxnLst>
                <a:cxn ang="T8">
                  <a:pos x="T0" y="T1"/>
                </a:cxn>
                <a:cxn ang="T9">
                  <a:pos x="T2" y="T3"/>
                </a:cxn>
                <a:cxn ang="T10">
                  <a:pos x="T4" y="T5"/>
                </a:cxn>
                <a:cxn ang="T11">
                  <a:pos x="T6" y="T7"/>
                </a:cxn>
              </a:cxnLst>
              <a:rect l="T12" t="T13" r="T14" b="T15"/>
              <a:pathLst>
                <a:path w="344" h="336">
                  <a:moveTo>
                    <a:pt x="192" y="0"/>
                  </a:moveTo>
                  <a:cubicBezTo>
                    <a:pt x="268" y="44"/>
                    <a:pt x="344" y="88"/>
                    <a:pt x="336" y="144"/>
                  </a:cubicBezTo>
                  <a:cubicBezTo>
                    <a:pt x="328" y="200"/>
                    <a:pt x="200" y="336"/>
                    <a:pt x="144" y="336"/>
                  </a:cubicBezTo>
                  <a:cubicBezTo>
                    <a:pt x="88" y="336"/>
                    <a:pt x="44" y="240"/>
                    <a:pt x="0" y="144"/>
                  </a:cubicBezTo>
                </a:path>
              </a:pathLst>
            </a:custGeom>
            <a:noFill/>
            <a:ln w="19050">
              <a:solidFill>
                <a:schemeClr val="bg2"/>
              </a:solidFill>
              <a:miter lim="800000"/>
              <a:tailEnd type="triangle" w="med" len="med"/>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64" name="Text Box 34"/>
            <p:cNvSpPr txBox="1">
              <a:spLocks noChangeArrowheads="1"/>
            </p:cNvSpPr>
            <p:nvPr/>
          </p:nvSpPr>
          <p:spPr bwMode="auto">
            <a:xfrm>
              <a:off x="6857788" y="4644045"/>
              <a:ext cx="679494" cy="306502"/>
            </a:xfrm>
            <a:prstGeom prst="rect">
              <a:avLst/>
            </a:prstGeom>
            <a:noFill/>
            <a:ln w="19050" algn="ctr">
              <a:noFill/>
              <a:miter lim="800000"/>
            </a:ln>
            <a:effectLst/>
          </p:spPr>
          <p:txBody>
            <a:bodyPr>
              <a:spAutoFit/>
            </a:bodyPr>
            <a:lstStyle/>
            <a:p>
              <a:pPr marR="0" defTabSz="914400">
                <a:spcBef>
                  <a:spcPct val="50000"/>
                </a:spcBef>
                <a:buClrTx/>
                <a:buSzTx/>
                <a:buFontTx/>
                <a:defRPr/>
              </a:pPr>
              <a:r>
                <a:rPr kumimoji="0" lang="en-US" altLang="zh-CN" sz="1400" b="1" kern="1200" cap="none" spc="0" normalizeH="0" baseline="0" noProof="0" dirty="0">
                  <a:solidFill>
                    <a:schemeClr val="bg1"/>
                  </a:solidFill>
                  <a:latin typeface="+mj-lt"/>
                  <a:ea typeface="宋体" panose="02010600030101010101" pitchFamily="2" charset="-122"/>
                  <a:cs typeface="+mn-cs"/>
                </a:rPr>
                <a:t>1</a:t>
              </a:r>
              <a:r>
                <a:rPr kumimoji="0" lang="en-US" altLang="zh-CN" sz="1400" b="1" kern="1200" cap="none" spc="0" normalizeH="0" baseline="0" noProof="0" dirty="0">
                  <a:latin typeface="+mj-lt"/>
                  <a:ea typeface="宋体" panose="02010600030101010101" pitchFamily="2" charset="-122"/>
                  <a:cs typeface="+mn-cs"/>
                </a:rPr>
                <a:t>/</a:t>
              </a:r>
              <a:r>
                <a:rPr kumimoji="0" lang="en-US" altLang="zh-CN" sz="1400" b="1" kern="1200" cap="none" spc="0" normalizeH="0" baseline="0" noProof="0" dirty="0">
                  <a:solidFill>
                    <a:srgbClr val="C00000"/>
                  </a:solidFill>
                  <a:latin typeface="+mj-lt"/>
                  <a:ea typeface="宋体" panose="02010600030101010101" pitchFamily="2" charset="-122"/>
                  <a:cs typeface="+mn-cs"/>
                </a:rPr>
                <a:t>0</a:t>
              </a:r>
              <a:endParaRPr kumimoji="0" lang="en-US" altLang="zh-CN" sz="1400" b="1" kern="1200" cap="none" spc="0" normalizeH="0" baseline="0" noProof="0" dirty="0">
                <a:solidFill>
                  <a:srgbClr val="C00000"/>
                </a:solidFill>
                <a:latin typeface="+mj-lt"/>
                <a:ea typeface="宋体" panose="02010600030101010101" pitchFamily="2" charset="-122"/>
                <a:cs typeface="+mn-cs"/>
              </a:endParaRPr>
            </a:p>
          </p:txBody>
        </p:sp>
        <p:sp>
          <p:nvSpPr>
            <p:cNvPr id="44" name="Text Box 35"/>
            <p:cNvSpPr txBox="1">
              <a:spLocks noChangeArrowheads="1"/>
            </p:cNvSpPr>
            <p:nvPr/>
          </p:nvSpPr>
          <p:spPr bwMode="auto">
            <a:xfrm>
              <a:off x="6394209" y="3009903"/>
              <a:ext cx="785863" cy="308089"/>
            </a:xfrm>
            <a:prstGeom prst="rect">
              <a:avLst/>
            </a:prstGeom>
            <a:noFill/>
            <a:ln w="19050">
              <a:noFill/>
              <a:miter lim="800000"/>
            </a:ln>
            <a:effectLst/>
          </p:spPr>
          <p:txBody>
            <a:bodyPr>
              <a:spAutoFit/>
            </a:bodyPr>
            <a:lstStyle/>
            <a:p>
              <a:pPr marR="0" defTabSz="914400">
                <a:spcBef>
                  <a:spcPct val="50000"/>
                </a:spcBef>
                <a:buClrTx/>
                <a:buSzTx/>
                <a:buFontTx/>
                <a:defRPr/>
              </a:pPr>
              <a:r>
                <a:rPr kumimoji="0" lang="en-US" altLang="zh-CN" sz="1400" b="1" kern="1200" cap="none" spc="0" normalizeH="0" baseline="0" noProof="0" dirty="0">
                  <a:solidFill>
                    <a:schemeClr val="bg1"/>
                  </a:solidFill>
                  <a:latin typeface="+mj-lt"/>
                  <a:ea typeface="宋体" panose="02010600030101010101" pitchFamily="2" charset="-122"/>
                  <a:cs typeface="+mn-cs"/>
                </a:rPr>
                <a:t>X</a:t>
              </a:r>
              <a:r>
                <a:rPr kumimoji="1" lang="en-US" altLang="zh-CN" sz="1400" b="1" kern="1200" cap="none" spc="0" normalizeH="0" baseline="0" noProof="0" dirty="0">
                  <a:latin typeface="+mj-lt"/>
                  <a:ea typeface="宋体" panose="02010600030101010101" pitchFamily="2" charset="-122"/>
                  <a:cs typeface="+mn-cs"/>
                </a:rPr>
                <a:t>/</a:t>
              </a:r>
              <a:r>
                <a:rPr kumimoji="1" lang="en-US" altLang="zh-CN" sz="1400" b="1" kern="1200" cap="none" spc="0" normalizeH="0" baseline="0" noProof="0" dirty="0">
                  <a:solidFill>
                    <a:srgbClr val="C00000"/>
                  </a:solidFill>
                  <a:latin typeface="+mj-lt"/>
                  <a:ea typeface="宋体" panose="02010600030101010101" pitchFamily="2" charset="-122"/>
                  <a:cs typeface="+mn-cs"/>
                </a:rPr>
                <a:t>Z</a:t>
              </a:r>
              <a:endParaRPr kumimoji="1" lang="en-US" altLang="zh-CN" sz="1400" b="1" kern="1200" cap="none" spc="0" normalizeH="0" baseline="0" noProof="0" dirty="0">
                <a:solidFill>
                  <a:srgbClr val="C00000"/>
                </a:solidFill>
                <a:latin typeface="+mj-lt"/>
                <a:ea typeface="宋体" panose="02010600030101010101" pitchFamily="2" charset="-122"/>
                <a:cs typeface="+mn-cs"/>
              </a:endParaRPr>
            </a:p>
          </p:txBody>
        </p:sp>
        <p:grpSp>
          <p:nvGrpSpPr>
            <p:cNvPr id="25704" name="组合 73"/>
            <p:cNvGrpSpPr/>
            <p:nvPr/>
          </p:nvGrpSpPr>
          <p:grpSpPr>
            <a:xfrm>
              <a:off x="5214942" y="4426326"/>
              <a:ext cx="433391" cy="360002"/>
              <a:chOff x="209519" y="1643054"/>
              <a:chExt cx="433391" cy="360002"/>
            </a:xfrm>
          </p:grpSpPr>
          <p:sp>
            <p:nvSpPr>
              <p:cNvPr id="25718" name="椭圆 74"/>
              <p:cNvSpPr/>
              <p:nvPr/>
            </p:nvSpPr>
            <p:spPr>
              <a:xfrm>
                <a:off x="209519" y="1643056"/>
                <a:ext cx="360000" cy="360000"/>
              </a:xfrm>
              <a:prstGeom prst="ellipse">
                <a:avLst/>
              </a:prstGeom>
              <a:solidFill>
                <a:srgbClr val="92D05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76" name="Text Box 6"/>
              <p:cNvSpPr txBox="1">
                <a:spLocks noChangeArrowheads="1"/>
              </p:cNvSpPr>
              <p:nvPr/>
            </p:nvSpPr>
            <p:spPr bwMode="auto">
              <a:xfrm>
                <a:off x="213960" y="1643206"/>
                <a:ext cx="428653" cy="308089"/>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S</a:t>
                </a:r>
                <a:r>
                  <a:rPr kumimoji="0" lang="en-US" altLang="zh-CN" sz="1400" b="1" kern="1200" cap="none" spc="0" normalizeH="0" baseline="-25000" noProof="0" dirty="0">
                    <a:latin typeface="+mj-lt"/>
                    <a:ea typeface="宋体" panose="02010600030101010101" pitchFamily="2" charset="-122"/>
                    <a:cs typeface="+mn-cs"/>
                  </a:rPr>
                  <a:t>3</a:t>
                </a:r>
                <a:endParaRPr kumimoji="0" lang="en-US" altLang="zh-CN" sz="1400" b="1" kern="1200" cap="none" spc="0" normalizeH="0" baseline="-25000" noProof="0" dirty="0">
                  <a:latin typeface="+mj-lt"/>
                  <a:ea typeface="宋体" panose="02010600030101010101" pitchFamily="2" charset="-122"/>
                  <a:cs typeface="+mn-cs"/>
                </a:endParaRPr>
              </a:p>
            </p:txBody>
          </p:sp>
        </p:grpSp>
        <p:sp>
          <p:nvSpPr>
            <p:cNvPr id="80" name="Freeform 19"/>
            <p:cNvSpPr/>
            <p:nvPr/>
          </p:nvSpPr>
          <p:spPr bwMode="auto">
            <a:xfrm>
              <a:off x="5509915" y="3464096"/>
              <a:ext cx="971612" cy="107990"/>
            </a:xfrm>
            <a:custGeom>
              <a:avLst/>
              <a:gdLst>
                <a:gd name="T0" fmla="*/ 0 w 953"/>
                <a:gd name="T1" fmla="*/ 0 h 181"/>
                <a:gd name="T2" fmla="*/ 157 w 953"/>
                <a:gd name="T3" fmla="*/ 0 h 181"/>
                <a:gd name="T4" fmla="*/ 327 w 953"/>
                <a:gd name="T5" fmla="*/ 0 h 181"/>
                <a:gd name="T6" fmla="*/ 0 60000 65536"/>
                <a:gd name="T7" fmla="*/ 0 60000 65536"/>
                <a:gd name="T8" fmla="*/ 0 60000 65536"/>
                <a:gd name="T9" fmla="*/ 0 w 953"/>
                <a:gd name="T10" fmla="*/ 0 h 181"/>
                <a:gd name="T11" fmla="*/ 953 w 953"/>
                <a:gd name="T12" fmla="*/ 181 h 181"/>
              </a:gdLst>
              <a:ahLst/>
              <a:cxnLst>
                <a:cxn ang="T6">
                  <a:pos x="T0" y="T1"/>
                </a:cxn>
                <a:cxn ang="T7">
                  <a:pos x="T2" y="T3"/>
                </a:cxn>
                <a:cxn ang="T8">
                  <a:pos x="T4" y="T5"/>
                </a:cxn>
              </a:cxnLst>
              <a:rect l="T9" t="T10" r="T11" b="T12"/>
              <a:pathLst>
                <a:path w="953" h="181">
                  <a:moveTo>
                    <a:pt x="0" y="181"/>
                  </a:moveTo>
                  <a:cubicBezTo>
                    <a:pt x="147" y="90"/>
                    <a:pt x="295" y="0"/>
                    <a:pt x="454" y="0"/>
                  </a:cubicBezTo>
                  <a:cubicBezTo>
                    <a:pt x="613" y="0"/>
                    <a:pt x="870" y="151"/>
                    <a:pt x="953" y="181"/>
                  </a:cubicBezTo>
                </a:path>
              </a:pathLst>
            </a:custGeom>
            <a:noFill/>
            <a:ln w="19050">
              <a:solidFill>
                <a:schemeClr val="bg2"/>
              </a:solidFill>
              <a:round/>
              <a:tailEnd type="triangle" w="med" len="lg"/>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81" name="Freeform 19"/>
            <p:cNvSpPr/>
            <p:nvPr/>
          </p:nvSpPr>
          <p:spPr bwMode="auto">
            <a:xfrm rot="10800000">
              <a:off x="5575006" y="4642458"/>
              <a:ext cx="971612" cy="107990"/>
            </a:xfrm>
            <a:custGeom>
              <a:avLst/>
              <a:gdLst>
                <a:gd name="T0" fmla="*/ 0 w 953"/>
                <a:gd name="T1" fmla="*/ 0 h 181"/>
                <a:gd name="T2" fmla="*/ 157 w 953"/>
                <a:gd name="T3" fmla="*/ 0 h 181"/>
                <a:gd name="T4" fmla="*/ 327 w 953"/>
                <a:gd name="T5" fmla="*/ 0 h 181"/>
                <a:gd name="T6" fmla="*/ 0 60000 65536"/>
                <a:gd name="T7" fmla="*/ 0 60000 65536"/>
                <a:gd name="T8" fmla="*/ 0 60000 65536"/>
                <a:gd name="T9" fmla="*/ 0 w 953"/>
                <a:gd name="T10" fmla="*/ 0 h 181"/>
                <a:gd name="T11" fmla="*/ 953 w 953"/>
                <a:gd name="T12" fmla="*/ 181 h 181"/>
              </a:gdLst>
              <a:ahLst/>
              <a:cxnLst>
                <a:cxn ang="T6">
                  <a:pos x="T0" y="T1"/>
                </a:cxn>
                <a:cxn ang="T7">
                  <a:pos x="T2" y="T3"/>
                </a:cxn>
                <a:cxn ang="T8">
                  <a:pos x="T4" y="T5"/>
                </a:cxn>
              </a:cxnLst>
              <a:rect l="T9" t="T10" r="T11" b="T12"/>
              <a:pathLst>
                <a:path w="953" h="181">
                  <a:moveTo>
                    <a:pt x="0" y="181"/>
                  </a:moveTo>
                  <a:cubicBezTo>
                    <a:pt x="147" y="90"/>
                    <a:pt x="295" y="0"/>
                    <a:pt x="454" y="0"/>
                  </a:cubicBezTo>
                  <a:cubicBezTo>
                    <a:pt x="613" y="0"/>
                    <a:pt x="870" y="151"/>
                    <a:pt x="953" y="181"/>
                  </a:cubicBezTo>
                </a:path>
              </a:pathLst>
            </a:custGeom>
            <a:noFill/>
            <a:ln w="19050">
              <a:solidFill>
                <a:schemeClr val="bg2"/>
              </a:solidFill>
              <a:round/>
              <a:tailEnd type="triangle" w="med" len="lg"/>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grpSp>
          <p:nvGrpSpPr>
            <p:cNvPr id="25707" name="组合 76"/>
            <p:cNvGrpSpPr/>
            <p:nvPr/>
          </p:nvGrpSpPr>
          <p:grpSpPr>
            <a:xfrm>
              <a:off x="6434150" y="4426326"/>
              <a:ext cx="433391" cy="360002"/>
              <a:chOff x="209519" y="1643054"/>
              <a:chExt cx="433391" cy="360002"/>
            </a:xfrm>
          </p:grpSpPr>
          <p:sp>
            <p:nvSpPr>
              <p:cNvPr id="25716" name="椭圆 77"/>
              <p:cNvSpPr/>
              <p:nvPr/>
            </p:nvSpPr>
            <p:spPr>
              <a:xfrm>
                <a:off x="209519" y="1643056"/>
                <a:ext cx="360000" cy="360000"/>
              </a:xfrm>
              <a:prstGeom prst="ellipse">
                <a:avLst/>
              </a:prstGeom>
              <a:solidFill>
                <a:srgbClr val="92D05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79" name="Text Box 6"/>
              <p:cNvSpPr txBox="1">
                <a:spLocks noChangeArrowheads="1"/>
              </p:cNvSpPr>
              <p:nvPr/>
            </p:nvSpPr>
            <p:spPr bwMode="auto">
              <a:xfrm>
                <a:off x="214030" y="1643206"/>
                <a:ext cx="428653" cy="308089"/>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S</a:t>
                </a:r>
                <a:r>
                  <a:rPr kumimoji="0" lang="en-US" altLang="zh-CN" sz="1400" b="1" kern="1200" cap="none" spc="0" normalizeH="0" baseline="-25000" noProof="0" dirty="0">
                    <a:latin typeface="+mj-lt"/>
                    <a:ea typeface="宋体" panose="02010600030101010101" pitchFamily="2" charset="-122"/>
                    <a:cs typeface="+mn-cs"/>
                  </a:rPr>
                  <a:t>2</a:t>
                </a:r>
                <a:endParaRPr kumimoji="0" lang="en-US" altLang="zh-CN" sz="1400" b="1" kern="1200" cap="none" spc="0" normalizeH="0" baseline="-25000" noProof="0" dirty="0">
                  <a:latin typeface="+mj-lt"/>
                  <a:ea typeface="宋体" panose="02010600030101010101" pitchFamily="2" charset="-122"/>
                  <a:cs typeface="+mn-cs"/>
                </a:endParaRPr>
              </a:p>
            </p:txBody>
          </p:sp>
        </p:grpSp>
        <p:sp>
          <p:nvSpPr>
            <p:cNvPr id="82" name="Freeform 19"/>
            <p:cNvSpPr/>
            <p:nvPr/>
          </p:nvSpPr>
          <p:spPr bwMode="auto">
            <a:xfrm rot="10800000">
              <a:off x="5500389" y="3743600"/>
              <a:ext cx="971612" cy="107990"/>
            </a:xfrm>
            <a:custGeom>
              <a:avLst/>
              <a:gdLst>
                <a:gd name="T0" fmla="*/ 0 w 953"/>
                <a:gd name="T1" fmla="*/ 0 h 181"/>
                <a:gd name="T2" fmla="*/ 157 w 953"/>
                <a:gd name="T3" fmla="*/ 0 h 181"/>
                <a:gd name="T4" fmla="*/ 327 w 953"/>
                <a:gd name="T5" fmla="*/ 0 h 181"/>
                <a:gd name="T6" fmla="*/ 0 60000 65536"/>
                <a:gd name="T7" fmla="*/ 0 60000 65536"/>
                <a:gd name="T8" fmla="*/ 0 60000 65536"/>
                <a:gd name="T9" fmla="*/ 0 w 953"/>
                <a:gd name="T10" fmla="*/ 0 h 181"/>
                <a:gd name="T11" fmla="*/ 953 w 953"/>
                <a:gd name="T12" fmla="*/ 181 h 181"/>
              </a:gdLst>
              <a:ahLst/>
              <a:cxnLst>
                <a:cxn ang="T6">
                  <a:pos x="T0" y="T1"/>
                </a:cxn>
                <a:cxn ang="T7">
                  <a:pos x="T2" y="T3"/>
                </a:cxn>
                <a:cxn ang="T8">
                  <a:pos x="T4" y="T5"/>
                </a:cxn>
              </a:cxnLst>
              <a:rect l="T9" t="T10" r="T11" b="T12"/>
              <a:pathLst>
                <a:path w="953" h="181">
                  <a:moveTo>
                    <a:pt x="0" y="181"/>
                  </a:moveTo>
                  <a:cubicBezTo>
                    <a:pt x="147" y="90"/>
                    <a:pt x="295" y="0"/>
                    <a:pt x="454" y="0"/>
                  </a:cubicBezTo>
                  <a:cubicBezTo>
                    <a:pt x="613" y="0"/>
                    <a:pt x="870" y="151"/>
                    <a:pt x="953" y="181"/>
                  </a:cubicBezTo>
                </a:path>
              </a:pathLst>
            </a:custGeom>
            <a:noFill/>
            <a:ln w="19050">
              <a:solidFill>
                <a:schemeClr val="bg2"/>
              </a:solidFill>
              <a:round/>
              <a:tailEnd type="triangle" w="med" len="lg"/>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grpSp>
          <p:nvGrpSpPr>
            <p:cNvPr id="25709" name="组合 67"/>
            <p:cNvGrpSpPr/>
            <p:nvPr/>
          </p:nvGrpSpPr>
          <p:grpSpPr>
            <a:xfrm>
              <a:off x="5205417" y="3500444"/>
              <a:ext cx="433391" cy="360002"/>
              <a:chOff x="209519" y="1643054"/>
              <a:chExt cx="433391" cy="360002"/>
            </a:xfrm>
          </p:grpSpPr>
          <p:sp>
            <p:nvSpPr>
              <p:cNvPr id="25714" name="椭圆 68"/>
              <p:cNvSpPr/>
              <p:nvPr/>
            </p:nvSpPr>
            <p:spPr>
              <a:xfrm>
                <a:off x="209519" y="1643056"/>
                <a:ext cx="360000" cy="360000"/>
              </a:xfrm>
              <a:prstGeom prst="ellipse">
                <a:avLst/>
              </a:prstGeom>
              <a:solidFill>
                <a:srgbClr val="92D05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70" name="Text Box 6"/>
              <p:cNvSpPr txBox="1">
                <a:spLocks noChangeArrowheads="1"/>
              </p:cNvSpPr>
              <p:nvPr/>
            </p:nvSpPr>
            <p:spPr bwMode="auto">
              <a:xfrm>
                <a:off x="213960" y="1643232"/>
                <a:ext cx="428653" cy="308089"/>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S</a:t>
                </a:r>
                <a:r>
                  <a:rPr kumimoji="0" lang="en-US" altLang="zh-CN" sz="1400" b="1" kern="1200" cap="none" spc="0" normalizeH="0" baseline="-25000" noProof="0" dirty="0">
                    <a:latin typeface="+mj-lt"/>
                    <a:ea typeface="宋体" panose="02010600030101010101" pitchFamily="2" charset="-122"/>
                    <a:cs typeface="+mn-cs"/>
                  </a:rPr>
                  <a:t>0</a:t>
                </a:r>
                <a:endParaRPr kumimoji="0" lang="en-US" altLang="zh-CN" sz="1400" b="1" kern="1200" cap="none" spc="0" normalizeH="0" baseline="-25000" noProof="0" dirty="0">
                  <a:latin typeface="+mj-lt"/>
                  <a:ea typeface="宋体" panose="02010600030101010101" pitchFamily="2" charset="-122"/>
                  <a:cs typeface="+mn-cs"/>
                </a:endParaRPr>
              </a:p>
            </p:txBody>
          </p:sp>
        </p:grpSp>
        <p:grpSp>
          <p:nvGrpSpPr>
            <p:cNvPr id="25710" name="组合 70"/>
            <p:cNvGrpSpPr/>
            <p:nvPr/>
          </p:nvGrpSpPr>
          <p:grpSpPr>
            <a:xfrm>
              <a:off x="6424625" y="3500444"/>
              <a:ext cx="433391" cy="360002"/>
              <a:chOff x="209519" y="1643054"/>
              <a:chExt cx="433391" cy="360002"/>
            </a:xfrm>
          </p:grpSpPr>
          <p:sp>
            <p:nvSpPr>
              <p:cNvPr id="25712" name="椭圆 71"/>
              <p:cNvSpPr/>
              <p:nvPr/>
            </p:nvSpPr>
            <p:spPr>
              <a:xfrm>
                <a:off x="209519" y="1643056"/>
                <a:ext cx="360000" cy="360000"/>
              </a:xfrm>
              <a:prstGeom prst="ellipse">
                <a:avLst/>
              </a:prstGeom>
              <a:solidFill>
                <a:srgbClr val="92D05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73" name="Text Box 6"/>
              <p:cNvSpPr txBox="1">
                <a:spLocks noChangeArrowheads="1"/>
              </p:cNvSpPr>
              <p:nvPr/>
            </p:nvSpPr>
            <p:spPr bwMode="auto">
              <a:xfrm>
                <a:off x="214030" y="1643232"/>
                <a:ext cx="428653" cy="308089"/>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S</a:t>
                </a:r>
                <a:r>
                  <a:rPr kumimoji="0" lang="en-US" altLang="zh-CN" sz="1400" b="1" kern="1200" cap="none" spc="0" normalizeH="0" baseline="-25000" noProof="0" dirty="0">
                    <a:latin typeface="+mj-lt"/>
                    <a:ea typeface="宋体" panose="02010600030101010101" pitchFamily="2" charset="-122"/>
                    <a:cs typeface="+mn-cs"/>
                  </a:rPr>
                  <a:t>1</a:t>
                </a:r>
                <a:endParaRPr kumimoji="0" lang="en-US" altLang="zh-CN" sz="1400" b="1" kern="1200" cap="none" spc="0" normalizeH="0" baseline="-25000" noProof="0" dirty="0">
                  <a:latin typeface="+mj-lt"/>
                  <a:ea typeface="宋体" panose="02010600030101010101" pitchFamily="2" charset="-122"/>
                  <a:cs typeface="+mn-cs"/>
                </a:endParaRPr>
              </a:p>
            </p:txBody>
          </p:sp>
        </p:grpSp>
        <p:cxnSp>
          <p:nvCxnSpPr>
            <p:cNvPr id="25711" name="直接箭头连接符 83"/>
            <p:cNvCxnSpPr>
              <a:stCxn id="25718" idx="7"/>
              <a:endCxn id="25712" idx="3"/>
            </p:cNvCxnSpPr>
            <p:nvPr/>
          </p:nvCxnSpPr>
          <p:spPr>
            <a:xfrm rot="5400000" flipH="1" flipV="1">
              <a:off x="5664120" y="3665825"/>
              <a:ext cx="671324" cy="955125"/>
            </a:xfrm>
            <a:prstGeom prst="straightConnector1">
              <a:avLst/>
            </a:prstGeom>
            <a:ln w="19050" cap="flat" cmpd="sng">
              <a:solidFill>
                <a:schemeClr val="bg2"/>
              </a:solidFill>
              <a:prstDash val="solid"/>
              <a:headEnd type="none" w="med" len="med"/>
              <a:tailEnd type="triangle" w="med" len="lg"/>
            </a:ln>
          </p:spPr>
        </p:cxnSp>
      </p:grpSp>
      <p:sp>
        <p:nvSpPr>
          <p:cNvPr id="89" name="Text Box 2"/>
          <p:cNvSpPr txBox="1">
            <a:spLocks noChangeArrowheads="1"/>
          </p:cNvSpPr>
          <p:nvPr/>
        </p:nvSpPr>
        <p:spPr bwMode="auto">
          <a:xfrm>
            <a:off x="785813" y="2714625"/>
            <a:ext cx="3065463" cy="276225"/>
          </a:xfrm>
          <a:prstGeom prst="rect">
            <a:avLst/>
          </a:prstGeom>
          <a:noFill/>
          <a:ln w="9525">
            <a:noFill/>
            <a:miter lim="800000"/>
          </a:ln>
          <a:effectLst/>
        </p:spPr>
        <p:txBody>
          <a:bodyPr>
            <a:spAutoFit/>
          </a:bodyPr>
          <a:lstStyle/>
          <a:p>
            <a:pPr marR="0" defTabSz="914400">
              <a:lnSpc>
                <a:spcPct val="75000"/>
              </a:lnSpc>
              <a:spcBef>
                <a:spcPct val="50000"/>
              </a:spcBef>
              <a:buClrTx/>
              <a:buSzTx/>
              <a:buFontTx/>
              <a:defRPr/>
            </a:pP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a:t>
            </a:r>
            <a:r>
              <a:rPr kumimoji="1" lang="en-US" altLang="zh-CN" sz="1600" b="1" kern="1200" cap="none" spc="0" normalizeH="0" baseline="0" noProof="0" dirty="0">
                <a:latin typeface="黑体" panose="02010609060101010101" pitchFamily="49" charset="-122"/>
                <a:ea typeface="黑体" panose="02010609060101010101" pitchFamily="49" charset="-122"/>
                <a:cs typeface="+mn-cs"/>
              </a:rPr>
              <a:t>3</a:t>
            </a: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）原始状态图（</a:t>
            </a:r>
            <a:r>
              <a:rPr kumimoji="1" lang="en-US" altLang="zh-CN" sz="1600" b="1" i="1" kern="1200" cap="none" spc="0" normalizeH="0" baseline="0" noProof="0" dirty="0">
                <a:latin typeface="+mj-lt"/>
                <a:ea typeface="黑体" panose="02010609060101010101" pitchFamily="49" charset="-122"/>
                <a:cs typeface="+mn-cs"/>
              </a:rPr>
              <a:t>Mealy</a:t>
            </a: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型）</a:t>
            </a:r>
            <a:endParaRPr kumimoji="1" lang="zh-CN" altLang="en-US" sz="1600" b="1" kern="1200" cap="none" spc="0" normalizeH="0" baseline="0" noProof="0" dirty="0">
              <a:latin typeface="黑体" panose="02010609060101010101" pitchFamily="49" charset="-122"/>
              <a:ea typeface="黑体" panose="02010609060101010101" pitchFamily="49" charset="-122"/>
              <a:cs typeface="+mn-cs"/>
            </a:endParaRPr>
          </a:p>
        </p:txBody>
      </p:sp>
      <p:sp>
        <p:nvSpPr>
          <p:cNvPr id="90" name="Text Box 3"/>
          <p:cNvSpPr txBox="1"/>
          <p:nvPr/>
        </p:nvSpPr>
        <p:spPr>
          <a:xfrm>
            <a:off x="4918075" y="2932113"/>
            <a:ext cx="2082800" cy="276225"/>
          </a:xfrm>
          <a:prstGeom prst="rect">
            <a:avLst/>
          </a:prstGeom>
          <a:noFill/>
          <a:ln w="9525">
            <a:noFill/>
          </a:ln>
        </p:spPr>
        <p:txBody>
          <a:bodyPr>
            <a:spAutoFit/>
          </a:bodyPr>
          <a:p>
            <a:pPr>
              <a:lnSpc>
                <a:spcPct val="75000"/>
              </a:lnSpc>
              <a:spcBef>
                <a:spcPct val="50000"/>
              </a:spcBef>
            </a:pPr>
            <a:r>
              <a:rPr lang="zh-CN" altLang="en-US" sz="1600" b="1" dirty="0">
                <a:latin typeface="黑体" panose="02010609060101010101" pitchFamily="49" charset="-122"/>
                <a:ea typeface="黑体" panose="02010609060101010101" pitchFamily="49" charset="-122"/>
              </a:rPr>
              <a:t>（</a:t>
            </a:r>
            <a:r>
              <a:rPr lang="en-US" altLang="zh-CN" sz="1600" b="1" dirty="0">
                <a:latin typeface="黑体" panose="02010609060101010101" pitchFamily="49" charset="-122"/>
                <a:ea typeface="黑体" panose="02010609060101010101" pitchFamily="49" charset="-122"/>
              </a:rPr>
              <a:t>4</a:t>
            </a:r>
            <a:r>
              <a:rPr lang="zh-CN" altLang="en-US" sz="1600" b="1" dirty="0">
                <a:latin typeface="黑体" panose="02010609060101010101" pitchFamily="49" charset="-122"/>
                <a:ea typeface="黑体" panose="02010609060101010101" pitchFamily="49" charset="-122"/>
              </a:rPr>
              <a:t>）原始状态表</a:t>
            </a:r>
            <a:endParaRPr lang="zh-CN" altLang="en-US" sz="1600" b="1" dirty="0">
              <a:latin typeface="黑体" panose="02010609060101010101" pitchFamily="49" charset="-122"/>
              <a:ea typeface="黑体" panose="02010609060101010101" pitchFamily="49" charset="-122"/>
            </a:endParaRPr>
          </a:p>
        </p:txBody>
      </p:sp>
      <p:grpSp>
        <p:nvGrpSpPr>
          <p:cNvPr id="118" name="组合 117"/>
          <p:cNvGrpSpPr/>
          <p:nvPr/>
        </p:nvGrpSpPr>
        <p:grpSpPr>
          <a:xfrm>
            <a:off x="1747838" y="1104900"/>
            <a:ext cx="6210300" cy="1695450"/>
            <a:chOff x="1576366" y="1142990"/>
            <a:chExt cx="6210344" cy="1695542"/>
          </a:xfrm>
        </p:grpSpPr>
        <p:grpSp>
          <p:nvGrpSpPr>
            <p:cNvPr id="25638" name="组合 116"/>
            <p:cNvGrpSpPr/>
            <p:nvPr/>
          </p:nvGrpSpPr>
          <p:grpSpPr>
            <a:xfrm>
              <a:off x="1576366" y="1142990"/>
              <a:ext cx="6210344" cy="1493919"/>
              <a:chOff x="171419" y="1162040"/>
              <a:chExt cx="6210344" cy="1493919"/>
            </a:xfrm>
          </p:grpSpPr>
          <p:grpSp>
            <p:nvGrpSpPr>
              <p:cNvPr id="25640" name="组合 66"/>
              <p:cNvGrpSpPr/>
              <p:nvPr/>
            </p:nvGrpSpPr>
            <p:grpSpPr>
              <a:xfrm>
                <a:off x="309528" y="1485890"/>
                <a:ext cx="433391" cy="360002"/>
                <a:chOff x="209519" y="1643054"/>
                <a:chExt cx="433391" cy="360002"/>
              </a:xfrm>
            </p:grpSpPr>
            <p:sp>
              <p:nvSpPr>
                <p:cNvPr id="25689" name="椭圆 65"/>
                <p:cNvSpPr/>
                <p:nvPr/>
              </p:nvSpPr>
              <p:spPr>
                <a:xfrm>
                  <a:off x="209519" y="1643056"/>
                  <a:ext cx="360000" cy="360000"/>
                </a:xfrm>
                <a:prstGeom prst="ellipse">
                  <a:avLst/>
                </a:prstGeom>
                <a:solidFill>
                  <a:srgbClr val="92D05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8" name="Text Box 6"/>
                <p:cNvSpPr txBox="1">
                  <a:spLocks noChangeArrowheads="1"/>
                </p:cNvSpPr>
                <p:nvPr/>
              </p:nvSpPr>
              <p:spPr bwMode="auto">
                <a:xfrm>
                  <a:off x="214286" y="1643072"/>
                  <a:ext cx="428628" cy="307992"/>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S</a:t>
                  </a:r>
                  <a:r>
                    <a:rPr kumimoji="0" lang="en-US" altLang="zh-CN" sz="1400" b="1" kern="1200" cap="none" spc="0" normalizeH="0" baseline="-25000" noProof="0" dirty="0">
                      <a:latin typeface="+mj-lt"/>
                      <a:ea typeface="宋体" panose="02010600030101010101" pitchFamily="2" charset="-122"/>
                      <a:cs typeface="+mn-cs"/>
                    </a:rPr>
                    <a:t>0</a:t>
                  </a:r>
                  <a:endParaRPr kumimoji="0" lang="en-US" altLang="zh-CN" sz="1400" b="1" kern="1200" cap="none" spc="0" normalizeH="0" baseline="-25000" noProof="0" dirty="0">
                    <a:latin typeface="+mj-lt"/>
                    <a:ea typeface="宋体" panose="02010600030101010101" pitchFamily="2" charset="-122"/>
                    <a:cs typeface="+mn-cs"/>
                  </a:endParaRPr>
                </a:p>
              </p:txBody>
            </p:sp>
          </p:grpSp>
          <p:sp>
            <p:nvSpPr>
              <p:cNvPr id="9" name="AutoShape 7"/>
              <p:cNvSpPr/>
              <p:nvPr/>
            </p:nvSpPr>
            <p:spPr bwMode="auto">
              <a:xfrm>
                <a:off x="771498" y="1328737"/>
                <a:ext cx="107951" cy="612808"/>
              </a:xfrm>
              <a:prstGeom prst="leftBrace">
                <a:avLst>
                  <a:gd name="adj1" fmla="val 33333"/>
                  <a:gd name="adj2" fmla="val 50000"/>
                </a:avLst>
              </a:prstGeom>
              <a:noFill/>
              <a:ln w="19050">
                <a:solidFill>
                  <a:schemeClr val="bg2"/>
                </a:solidFill>
                <a:miter lim="800000"/>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10" name="Text Box 8"/>
              <p:cNvSpPr txBox="1">
                <a:spLocks noChangeArrowheads="1"/>
              </p:cNvSpPr>
              <p:nvPr/>
            </p:nvSpPr>
            <p:spPr bwMode="auto">
              <a:xfrm>
                <a:off x="171419" y="1866928"/>
                <a:ext cx="647705" cy="307992"/>
              </a:xfrm>
              <a:prstGeom prst="rect">
                <a:avLst/>
              </a:prstGeom>
              <a:noFill/>
              <a:ln w="9525">
                <a:noFill/>
                <a:miter lim="800000"/>
              </a:ln>
              <a:effectLst/>
            </p:spPr>
            <p:txBody>
              <a:bodyPr>
                <a:spAutoFit/>
              </a:bodyPr>
              <a:lstStyle/>
              <a:p>
                <a:pPr marR="0" defTabSz="914400">
                  <a:spcBef>
                    <a:spcPct val="50000"/>
                  </a:spcBef>
                  <a:buClrTx/>
                  <a:buSzTx/>
                  <a:buFontTx/>
                  <a:defRPr/>
                </a:pPr>
                <a:r>
                  <a:rPr kumimoji="1" lang="zh-CN" altLang="en-US" sz="1400" b="1" kern="1200" cap="none" spc="0" normalizeH="0" baseline="0" noProof="0" dirty="0">
                    <a:latin typeface="+mj-lt"/>
                    <a:ea typeface="宋体" panose="02010600030101010101" pitchFamily="2" charset="-122"/>
                    <a:cs typeface="+mn-cs"/>
                  </a:rPr>
                  <a:t>“</a:t>
                </a:r>
                <a:r>
                  <a:rPr kumimoji="1" lang="en-US" altLang="zh-CN" sz="1400" b="1" kern="1200" cap="none" spc="0" normalizeH="0" baseline="0" noProof="0" dirty="0">
                    <a:solidFill>
                      <a:schemeClr val="bg1"/>
                    </a:solidFill>
                    <a:latin typeface="+mj-lt"/>
                    <a:ea typeface="宋体" panose="02010600030101010101" pitchFamily="2" charset="-122"/>
                    <a:cs typeface="+mn-cs"/>
                  </a:rPr>
                  <a:t>0</a:t>
                </a:r>
                <a:r>
                  <a:rPr kumimoji="1" lang="zh-CN" altLang="en-US" sz="1400" b="1" kern="1200" cap="none" spc="0" normalizeH="0" baseline="0" noProof="0" dirty="0">
                    <a:latin typeface="+mj-lt"/>
                    <a:ea typeface="宋体" panose="02010600030101010101" pitchFamily="2" charset="-122"/>
                    <a:cs typeface="+mn-cs"/>
                  </a:rPr>
                  <a:t>”</a:t>
                </a:r>
                <a:endParaRPr kumimoji="1" lang="en-US" altLang="zh-CN" sz="1400" b="1" kern="1200" cap="none" spc="0" normalizeH="0" baseline="0" noProof="0" dirty="0">
                  <a:latin typeface="+mj-lt"/>
                  <a:ea typeface="宋体" panose="02010600030101010101" pitchFamily="2" charset="-122"/>
                  <a:cs typeface="+mn-cs"/>
                </a:endParaRPr>
              </a:p>
            </p:txBody>
          </p:sp>
          <p:sp>
            <p:nvSpPr>
              <p:cNvPr id="11" name="Text Box 9"/>
              <p:cNvSpPr txBox="1">
                <a:spLocks noChangeArrowheads="1"/>
              </p:cNvSpPr>
              <p:nvPr/>
            </p:nvSpPr>
            <p:spPr bwMode="auto">
              <a:xfrm>
                <a:off x="900086" y="1166803"/>
                <a:ext cx="914406" cy="307992"/>
              </a:xfrm>
              <a:prstGeom prst="rect">
                <a:avLst/>
              </a:prstGeom>
              <a:noFill/>
              <a:ln w="19050">
                <a:solidFill>
                  <a:schemeClr val="tx1"/>
                </a:solid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X=0</a:t>
                </a:r>
                <a:endParaRPr kumimoji="1" lang="en-US" altLang="zh-CN" sz="1400" b="1" kern="1200" cap="none" spc="0" normalizeH="0" baseline="0" noProof="0" dirty="0">
                  <a:latin typeface="+mj-lt"/>
                  <a:ea typeface="宋体" panose="02010600030101010101" pitchFamily="2" charset="-122"/>
                  <a:cs typeface="+mn-cs"/>
                </a:endParaRPr>
              </a:p>
            </p:txBody>
          </p:sp>
          <p:sp>
            <p:nvSpPr>
              <p:cNvPr id="12" name="Line 10"/>
              <p:cNvSpPr>
                <a:spLocks noChangeShapeType="1"/>
              </p:cNvSpPr>
              <p:nvPr/>
            </p:nvSpPr>
            <p:spPr bwMode="auto">
              <a:xfrm>
                <a:off x="1428728" y="1338263"/>
                <a:ext cx="287339" cy="0"/>
              </a:xfrm>
              <a:prstGeom prst="line">
                <a:avLst/>
              </a:prstGeom>
              <a:noFill/>
              <a:ln w="19050">
                <a:solidFill>
                  <a:schemeClr val="bg2"/>
                </a:solidFill>
                <a:miter lim="800000"/>
                <a:tailEnd type="triangle" w="med" len="med"/>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14" name="Text Box 12"/>
              <p:cNvSpPr txBox="1">
                <a:spLocks noChangeArrowheads="1"/>
              </p:cNvSpPr>
              <p:nvPr/>
            </p:nvSpPr>
            <p:spPr bwMode="auto">
              <a:xfrm>
                <a:off x="900086" y="1795487"/>
                <a:ext cx="914406" cy="307992"/>
              </a:xfrm>
              <a:prstGeom prst="rect">
                <a:avLst/>
              </a:prstGeom>
              <a:noFill/>
              <a:ln w="19050">
                <a:solidFill>
                  <a:schemeClr val="tx1"/>
                </a:solid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X=1</a:t>
                </a:r>
                <a:endParaRPr kumimoji="1" lang="en-US" altLang="zh-CN" sz="1400" b="1" kern="1200" cap="none" spc="0" normalizeH="0" baseline="0" noProof="0" dirty="0">
                  <a:latin typeface="+mj-lt"/>
                  <a:ea typeface="宋体" panose="02010600030101010101" pitchFamily="2" charset="-122"/>
                  <a:cs typeface="+mn-cs"/>
                </a:endParaRPr>
              </a:p>
            </p:txBody>
          </p:sp>
          <p:sp>
            <p:nvSpPr>
              <p:cNvPr id="15" name="Line 13"/>
              <p:cNvSpPr>
                <a:spLocks noChangeShapeType="1"/>
              </p:cNvSpPr>
              <p:nvPr/>
            </p:nvSpPr>
            <p:spPr bwMode="auto">
              <a:xfrm>
                <a:off x="1428728" y="1966947"/>
                <a:ext cx="287339" cy="0"/>
              </a:xfrm>
              <a:prstGeom prst="line">
                <a:avLst/>
              </a:prstGeom>
              <a:noFill/>
              <a:ln w="19050">
                <a:solidFill>
                  <a:schemeClr val="bg2"/>
                </a:solidFill>
                <a:miter lim="800000"/>
                <a:tailEnd type="triangle" w="med" len="med"/>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18" name="AutoShape 16"/>
              <p:cNvSpPr/>
              <p:nvPr/>
            </p:nvSpPr>
            <p:spPr bwMode="auto">
              <a:xfrm>
                <a:off x="2166920" y="1676418"/>
                <a:ext cx="107951" cy="612808"/>
              </a:xfrm>
              <a:prstGeom prst="leftBrace">
                <a:avLst>
                  <a:gd name="adj1" fmla="val 34954"/>
                  <a:gd name="adj2" fmla="val 50000"/>
                </a:avLst>
              </a:prstGeom>
              <a:noFill/>
              <a:ln w="19050">
                <a:solidFill>
                  <a:schemeClr val="bg2"/>
                </a:solidFill>
                <a:miter lim="800000"/>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19" name="Text Box 17"/>
              <p:cNvSpPr txBox="1">
                <a:spLocks noChangeArrowheads="1"/>
              </p:cNvSpPr>
              <p:nvPr/>
            </p:nvSpPr>
            <p:spPr bwMode="auto">
              <a:xfrm>
                <a:off x="2324084" y="1538298"/>
                <a:ext cx="914406" cy="307992"/>
              </a:xfrm>
              <a:prstGeom prst="rect">
                <a:avLst/>
              </a:prstGeom>
              <a:noFill/>
              <a:ln w="19050">
                <a:solidFill>
                  <a:schemeClr val="tx1"/>
                </a:solid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X=1</a:t>
                </a:r>
                <a:endParaRPr kumimoji="1" lang="en-US" altLang="zh-CN" sz="1400" b="1" kern="1200" cap="none" spc="0" normalizeH="0" baseline="0" noProof="0" dirty="0">
                  <a:latin typeface="+mj-lt"/>
                  <a:ea typeface="宋体" panose="02010600030101010101" pitchFamily="2" charset="-122"/>
                  <a:cs typeface="+mn-cs"/>
                </a:endParaRPr>
              </a:p>
            </p:txBody>
          </p:sp>
          <p:sp>
            <p:nvSpPr>
              <p:cNvPr id="20" name="Line 18"/>
              <p:cNvSpPr>
                <a:spLocks noChangeShapeType="1"/>
              </p:cNvSpPr>
              <p:nvPr/>
            </p:nvSpPr>
            <p:spPr bwMode="auto">
              <a:xfrm>
                <a:off x="2833675" y="1709758"/>
                <a:ext cx="287340" cy="0"/>
              </a:xfrm>
              <a:prstGeom prst="line">
                <a:avLst/>
              </a:prstGeom>
              <a:noFill/>
              <a:ln w="19050">
                <a:solidFill>
                  <a:schemeClr val="bg2"/>
                </a:solidFill>
                <a:miter lim="800000"/>
                <a:tailEnd type="triangle" w="med" len="med"/>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22" name="Text Box 20"/>
              <p:cNvSpPr txBox="1">
                <a:spLocks noChangeArrowheads="1"/>
              </p:cNvSpPr>
              <p:nvPr/>
            </p:nvSpPr>
            <p:spPr bwMode="auto">
              <a:xfrm>
                <a:off x="2324084" y="2109829"/>
                <a:ext cx="914406" cy="307992"/>
              </a:xfrm>
              <a:prstGeom prst="rect">
                <a:avLst/>
              </a:prstGeom>
              <a:noFill/>
              <a:ln w="19050">
                <a:solidFill>
                  <a:schemeClr val="tx1"/>
                </a:solid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X=0</a:t>
                </a:r>
                <a:endParaRPr kumimoji="1" lang="en-US" altLang="zh-CN" sz="1400" b="1" kern="1200" cap="none" spc="0" normalizeH="0" baseline="0" noProof="0" dirty="0">
                  <a:latin typeface="+mj-lt"/>
                  <a:ea typeface="宋体" panose="02010600030101010101" pitchFamily="2" charset="-122"/>
                  <a:cs typeface="+mn-cs"/>
                </a:endParaRPr>
              </a:p>
            </p:txBody>
          </p:sp>
          <p:sp>
            <p:nvSpPr>
              <p:cNvPr id="26" name="Text Box 24"/>
              <p:cNvSpPr txBox="1">
                <a:spLocks noChangeArrowheads="1"/>
              </p:cNvSpPr>
              <p:nvPr/>
            </p:nvSpPr>
            <p:spPr bwMode="auto">
              <a:xfrm>
                <a:off x="3733794" y="1343025"/>
                <a:ext cx="914406" cy="307992"/>
              </a:xfrm>
              <a:prstGeom prst="rect">
                <a:avLst/>
              </a:prstGeom>
              <a:noFill/>
              <a:ln w="19050">
                <a:solidFill>
                  <a:schemeClr val="tx1"/>
                </a:solid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X=1</a:t>
                </a:r>
                <a:endParaRPr kumimoji="1" lang="en-US" altLang="zh-CN" sz="1400" b="1" kern="1200" cap="none" spc="0" normalizeH="0" baseline="0" noProof="0" dirty="0">
                  <a:latin typeface="+mj-lt"/>
                  <a:ea typeface="宋体" panose="02010600030101010101" pitchFamily="2" charset="-122"/>
                  <a:cs typeface="+mn-cs"/>
                </a:endParaRPr>
              </a:p>
            </p:txBody>
          </p:sp>
          <p:sp>
            <p:nvSpPr>
              <p:cNvPr id="27" name="Line 25"/>
              <p:cNvSpPr>
                <a:spLocks noChangeShapeType="1"/>
              </p:cNvSpPr>
              <p:nvPr/>
            </p:nvSpPr>
            <p:spPr bwMode="auto">
              <a:xfrm>
                <a:off x="4252910" y="1504959"/>
                <a:ext cx="287340" cy="0"/>
              </a:xfrm>
              <a:prstGeom prst="line">
                <a:avLst/>
              </a:prstGeom>
              <a:noFill/>
              <a:ln w="19050">
                <a:solidFill>
                  <a:schemeClr val="bg2"/>
                </a:solidFill>
                <a:miter lim="800000"/>
                <a:tailEnd type="triangle" w="med" len="med"/>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29" name="Text Box 27"/>
              <p:cNvSpPr txBox="1">
                <a:spLocks noChangeArrowheads="1"/>
              </p:cNvSpPr>
              <p:nvPr/>
            </p:nvSpPr>
            <p:spPr bwMode="auto">
              <a:xfrm>
                <a:off x="3724269" y="1962183"/>
                <a:ext cx="914406" cy="307992"/>
              </a:xfrm>
              <a:prstGeom prst="rect">
                <a:avLst/>
              </a:prstGeom>
              <a:noFill/>
              <a:ln w="19050">
                <a:solidFill>
                  <a:schemeClr val="tx1"/>
                </a:solid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X=0</a:t>
                </a:r>
                <a:endParaRPr kumimoji="1" lang="en-US" altLang="zh-CN" sz="1400" b="1" kern="1200" cap="none" spc="0" normalizeH="0" baseline="0" noProof="0" dirty="0">
                  <a:latin typeface="+mj-lt"/>
                  <a:ea typeface="宋体" panose="02010600030101010101" pitchFamily="2" charset="-122"/>
                  <a:cs typeface="+mn-cs"/>
                </a:endParaRPr>
              </a:p>
            </p:txBody>
          </p:sp>
          <p:sp>
            <p:nvSpPr>
              <p:cNvPr id="30" name="Line 28"/>
              <p:cNvSpPr>
                <a:spLocks noChangeShapeType="1"/>
              </p:cNvSpPr>
              <p:nvPr/>
            </p:nvSpPr>
            <p:spPr bwMode="auto">
              <a:xfrm>
                <a:off x="4252910" y="2133643"/>
                <a:ext cx="287340" cy="0"/>
              </a:xfrm>
              <a:prstGeom prst="line">
                <a:avLst/>
              </a:prstGeom>
              <a:noFill/>
              <a:ln w="19050">
                <a:solidFill>
                  <a:schemeClr val="bg2"/>
                </a:solidFill>
                <a:miter lim="800000"/>
                <a:tailEnd type="triangle" w="med" len="med"/>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32" name="Text Box 30"/>
              <p:cNvSpPr txBox="1">
                <a:spLocks noChangeArrowheads="1"/>
              </p:cNvSpPr>
              <p:nvPr/>
            </p:nvSpPr>
            <p:spPr bwMode="auto">
              <a:xfrm>
                <a:off x="2967026" y="1239832"/>
                <a:ext cx="785819" cy="307992"/>
              </a:xfrm>
              <a:prstGeom prst="rect">
                <a:avLst/>
              </a:prstGeom>
              <a:noFill/>
              <a:ln w="19050">
                <a:solidFill>
                  <a:schemeClr val="tx1"/>
                </a:solidFill>
                <a:miter lim="800000"/>
              </a:ln>
              <a:effectLst/>
            </p:spPr>
            <p:txBody>
              <a:bodyPr>
                <a:spAutoFit/>
              </a:bodyPr>
              <a:lstStyle/>
              <a:p>
                <a:pPr marR="0" defTabSz="914400">
                  <a:spcBef>
                    <a:spcPct val="50000"/>
                  </a:spcBef>
                  <a:buClrTx/>
                  <a:buSzTx/>
                  <a:buFontTx/>
                  <a:defRPr/>
                </a:pPr>
                <a:r>
                  <a:rPr kumimoji="1" lang="zh-CN" altLang="en-US" sz="1400" b="1" kern="1200" cap="none" spc="0" normalizeH="0" baseline="0" noProof="0" dirty="0">
                    <a:latin typeface="+mj-lt"/>
                    <a:ea typeface="宋体" panose="02010600030101010101" pitchFamily="2" charset="-122"/>
                    <a:cs typeface="+mn-cs"/>
                  </a:rPr>
                  <a:t>“</a:t>
                </a:r>
                <a:r>
                  <a:rPr kumimoji="1" lang="en-US" altLang="zh-CN" sz="1400" b="1" kern="1200" cap="none" spc="0" normalizeH="0" baseline="0" noProof="0" dirty="0">
                    <a:solidFill>
                      <a:schemeClr val="bg1"/>
                    </a:solidFill>
                    <a:latin typeface="+mj-lt"/>
                    <a:ea typeface="宋体" panose="02010600030101010101" pitchFamily="2" charset="-122"/>
                    <a:cs typeface="+mn-cs"/>
                  </a:rPr>
                  <a:t>11</a:t>
                </a:r>
                <a:r>
                  <a:rPr kumimoji="1" lang="zh-CN" altLang="en-US" sz="1400" b="1" kern="1200" cap="none" spc="0" normalizeH="0" baseline="0" noProof="0" dirty="0">
                    <a:latin typeface="+mj-lt"/>
                    <a:ea typeface="宋体" panose="02010600030101010101" pitchFamily="2" charset="-122"/>
                    <a:cs typeface="+mn-cs"/>
                  </a:rPr>
                  <a:t>”</a:t>
                </a:r>
                <a:endParaRPr kumimoji="1" lang="en-US" altLang="zh-CN" sz="1400" b="1" kern="1200" cap="none" spc="0" normalizeH="0" baseline="0" noProof="0" dirty="0">
                  <a:latin typeface="+mj-lt"/>
                  <a:ea typeface="宋体" panose="02010600030101010101" pitchFamily="2" charset="-122"/>
                  <a:cs typeface="+mn-cs"/>
                </a:endParaRPr>
              </a:p>
            </p:txBody>
          </p:sp>
          <p:sp>
            <p:nvSpPr>
              <p:cNvPr id="34" name="Text Box 32"/>
              <p:cNvSpPr txBox="1">
                <a:spLocks noChangeArrowheads="1"/>
              </p:cNvSpPr>
              <p:nvPr/>
            </p:nvSpPr>
            <p:spPr bwMode="auto">
              <a:xfrm>
                <a:off x="4314823" y="2347967"/>
                <a:ext cx="928694" cy="307992"/>
              </a:xfrm>
              <a:prstGeom prst="rect">
                <a:avLst/>
              </a:prstGeom>
              <a:noFill/>
              <a:ln w="19050">
                <a:solidFill>
                  <a:schemeClr val="tx1"/>
                </a:solidFill>
                <a:miter lim="800000"/>
              </a:ln>
              <a:effectLst/>
            </p:spPr>
            <p:txBody>
              <a:bodyPr>
                <a:spAutoFit/>
              </a:bodyPr>
              <a:lstStyle/>
              <a:p>
                <a:pPr marR="0" defTabSz="914400">
                  <a:spcBef>
                    <a:spcPct val="50000"/>
                  </a:spcBef>
                  <a:buClrTx/>
                  <a:buSzTx/>
                  <a:buFontTx/>
                  <a:defRPr/>
                </a:pPr>
                <a:r>
                  <a:rPr kumimoji="1" lang="zh-CN" altLang="en-US" sz="1400" b="1" kern="1200" cap="none" spc="0" normalizeH="0" baseline="0" noProof="0" dirty="0">
                    <a:latin typeface="+mj-lt"/>
                    <a:ea typeface="宋体" panose="02010600030101010101" pitchFamily="2" charset="-122"/>
                    <a:cs typeface="+mn-cs"/>
                  </a:rPr>
                  <a:t>“</a:t>
                </a:r>
                <a:r>
                  <a:rPr kumimoji="1" lang="en-US" altLang="zh-CN" sz="1400" b="1" kern="1200" cap="none" spc="0" normalizeH="0" baseline="0" noProof="0" dirty="0">
                    <a:solidFill>
                      <a:schemeClr val="bg1"/>
                    </a:solidFill>
                    <a:latin typeface="+mj-lt"/>
                    <a:ea typeface="宋体" panose="02010600030101010101" pitchFamily="2" charset="-122"/>
                    <a:cs typeface="+mn-cs"/>
                  </a:rPr>
                  <a:t>110</a:t>
                </a:r>
                <a:r>
                  <a:rPr kumimoji="1" lang="zh-CN" altLang="en-US" sz="1400" b="1" kern="1200" cap="none" spc="0" normalizeH="0" baseline="0" noProof="0" dirty="0">
                    <a:latin typeface="+mj-lt"/>
                    <a:ea typeface="宋体" panose="02010600030101010101" pitchFamily="2" charset="-122"/>
                    <a:cs typeface="+mn-cs"/>
                  </a:rPr>
                  <a:t>”</a:t>
                </a:r>
                <a:endParaRPr kumimoji="1" lang="en-US" altLang="zh-CN" sz="1400" b="1" kern="1200" cap="none" spc="0" normalizeH="0" baseline="0" noProof="0" dirty="0">
                  <a:latin typeface="+mj-lt"/>
                  <a:ea typeface="宋体" panose="02010600030101010101" pitchFamily="2" charset="-122"/>
                  <a:cs typeface="+mn-cs"/>
                </a:endParaRPr>
              </a:p>
            </p:txBody>
          </p:sp>
          <p:sp>
            <p:nvSpPr>
              <p:cNvPr id="36" name="Text Box 34"/>
              <p:cNvSpPr txBox="1">
                <a:spLocks noChangeArrowheads="1"/>
              </p:cNvSpPr>
              <p:nvPr/>
            </p:nvSpPr>
            <p:spPr bwMode="auto">
              <a:xfrm>
                <a:off x="5091116" y="1692294"/>
                <a:ext cx="914406" cy="307992"/>
              </a:xfrm>
              <a:prstGeom prst="rect">
                <a:avLst/>
              </a:prstGeom>
              <a:noFill/>
              <a:ln w="19050">
                <a:solidFill>
                  <a:schemeClr val="tx1"/>
                </a:solid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X=0</a:t>
                </a:r>
                <a:endParaRPr kumimoji="1" lang="en-US" altLang="zh-CN" sz="1400" b="1" kern="1200" cap="none" spc="0" normalizeH="0" baseline="0" noProof="0" dirty="0">
                  <a:latin typeface="+mj-lt"/>
                  <a:ea typeface="宋体" panose="02010600030101010101" pitchFamily="2" charset="-122"/>
                  <a:cs typeface="+mn-cs"/>
                </a:endParaRPr>
              </a:p>
            </p:txBody>
          </p:sp>
          <p:sp>
            <p:nvSpPr>
              <p:cNvPr id="37" name="Line 35"/>
              <p:cNvSpPr>
                <a:spLocks noChangeShapeType="1"/>
              </p:cNvSpPr>
              <p:nvPr/>
            </p:nvSpPr>
            <p:spPr bwMode="auto">
              <a:xfrm>
                <a:off x="5619758" y="1863753"/>
                <a:ext cx="287339" cy="0"/>
              </a:xfrm>
              <a:prstGeom prst="line">
                <a:avLst/>
              </a:prstGeom>
              <a:noFill/>
              <a:ln w="19050">
                <a:solidFill>
                  <a:schemeClr val="bg2"/>
                </a:solidFill>
                <a:miter lim="800000"/>
                <a:tailEnd type="triangle" w="med" len="med"/>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39" name="Text Box 37"/>
              <p:cNvSpPr txBox="1">
                <a:spLocks noChangeArrowheads="1"/>
              </p:cNvSpPr>
              <p:nvPr/>
            </p:nvSpPr>
            <p:spPr bwMode="auto">
              <a:xfrm>
                <a:off x="5091116" y="2220960"/>
                <a:ext cx="914406" cy="307992"/>
              </a:xfrm>
              <a:prstGeom prst="rect">
                <a:avLst/>
              </a:prstGeom>
              <a:noFill/>
              <a:ln w="19050">
                <a:solidFill>
                  <a:schemeClr val="tx1"/>
                </a:solid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X=1</a:t>
                </a:r>
                <a:endParaRPr kumimoji="1" lang="en-US" altLang="zh-CN" sz="1400" b="1" kern="1200" cap="none" spc="0" normalizeH="0" baseline="0" noProof="0" dirty="0">
                  <a:latin typeface="+mj-lt"/>
                  <a:ea typeface="宋体" panose="02010600030101010101" pitchFamily="2" charset="-122"/>
                  <a:cs typeface="+mn-cs"/>
                </a:endParaRPr>
              </a:p>
            </p:txBody>
          </p:sp>
          <p:sp>
            <p:nvSpPr>
              <p:cNvPr id="40" name="Line 38"/>
              <p:cNvSpPr>
                <a:spLocks noChangeShapeType="1"/>
              </p:cNvSpPr>
              <p:nvPr/>
            </p:nvSpPr>
            <p:spPr bwMode="auto">
              <a:xfrm>
                <a:off x="5619758" y="2392420"/>
                <a:ext cx="287339" cy="0"/>
              </a:xfrm>
              <a:prstGeom prst="line">
                <a:avLst/>
              </a:prstGeom>
              <a:noFill/>
              <a:ln w="19050">
                <a:solidFill>
                  <a:schemeClr val="bg2"/>
                </a:solidFill>
                <a:miter lim="800000"/>
                <a:tailEnd type="triangle" w="med" len="med"/>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91" name="Text Box 8"/>
              <p:cNvSpPr txBox="1">
                <a:spLocks noChangeArrowheads="1"/>
              </p:cNvSpPr>
              <p:nvPr/>
            </p:nvSpPr>
            <p:spPr bwMode="auto">
              <a:xfrm>
                <a:off x="1609704" y="2143168"/>
                <a:ext cx="712792" cy="307992"/>
              </a:xfrm>
              <a:prstGeom prst="rect">
                <a:avLst/>
              </a:prstGeom>
              <a:noFill/>
              <a:ln w="9525">
                <a:noFill/>
                <a:miter lim="800000"/>
              </a:ln>
              <a:effectLst/>
            </p:spPr>
            <p:txBody>
              <a:bodyPr>
                <a:spAutoFit/>
              </a:bodyPr>
              <a:lstStyle/>
              <a:p>
                <a:pPr marR="0" defTabSz="914400">
                  <a:spcBef>
                    <a:spcPct val="50000"/>
                  </a:spcBef>
                  <a:buClrTx/>
                  <a:buSzTx/>
                  <a:buFontTx/>
                  <a:defRPr/>
                </a:pPr>
                <a:r>
                  <a:rPr kumimoji="1" lang="zh-CN" altLang="en-US" sz="1400" b="1" kern="1200" cap="none" spc="0" normalizeH="0" baseline="0" noProof="0" dirty="0">
                    <a:latin typeface="+mj-lt"/>
                    <a:ea typeface="宋体" panose="02010600030101010101" pitchFamily="2" charset="-122"/>
                    <a:cs typeface="+mn-cs"/>
                  </a:rPr>
                  <a:t>“</a:t>
                </a:r>
                <a:r>
                  <a:rPr kumimoji="1" lang="en-US" altLang="zh-CN" sz="1400" b="1" kern="1200" cap="none" spc="0" normalizeH="0" baseline="0" noProof="0" dirty="0">
                    <a:solidFill>
                      <a:schemeClr val="bg1"/>
                    </a:solidFill>
                    <a:latin typeface="+mj-lt"/>
                    <a:ea typeface="宋体" panose="02010600030101010101" pitchFamily="2" charset="-122"/>
                    <a:cs typeface="+mn-cs"/>
                  </a:rPr>
                  <a:t>1</a:t>
                </a:r>
                <a:r>
                  <a:rPr kumimoji="1" lang="zh-CN" altLang="en-US" sz="1400" b="1" kern="1200" cap="none" spc="0" normalizeH="0" baseline="0" noProof="0" dirty="0">
                    <a:latin typeface="+mj-lt"/>
                    <a:ea typeface="宋体" panose="02010600030101010101" pitchFamily="2" charset="-122"/>
                    <a:cs typeface="+mn-cs"/>
                  </a:rPr>
                  <a:t>”</a:t>
                </a:r>
                <a:endParaRPr kumimoji="1" lang="en-US" altLang="zh-CN" sz="1400" b="1" kern="1200" cap="none" spc="0" normalizeH="0" baseline="0" noProof="0" dirty="0">
                  <a:latin typeface="+mj-lt"/>
                  <a:ea typeface="宋体" panose="02010600030101010101" pitchFamily="2" charset="-122"/>
                  <a:cs typeface="+mn-cs"/>
                </a:endParaRPr>
              </a:p>
            </p:txBody>
          </p:sp>
          <p:grpSp>
            <p:nvGrpSpPr>
              <p:cNvPr id="25662" name="组合 91"/>
              <p:cNvGrpSpPr/>
              <p:nvPr/>
            </p:nvGrpSpPr>
            <p:grpSpPr>
              <a:xfrm>
                <a:off x="1728767" y="1776407"/>
                <a:ext cx="433391" cy="360000"/>
                <a:chOff x="209519" y="1624006"/>
                <a:chExt cx="433391" cy="360000"/>
              </a:xfrm>
            </p:grpSpPr>
            <p:sp>
              <p:nvSpPr>
                <p:cNvPr id="25687" name="椭圆 92"/>
                <p:cNvSpPr/>
                <p:nvPr/>
              </p:nvSpPr>
              <p:spPr>
                <a:xfrm>
                  <a:off x="209519" y="1624006"/>
                  <a:ext cx="360000" cy="360000"/>
                </a:xfrm>
                <a:prstGeom prst="ellipse">
                  <a:avLst/>
                </a:prstGeom>
                <a:solidFill>
                  <a:srgbClr val="92D05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94" name="Text Box 6"/>
                <p:cNvSpPr txBox="1">
                  <a:spLocks noChangeArrowheads="1"/>
                </p:cNvSpPr>
                <p:nvPr/>
              </p:nvSpPr>
              <p:spPr bwMode="auto">
                <a:xfrm>
                  <a:off x="214282" y="1643086"/>
                  <a:ext cx="428628" cy="307992"/>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S</a:t>
                  </a:r>
                  <a:r>
                    <a:rPr kumimoji="0" lang="en-US" altLang="zh-CN" sz="1400" b="1" kern="1200" cap="none" spc="0" normalizeH="0" baseline="-25000" noProof="0" dirty="0">
                      <a:latin typeface="+mj-lt"/>
                      <a:ea typeface="宋体" panose="02010600030101010101" pitchFamily="2" charset="-122"/>
                      <a:cs typeface="+mn-cs"/>
                    </a:rPr>
                    <a:t>1</a:t>
                  </a:r>
                  <a:endParaRPr kumimoji="0" lang="en-US" altLang="zh-CN" sz="1400" b="1" kern="1200" cap="none" spc="0" normalizeH="0" baseline="-25000" noProof="0" dirty="0">
                    <a:latin typeface="+mj-lt"/>
                    <a:ea typeface="宋体" panose="02010600030101010101" pitchFamily="2" charset="-122"/>
                    <a:cs typeface="+mn-cs"/>
                  </a:endParaRPr>
                </a:p>
              </p:txBody>
            </p:sp>
          </p:grpSp>
          <p:grpSp>
            <p:nvGrpSpPr>
              <p:cNvPr id="25663" name="组合 94"/>
              <p:cNvGrpSpPr/>
              <p:nvPr/>
            </p:nvGrpSpPr>
            <p:grpSpPr>
              <a:xfrm>
                <a:off x="1738293" y="1162040"/>
                <a:ext cx="433391" cy="360002"/>
                <a:chOff x="209519" y="1643054"/>
                <a:chExt cx="433391" cy="360002"/>
              </a:xfrm>
            </p:grpSpPr>
            <p:sp>
              <p:nvSpPr>
                <p:cNvPr id="25685" name="椭圆 95"/>
                <p:cNvSpPr/>
                <p:nvPr/>
              </p:nvSpPr>
              <p:spPr>
                <a:xfrm>
                  <a:off x="209519" y="1643056"/>
                  <a:ext cx="360000" cy="360000"/>
                </a:xfrm>
                <a:prstGeom prst="ellipse">
                  <a:avLst/>
                </a:prstGeom>
                <a:solidFill>
                  <a:srgbClr val="92D05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97" name="Text Box 6"/>
                <p:cNvSpPr txBox="1">
                  <a:spLocks noChangeArrowheads="1"/>
                </p:cNvSpPr>
                <p:nvPr/>
              </p:nvSpPr>
              <p:spPr bwMode="auto">
                <a:xfrm>
                  <a:off x="214281" y="1643054"/>
                  <a:ext cx="428628" cy="307992"/>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S</a:t>
                  </a:r>
                  <a:r>
                    <a:rPr kumimoji="0" lang="en-US" altLang="zh-CN" sz="1400" b="1" kern="1200" cap="none" spc="0" normalizeH="0" baseline="-25000" noProof="0" dirty="0">
                      <a:latin typeface="+mj-lt"/>
                      <a:ea typeface="宋体" panose="02010600030101010101" pitchFamily="2" charset="-122"/>
                      <a:cs typeface="+mn-cs"/>
                    </a:rPr>
                    <a:t>0</a:t>
                  </a:r>
                  <a:endParaRPr kumimoji="0" lang="en-US" altLang="zh-CN" sz="1400" b="1" kern="1200" cap="none" spc="0" normalizeH="0" baseline="-25000" noProof="0" dirty="0">
                    <a:latin typeface="+mj-lt"/>
                    <a:ea typeface="宋体" panose="02010600030101010101" pitchFamily="2" charset="-122"/>
                    <a:cs typeface="+mn-cs"/>
                  </a:endParaRPr>
                </a:p>
              </p:txBody>
            </p:sp>
          </p:grpSp>
          <p:grpSp>
            <p:nvGrpSpPr>
              <p:cNvPr id="25664" name="组合 97"/>
              <p:cNvGrpSpPr/>
              <p:nvPr/>
            </p:nvGrpSpPr>
            <p:grpSpPr>
              <a:xfrm>
                <a:off x="3167053" y="1523993"/>
                <a:ext cx="433391" cy="360000"/>
                <a:chOff x="209519" y="1624006"/>
                <a:chExt cx="433391" cy="360000"/>
              </a:xfrm>
            </p:grpSpPr>
            <p:sp>
              <p:nvSpPr>
                <p:cNvPr id="25683" name="椭圆 98"/>
                <p:cNvSpPr/>
                <p:nvPr/>
              </p:nvSpPr>
              <p:spPr>
                <a:xfrm>
                  <a:off x="209519" y="1624006"/>
                  <a:ext cx="360000" cy="360000"/>
                </a:xfrm>
                <a:prstGeom prst="ellipse">
                  <a:avLst/>
                </a:prstGeom>
                <a:solidFill>
                  <a:srgbClr val="92D05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100" name="Text Box 6"/>
                <p:cNvSpPr txBox="1">
                  <a:spLocks noChangeArrowheads="1"/>
                </p:cNvSpPr>
                <p:nvPr/>
              </p:nvSpPr>
              <p:spPr bwMode="auto">
                <a:xfrm>
                  <a:off x="214281" y="1643074"/>
                  <a:ext cx="428628" cy="307992"/>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S</a:t>
                  </a:r>
                  <a:r>
                    <a:rPr kumimoji="0" lang="en-US" altLang="zh-CN" sz="1400" b="1" kern="1200" cap="none" spc="0" normalizeH="0" baseline="-25000" noProof="0" dirty="0">
                      <a:latin typeface="+mj-lt"/>
                      <a:ea typeface="宋体" panose="02010600030101010101" pitchFamily="2" charset="-122"/>
                      <a:cs typeface="+mn-cs"/>
                    </a:rPr>
                    <a:t>2</a:t>
                  </a:r>
                  <a:endParaRPr kumimoji="0" lang="en-US" altLang="zh-CN" sz="1400" b="1" kern="1200" cap="none" spc="0" normalizeH="0" baseline="-25000" noProof="0" dirty="0">
                    <a:latin typeface="+mj-lt"/>
                    <a:ea typeface="宋体" panose="02010600030101010101" pitchFamily="2" charset="-122"/>
                    <a:cs typeface="+mn-cs"/>
                  </a:endParaRPr>
                </a:p>
              </p:txBody>
            </p:sp>
          </p:grpSp>
          <p:grpSp>
            <p:nvGrpSpPr>
              <p:cNvPr id="25665" name="组合 100"/>
              <p:cNvGrpSpPr/>
              <p:nvPr/>
            </p:nvGrpSpPr>
            <p:grpSpPr>
              <a:xfrm>
                <a:off x="3138477" y="2071684"/>
                <a:ext cx="433391" cy="360002"/>
                <a:chOff x="209519" y="1643054"/>
                <a:chExt cx="433391" cy="360002"/>
              </a:xfrm>
            </p:grpSpPr>
            <p:sp>
              <p:nvSpPr>
                <p:cNvPr id="25681" name="椭圆 101"/>
                <p:cNvSpPr/>
                <p:nvPr/>
              </p:nvSpPr>
              <p:spPr>
                <a:xfrm>
                  <a:off x="209519" y="1643056"/>
                  <a:ext cx="360000" cy="360000"/>
                </a:xfrm>
                <a:prstGeom prst="ellipse">
                  <a:avLst/>
                </a:prstGeom>
                <a:solidFill>
                  <a:srgbClr val="92D05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103" name="Text Box 6"/>
                <p:cNvSpPr txBox="1">
                  <a:spLocks noChangeArrowheads="1"/>
                </p:cNvSpPr>
                <p:nvPr/>
              </p:nvSpPr>
              <p:spPr bwMode="auto">
                <a:xfrm>
                  <a:off x="214282" y="1643097"/>
                  <a:ext cx="428628" cy="307992"/>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S</a:t>
                  </a:r>
                  <a:r>
                    <a:rPr kumimoji="0" lang="en-US" altLang="zh-CN" sz="1400" b="1" kern="1200" cap="none" spc="0" normalizeH="0" baseline="-25000" noProof="0" dirty="0">
                      <a:latin typeface="+mj-lt"/>
                      <a:ea typeface="宋体" panose="02010600030101010101" pitchFamily="2" charset="-122"/>
                      <a:cs typeface="+mn-cs"/>
                    </a:rPr>
                    <a:t>0</a:t>
                  </a:r>
                  <a:endParaRPr kumimoji="0" lang="en-US" altLang="zh-CN" sz="1400" b="1" kern="1200" cap="none" spc="0" normalizeH="0" baseline="-25000" noProof="0" dirty="0">
                    <a:latin typeface="+mj-lt"/>
                    <a:ea typeface="宋体" panose="02010600030101010101" pitchFamily="2" charset="-122"/>
                    <a:cs typeface="+mn-cs"/>
                  </a:endParaRPr>
                </a:p>
              </p:txBody>
            </p:sp>
          </p:grpSp>
          <p:sp>
            <p:nvSpPr>
              <p:cNvPr id="104" name="Line 18"/>
              <p:cNvSpPr>
                <a:spLocks noChangeShapeType="1"/>
              </p:cNvSpPr>
              <p:nvPr/>
            </p:nvSpPr>
            <p:spPr bwMode="auto">
              <a:xfrm>
                <a:off x="2824150" y="2267000"/>
                <a:ext cx="287340" cy="0"/>
              </a:xfrm>
              <a:prstGeom prst="line">
                <a:avLst/>
              </a:prstGeom>
              <a:noFill/>
              <a:ln w="19050">
                <a:solidFill>
                  <a:schemeClr val="bg2"/>
                </a:solidFill>
                <a:miter lim="800000"/>
                <a:tailEnd type="triangle" w="med" len="med"/>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25" name="AutoShape 23"/>
              <p:cNvSpPr/>
              <p:nvPr/>
            </p:nvSpPr>
            <p:spPr bwMode="auto">
              <a:xfrm>
                <a:off x="3638544" y="1428754"/>
                <a:ext cx="107951" cy="612808"/>
              </a:xfrm>
              <a:prstGeom prst="leftBrace">
                <a:avLst>
                  <a:gd name="adj1" fmla="val 33333"/>
                  <a:gd name="adj2" fmla="val 50000"/>
                </a:avLst>
              </a:prstGeom>
              <a:noFill/>
              <a:ln w="19050">
                <a:solidFill>
                  <a:schemeClr val="bg2"/>
                </a:solidFill>
                <a:miter lim="800000"/>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grpSp>
            <p:nvGrpSpPr>
              <p:cNvPr id="25668" name="组合 104"/>
              <p:cNvGrpSpPr/>
              <p:nvPr/>
            </p:nvGrpSpPr>
            <p:grpSpPr>
              <a:xfrm>
                <a:off x="4562475" y="1314441"/>
                <a:ext cx="433391" cy="360000"/>
                <a:chOff x="209519" y="1624006"/>
                <a:chExt cx="433391" cy="360000"/>
              </a:xfrm>
            </p:grpSpPr>
            <p:sp>
              <p:nvSpPr>
                <p:cNvPr id="25679" name="椭圆 105"/>
                <p:cNvSpPr/>
                <p:nvPr/>
              </p:nvSpPr>
              <p:spPr>
                <a:xfrm>
                  <a:off x="209519" y="1624006"/>
                  <a:ext cx="360000" cy="360000"/>
                </a:xfrm>
                <a:prstGeom prst="ellipse">
                  <a:avLst/>
                </a:prstGeom>
                <a:solidFill>
                  <a:srgbClr val="92D05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107" name="Text Box 6"/>
                <p:cNvSpPr txBox="1">
                  <a:spLocks noChangeArrowheads="1"/>
                </p:cNvSpPr>
                <p:nvPr/>
              </p:nvSpPr>
              <p:spPr bwMode="auto">
                <a:xfrm>
                  <a:off x="214281" y="1643064"/>
                  <a:ext cx="428628" cy="307992"/>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S</a:t>
                  </a:r>
                  <a:r>
                    <a:rPr kumimoji="0" lang="en-US" altLang="zh-CN" sz="1400" b="1" kern="1200" cap="none" spc="0" normalizeH="0" baseline="-25000" noProof="0" dirty="0">
                      <a:latin typeface="+mj-lt"/>
                      <a:ea typeface="宋体" panose="02010600030101010101" pitchFamily="2" charset="-122"/>
                      <a:cs typeface="+mn-cs"/>
                    </a:rPr>
                    <a:t>2</a:t>
                  </a:r>
                  <a:endParaRPr kumimoji="0" lang="en-US" altLang="zh-CN" sz="1400" b="1" kern="1200" cap="none" spc="0" normalizeH="0" baseline="-25000" noProof="0" dirty="0">
                    <a:latin typeface="+mj-lt"/>
                    <a:ea typeface="宋体" panose="02010600030101010101" pitchFamily="2" charset="-122"/>
                    <a:cs typeface="+mn-cs"/>
                  </a:endParaRPr>
                </a:p>
              </p:txBody>
            </p:sp>
          </p:grpSp>
          <p:grpSp>
            <p:nvGrpSpPr>
              <p:cNvPr id="25669" name="组合 107"/>
              <p:cNvGrpSpPr/>
              <p:nvPr/>
            </p:nvGrpSpPr>
            <p:grpSpPr>
              <a:xfrm>
                <a:off x="4576762" y="1935523"/>
                <a:ext cx="433391" cy="360000"/>
                <a:chOff x="209519" y="1624006"/>
                <a:chExt cx="433391" cy="360000"/>
              </a:xfrm>
            </p:grpSpPr>
            <p:sp>
              <p:nvSpPr>
                <p:cNvPr id="25677" name="椭圆 108"/>
                <p:cNvSpPr/>
                <p:nvPr/>
              </p:nvSpPr>
              <p:spPr>
                <a:xfrm>
                  <a:off x="209519" y="1624006"/>
                  <a:ext cx="360000" cy="360000"/>
                </a:xfrm>
                <a:prstGeom prst="ellipse">
                  <a:avLst/>
                </a:prstGeom>
                <a:solidFill>
                  <a:srgbClr val="92D05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110" name="Text Box 6"/>
                <p:cNvSpPr txBox="1">
                  <a:spLocks noChangeArrowheads="1"/>
                </p:cNvSpPr>
                <p:nvPr/>
              </p:nvSpPr>
              <p:spPr bwMode="auto">
                <a:xfrm>
                  <a:off x="214282" y="1642729"/>
                  <a:ext cx="428628" cy="307992"/>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S</a:t>
                  </a:r>
                  <a:r>
                    <a:rPr kumimoji="0" lang="en-US" altLang="zh-CN" sz="1400" b="1" kern="1200" cap="none" spc="0" normalizeH="0" baseline="-25000" noProof="0" dirty="0">
                      <a:latin typeface="+mj-lt"/>
                      <a:ea typeface="宋体" panose="02010600030101010101" pitchFamily="2" charset="-122"/>
                      <a:cs typeface="+mn-cs"/>
                    </a:rPr>
                    <a:t>3</a:t>
                  </a:r>
                  <a:endParaRPr kumimoji="0" lang="en-US" altLang="zh-CN" sz="1400" b="1" kern="1200" cap="none" spc="0" normalizeH="0" baseline="-25000" noProof="0" dirty="0">
                    <a:latin typeface="+mj-lt"/>
                    <a:ea typeface="宋体" panose="02010600030101010101" pitchFamily="2" charset="-122"/>
                    <a:cs typeface="+mn-cs"/>
                  </a:endParaRPr>
                </a:p>
              </p:txBody>
            </p:sp>
          </p:grpSp>
          <p:sp>
            <p:nvSpPr>
              <p:cNvPr id="35" name="AutoShape 33"/>
              <p:cNvSpPr/>
              <p:nvPr/>
            </p:nvSpPr>
            <p:spPr bwMode="auto">
              <a:xfrm>
                <a:off x="5000628" y="1809775"/>
                <a:ext cx="107951" cy="612808"/>
              </a:xfrm>
              <a:prstGeom prst="leftBrace">
                <a:avLst>
                  <a:gd name="adj1" fmla="val 33333"/>
                  <a:gd name="adj2" fmla="val 50000"/>
                </a:avLst>
              </a:prstGeom>
              <a:noFill/>
              <a:ln w="19050">
                <a:solidFill>
                  <a:schemeClr val="bg2"/>
                </a:solidFill>
                <a:miter lim="800000"/>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grpSp>
            <p:nvGrpSpPr>
              <p:cNvPr id="25671" name="组合 110"/>
              <p:cNvGrpSpPr/>
              <p:nvPr/>
            </p:nvGrpSpPr>
            <p:grpSpPr>
              <a:xfrm>
                <a:off x="5948372" y="2197463"/>
                <a:ext cx="433391" cy="360000"/>
                <a:chOff x="209519" y="1624006"/>
                <a:chExt cx="433391" cy="360000"/>
              </a:xfrm>
            </p:grpSpPr>
            <p:sp>
              <p:nvSpPr>
                <p:cNvPr id="25675" name="椭圆 111"/>
                <p:cNvSpPr/>
                <p:nvPr/>
              </p:nvSpPr>
              <p:spPr>
                <a:xfrm>
                  <a:off x="209519" y="1624006"/>
                  <a:ext cx="360000" cy="360000"/>
                </a:xfrm>
                <a:prstGeom prst="ellipse">
                  <a:avLst/>
                </a:prstGeom>
                <a:solidFill>
                  <a:srgbClr val="92D05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113" name="Text Box 6"/>
                <p:cNvSpPr txBox="1">
                  <a:spLocks noChangeArrowheads="1"/>
                </p:cNvSpPr>
                <p:nvPr/>
              </p:nvSpPr>
              <p:spPr bwMode="auto">
                <a:xfrm>
                  <a:off x="214282" y="1642740"/>
                  <a:ext cx="428628" cy="307992"/>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S</a:t>
                  </a:r>
                  <a:r>
                    <a:rPr kumimoji="0" lang="en-US" altLang="zh-CN" sz="1400" b="1" kern="1200" cap="none" spc="0" normalizeH="0" baseline="-25000" noProof="0" dirty="0">
                      <a:latin typeface="+mj-lt"/>
                      <a:ea typeface="宋体" panose="02010600030101010101" pitchFamily="2" charset="-122"/>
                      <a:cs typeface="+mn-cs"/>
                    </a:rPr>
                    <a:t>1</a:t>
                  </a:r>
                  <a:endParaRPr kumimoji="0" lang="en-US" altLang="zh-CN" sz="1400" b="1" kern="1200" cap="none" spc="0" normalizeH="0" baseline="-25000" noProof="0" dirty="0">
                    <a:latin typeface="+mj-lt"/>
                    <a:ea typeface="宋体" panose="02010600030101010101" pitchFamily="2" charset="-122"/>
                    <a:cs typeface="+mn-cs"/>
                  </a:endParaRPr>
                </a:p>
              </p:txBody>
            </p:sp>
          </p:grpSp>
          <p:grpSp>
            <p:nvGrpSpPr>
              <p:cNvPr id="25672" name="组合 113"/>
              <p:cNvGrpSpPr/>
              <p:nvPr/>
            </p:nvGrpSpPr>
            <p:grpSpPr>
              <a:xfrm>
                <a:off x="5938848" y="1668821"/>
                <a:ext cx="433391" cy="360002"/>
                <a:chOff x="209519" y="1643054"/>
                <a:chExt cx="433391" cy="360002"/>
              </a:xfrm>
            </p:grpSpPr>
            <p:sp>
              <p:nvSpPr>
                <p:cNvPr id="25673" name="椭圆 114"/>
                <p:cNvSpPr/>
                <p:nvPr/>
              </p:nvSpPr>
              <p:spPr>
                <a:xfrm>
                  <a:off x="209519" y="1643056"/>
                  <a:ext cx="360000" cy="360000"/>
                </a:xfrm>
                <a:prstGeom prst="ellipse">
                  <a:avLst/>
                </a:prstGeom>
                <a:solidFill>
                  <a:srgbClr val="92D05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116" name="Text Box 6"/>
                <p:cNvSpPr txBox="1">
                  <a:spLocks noChangeArrowheads="1"/>
                </p:cNvSpPr>
                <p:nvPr/>
              </p:nvSpPr>
              <p:spPr bwMode="auto">
                <a:xfrm>
                  <a:off x="214281" y="1642713"/>
                  <a:ext cx="428628" cy="307992"/>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S</a:t>
                  </a:r>
                  <a:r>
                    <a:rPr kumimoji="0" lang="en-US" altLang="zh-CN" sz="1400" b="1" kern="1200" cap="none" spc="0" normalizeH="0" baseline="-25000" noProof="0" dirty="0">
                      <a:latin typeface="+mj-lt"/>
                      <a:ea typeface="宋体" panose="02010600030101010101" pitchFamily="2" charset="-122"/>
                      <a:cs typeface="+mn-cs"/>
                    </a:rPr>
                    <a:t>0</a:t>
                  </a:r>
                  <a:endParaRPr kumimoji="0" lang="en-US" altLang="zh-CN" sz="1400" b="1" kern="1200" cap="none" spc="0" normalizeH="0" baseline="-25000" noProof="0" dirty="0">
                    <a:latin typeface="+mj-lt"/>
                    <a:ea typeface="宋体" panose="02010600030101010101" pitchFamily="2" charset="-122"/>
                    <a:cs typeface="+mn-cs"/>
                  </a:endParaRPr>
                </a:p>
              </p:txBody>
            </p:sp>
          </p:grpSp>
        </p:grpSp>
        <p:sp>
          <p:nvSpPr>
            <p:cNvPr id="33" name="Text Box 31"/>
            <p:cNvSpPr txBox="1">
              <a:spLocks noChangeArrowheads="1"/>
            </p:cNvSpPr>
            <p:nvPr/>
          </p:nvSpPr>
          <p:spPr bwMode="auto">
            <a:xfrm>
              <a:off x="5910272" y="2600394"/>
              <a:ext cx="714380" cy="238138"/>
            </a:xfrm>
            <a:prstGeom prst="rect">
              <a:avLst/>
            </a:prstGeom>
            <a:noFill/>
            <a:ln w="19050">
              <a:solidFill>
                <a:schemeClr val="tx1"/>
              </a:solidFill>
              <a:miter lim="800000"/>
            </a:ln>
            <a:effectLst/>
          </p:spPr>
          <p:txBody>
            <a:bodyPr>
              <a:spAutoFit/>
            </a:bodyPr>
            <a:lstStyle/>
            <a:p>
              <a:pPr marR="0" defTabSz="914400">
                <a:lnSpc>
                  <a:spcPct val="65000"/>
                </a:lnSpc>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 </a:t>
              </a:r>
              <a:r>
                <a:rPr kumimoji="1" lang="en-US" altLang="zh-CN" sz="1400" b="1" kern="1200" cap="none" spc="0" normalizeH="0" baseline="0" noProof="0" dirty="0">
                  <a:solidFill>
                    <a:srgbClr val="C00000"/>
                  </a:solidFill>
                  <a:latin typeface="+mj-lt"/>
                  <a:ea typeface="宋体" panose="02010600030101010101" pitchFamily="2" charset="-122"/>
                  <a:cs typeface="+mn-cs"/>
                </a:rPr>
                <a:t>Z=1 </a:t>
              </a:r>
              <a:r>
                <a:rPr kumimoji="1" lang="en-US" altLang="zh-CN" sz="1400" b="1" kern="1200" cap="none" spc="0" normalizeH="0" baseline="0" noProof="0" dirty="0">
                  <a:latin typeface="+mj-lt"/>
                  <a:ea typeface="宋体" panose="02010600030101010101" pitchFamily="2" charset="-122"/>
                  <a:cs typeface="+mn-cs"/>
                </a:rPr>
                <a:t>)</a:t>
              </a:r>
              <a:endParaRPr kumimoji="1" lang="en-US" altLang="zh-CN" sz="1400" kern="1200" cap="none" spc="0" normalizeH="0" baseline="0" noProof="0" dirty="0">
                <a:latin typeface="+mj-lt"/>
                <a:ea typeface="宋体" panose="02010600030101010101" pitchFamily="2" charset="-122"/>
                <a:cs typeface="+mn-cs"/>
              </a:endParaRPr>
            </a:p>
          </p:txBody>
        </p:sp>
      </p:grpSp>
      <p:graphicFrame>
        <p:nvGraphicFramePr>
          <p:cNvPr id="119" name="表格 118"/>
          <p:cNvGraphicFramePr>
            <a:graphicFrameLocks noGrp="1"/>
          </p:cNvGraphicFramePr>
          <p:nvPr/>
        </p:nvGraphicFramePr>
        <p:xfrm>
          <a:off x="5194300" y="3233738"/>
          <a:ext cx="2257426" cy="1714500"/>
        </p:xfrm>
        <a:graphic>
          <a:graphicData uri="http://schemas.openxmlformats.org/drawingml/2006/table">
            <a:tbl>
              <a:tblPr firstRow="1" bandRow="1">
                <a:tableStyleId>{D7AC3CCA-C797-4891-BE02-D94E43425B78}</a:tableStyleId>
              </a:tblPr>
              <a:tblGrid>
                <a:gridCol w="781502"/>
                <a:gridCol w="731393"/>
                <a:gridCol w="744531"/>
              </a:tblGrid>
              <a:tr h="346219">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kern="1200" baseline="0" dirty="0">
                          <a:latin typeface="黑体" panose="02010609060101010101" pitchFamily="49" charset="-122"/>
                          <a:ea typeface="黑体" panose="02010609060101010101" pitchFamily="49" charset="-122"/>
                        </a:rPr>
                        <a:t>现态</a:t>
                      </a:r>
                      <a:endParaRPr lang="zh-CN" altLang="en-US" sz="1400" b="1" kern="1200" baseline="0" dirty="0">
                        <a:solidFill>
                          <a:schemeClr val="bg2"/>
                        </a:solidFill>
                        <a:latin typeface="黑体" panose="02010609060101010101" pitchFamily="49" charset="-122"/>
                        <a:ea typeface="黑体" panose="02010609060101010101" pitchFamily="49" charset="-122"/>
                        <a:cs typeface="+mn-cs"/>
                      </a:endParaRPr>
                    </a:p>
                  </a:txBody>
                  <a:tcPr marL="0" marR="0" marT="0" marB="0" anchor="ctr" anchorCtr="1">
                    <a:lnB w="12700" cap="flat" cmpd="sng" algn="ctr">
                      <a:noFill/>
                      <a:prstDash val="solid"/>
                      <a:round/>
                      <a:headEnd type="none" w="med" len="med"/>
                      <a:tailEnd type="none" w="med" len="med"/>
                    </a:lnB>
                    <a:solidFill>
                      <a:srgbClr val="FFFF00"/>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kern="1200" dirty="0">
                          <a:latin typeface="+mj-lt"/>
                        </a:rPr>
                        <a:t>Q</a:t>
                      </a:r>
                      <a:r>
                        <a:rPr lang="en-US" altLang="zh-CN" sz="1400" kern="1200" baseline="30000" dirty="0">
                          <a:latin typeface="+mj-lt"/>
                        </a:rPr>
                        <a:t>n+1</a:t>
                      </a:r>
                      <a:r>
                        <a:rPr lang="en-US" altLang="zh-CN" sz="1400" kern="1200" baseline="0" dirty="0">
                          <a:latin typeface="+mj-lt"/>
                        </a:rPr>
                        <a:t>/ </a:t>
                      </a:r>
                      <a:r>
                        <a:rPr lang="en-US" altLang="zh-CN" sz="1400" kern="1200" baseline="0" dirty="0">
                          <a:solidFill>
                            <a:srgbClr val="C00000"/>
                          </a:solidFill>
                          <a:latin typeface="+mj-lt"/>
                        </a:rPr>
                        <a:t>Z</a:t>
                      </a:r>
                      <a:endParaRPr lang="zh-CN" altLang="en-US" sz="1400" b="1" kern="1200" baseline="0" dirty="0">
                        <a:solidFill>
                          <a:srgbClr val="C00000"/>
                        </a:solidFill>
                        <a:latin typeface="+mj-lt"/>
                        <a:ea typeface="+mn-ea"/>
                        <a:cs typeface="+mn-cs"/>
                      </a:endParaRPr>
                    </a:p>
                  </a:txBody>
                  <a:tcPr marL="0" marR="0" marT="0" marB="0" anchor="ctr" anchorCtr="1">
                    <a:solidFill>
                      <a:srgbClr val="FFFF00"/>
                    </a:solidFill>
                  </a:tcPr>
                </a:tc>
                <a:tc hMerge="1">
                  <a:tcPr>
                    <a:solidFill>
                      <a:schemeClr val="bg1">
                        <a:lumMod val="20000"/>
                        <a:lumOff val="80000"/>
                      </a:schemeClr>
                    </a:solidFill>
                  </a:tcPr>
                </a:tc>
              </a:tr>
              <a:tr h="273656">
                <a:tc>
                  <a:txBody>
                    <a:bodyPr/>
                    <a:lstStyle/>
                    <a:p>
                      <a:pPr algn="ctr"/>
                      <a:r>
                        <a:rPr lang="en-US" altLang="zh-CN" sz="1400" b="1" dirty="0" err="1">
                          <a:latin typeface="+mj-lt"/>
                        </a:rPr>
                        <a:t>Q</a:t>
                      </a:r>
                      <a:r>
                        <a:rPr lang="en-US" altLang="zh-CN" sz="1400" b="1" baseline="30000" dirty="0" err="1">
                          <a:latin typeface="+mj-lt"/>
                        </a:rPr>
                        <a:t>n</a:t>
                      </a:r>
                      <a:endParaRPr lang="zh-CN" altLang="en-US" sz="1400" b="1" baseline="30000" dirty="0">
                        <a:solidFill>
                          <a:schemeClr val="bg2"/>
                        </a:solidFill>
                        <a:latin typeface="+mj-lt"/>
                      </a:endParaRPr>
                    </a:p>
                  </a:txBody>
                  <a:tcPr marL="0" marR="0" marT="0" marB="0">
                    <a:lnT w="12700" cap="flat" cmpd="sng" algn="ctr">
                      <a:noFill/>
                      <a:prstDash val="solid"/>
                      <a:round/>
                      <a:headEnd type="none" w="med" len="med"/>
                      <a:tailEnd type="none" w="med" len="med"/>
                    </a:lnT>
                    <a:solidFill>
                      <a:srgbClr val="FFFF00"/>
                    </a:solidFill>
                  </a:tcPr>
                </a:tc>
                <a:tc>
                  <a:txBody>
                    <a:bodyPr/>
                    <a:lstStyle/>
                    <a:p>
                      <a:pPr algn="ctr"/>
                      <a:r>
                        <a:rPr lang="en-US" altLang="zh-CN" sz="1400" b="1" dirty="0">
                          <a:solidFill>
                            <a:srgbClr val="0000CC"/>
                          </a:solidFill>
                          <a:latin typeface="+mj-lt"/>
                        </a:rPr>
                        <a:t>X=0</a:t>
                      </a:r>
                      <a:endParaRPr lang="zh-CN" altLang="en-US" sz="1400" b="1" baseline="30000" dirty="0">
                        <a:solidFill>
                          <a:srgbClr val="0000CC"/>
                        </a:solidFill>
                        <a:latin typeface="+mj-lt"/>
                      </a:endParaRPr>
                    </a:p>
                  </a:txBody>
                  <a:tcPr marL="0" marR="0" marT="0" marB="0">
                    <a:solidFill>
                      <a:srgbClr val="FFFF00"/>
                    </a:solidFill>
                  </a:tcPr>
                </a:tc>
                <a:tc>
                  <a:txBody>
                    <a:bodyPr/>
                    <a:lstStyle/>
                    <a:p>
                      <a:pPr algn="ctr"/>
                      <a:r>
                        <a:rPr lang="en-US" altLang="zh-CN" sz="1400" b="1" dirty="0">
                          <a:solidFill>
                            <a:srgbClr val="0000CC"/>
                          </a:solidFill>
                          <a:latin typeface="+mj-lt"/>
                        </a:rPr>
                        <a:t>X=1</a:t>
                      </a:r>
                      <a:endParaRPr lang="zh-CN" altLang="en-US" sz="1400" b="1" baseline="30000" dirty="0">
                        <a:solidFill>
                          <a:srgbClr val="0000CC"/>
                        </a:solidFill>
                        <a:latin typeface="+mj-lt"/>
                      </a:endParaRPr>
                    </a:p>
                  </a:txBody>
                  <a:tcPr marL="0" marR="0" marT="0" marB="0">
                    <a:solidFill>
                      <a:srgbClr val="FFFF00"/>
                    </a:solidFill>
                  </a:tcPr>
                </a:tc>
              </a:tr>
              <a:tr h="273656">
                <a:tc>
                  <a:txBody>
                    <a:bodyPr/>
                    <a:lstStyle/>
                    <a:p>
                      <a:pPr algn="ctr"/>
                      <a:r>
                        <a:rPr lang="en-US" altLang="zh-CN" sz="1400" b="1" dirty="0">
                          <a:solidFill>
                            <a:schemeClr val="bg2"/>
                          </a:solidFill>
                          <a:latin typeface="+mj-lt"/>
                        </a:rPr>
                        <a:t>S</a:t>
                      </a:r>
                      <a:r>
                        <a:rPr lang="en-US" altLang="zh-CN" sz="1400" b="1" baseline="-25000" dirty="0">
                          <a:solidFill>
                            <a:schemeClr val="bg2"/>
                          </a:solidFill>
                          <a:latin typeface="+mj-lt"/>
                        </a:rPr>
                        <a:t>0</a:t>
                      </a:r>
                      <a:endParaRPr lang="zh-CN" altLang="en-US" sz="14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S</a:t>
                      </a:r>
                      <a:r>
                        <a:rPr lang="en-US" altLang="zh-CN" sz="1400" b="1" kern="1200" baseline="-25000" dirty="0">
                          <a:solidFill>
                            <a:schemeClr val="bg2"/>
                          </a:solidFill>
                          <a:latin typeface="+mj-lt"/>
                          <a:ea typeface="+mn-ea"/>
                          <a:cs typeface="+mn-cs"/>
                        </a:rPr>
                        <a:t>0 </a:t>
                      </a:r>
                      <a:r>
                        <a:rPr lang="en-US" altLang="zh-CN" sz="1400" b="1" dirty="0">
                          <a:latin typeface="+mj-lt"/>
                        </a:rPr>
                        <a:t>/ </a:t>
                      </a:r>
                      <a:r>
                        <a:rPr lang="en-US" altLang="zh-CN" sz="1400" b="1" dirty="0">
                          <a:solidFill>
                            <a:srgbClr val="C00000"/>
                          </a:solidFill>
                          <a:latin typeface="+mj-lt"/>
                        </a:rPr>
                        <a:t>0</a:t>
                      </a:r>
                      <a:endParaRPr lang="zh-CN" altLang="en-US" sz="1400" b="1" dirty="0">
                        <a:solidFill>
                          <a:srgbClr val="C00000"/>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S</a:t>
                      </a:r>
                      <a:r>
                        <a:rPr lang="en-US" altLang="zh-CN" sz="1400" b="1" kern="1200" baseline="-25000" dirty="0">
                          <a:solidFill>
                            <a:schemeClr val="bg2"/>
                          </a:solidFill>
                          <a:latin typeface="+mj-lt"/>
                          <a:ea typeface="+mn-ea"/>
                          <a:cs typeface="+mn-cs"/>
                        </a:rPr>
                        <a:t>1</a:t>
                      </a:r>
                      <a:r>
                        <a:rPr lang="en-US" altLang="zh-CN" sz="1400" b="1" dirty="0">
                          <a:latin typeface="+mj-lt"/>
                        </a:rPr>
                        <a:t> /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r>
              <a:tr h="273656">
                <a:tc>
                  <a:txBody>
                    <a:bodyPr/>
                    <a:lstStyle/>
                    <a:p>
                      <a:pPr algn="ctr"/>
                      <a:r>
                        <a:rPr lang="en-US" altLang="zh-CN" sz="1400" b="1" dirty="0">
                          <a:solidFill>
                            <a:schemeClr val="bg2"/>
                          </a:solidFill>
                          <a:latin typeface="+mj-lt"/>
                        </a:rPr>
                        <a:t>S</a:t>
                      </a:r>
                      <a:r>
                        <a:rPr lang="en-US" altLang="zh-CN" sz="1400" b="1" baseline="-25000" dirty="0">
                          <a:solidFill>
                            <a:schemeClr val="bg2"/>
                          </a:solidFill>
                          <a:latin typeface="+mj-lt"/>
                        </a:rPr>
                        <a:t>1</a:t>
                      </a:r>
                      <a:endParaRPr lang="zh-CN" altLang="en-US" sz="14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S</a:t>
                      </a:r>
                      <a:r>
                        <a:rPr lang="en-US" altLang="zh-CN" sz="1400" b="1" kern="1200" baseline="-25000" dirty="0">
                          <a:solidFill>
                            <a:schemeClr val="bg2"/>
                          </a:solidFill>
                          <a:latin typeface="+mj-lt"/>
                          <a:ea typeface="+mn-ea"/>
                          <a:cs typeface="+mn-cs"/>
                        </a:rPr>
                        <a:t>0</a:t>
                      </a:r>
                      <a:r>
                        <a:rPr lang="en-US" altLang="zh-CN" sz="1400" b="1" dirty="0">
                          <a:latin typeface="+mj-lt"/>
                        </a:rPr>
                        <a:t> /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S</a:t>
                      </a:r>
                      <a:r>
                        <a:rPr lang="en-US" altLang="zh-CN" sz="1400" b="1" kern="1200" baseline="-25000" dirty="0">
                          <a:solidFill>
                            <a:schemeClr val="bg2"/>
                          </a:solidFill>
                          <a:latin typeface="+mj-lt"/>
                          <a:ea typeface="+mn-ea"/>
                          <a:cs typeface="+mn-cs"/>
                        </a:rPr>
                        <a:t>2 </a:t>
                      </a:r>
                      <a:r>
                        <a:rPr lang="en-US" altLang="zh-CN" sz="1400" b="1" dirty="0">
                          <a:latin typeface="+mj-lt"/>
                        </a:rPr>
                        <a:t>/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r>
              <a:tr h="273656">
                <a:tc>
                  <a:txBody>
                    <a:bodyPr/>
                    <a:lstStyle/>
                    <a:p>
                      <a:pPr algn="ctr"/>
                      <a:r>
                        <a:rPr lang="en-US" altLang="zh-CN" sz="1400" b="1" dirty="0">
                          <a:solidFill>
                            <a:schemeClr val="bg2"/>
                          </a:solidFill>
                          <a:latin typeface="+mj-lt"/>
                        </a:rPr>
                        <a:t>S</a:t>
                      </a:r>
                      <a:r>
                        <a:rPr lang="en-US" altLang="zh-CN" sz="1400" b="1" baseline="-25000" dirty="0">
                          <a:solidFill>
                            <a:schemeClr val="bg2"/>
                          </a:solidFill>
                          <a:latin typeface="+mj-lt"/>
                        </a:rPr>
                        <a:t>2</a:t>
                      </a:r>
                      <a:endParaRPr lang="zh-CN" altLang="en-US" sz="14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S</a:t>
                      </a:r>
                      <a:r>
                        <a:rPr lang="en-US" altLang="zh-CN" sz="1400" b="1" kern="1200" baseline="-25000" dirty="0">
                          <a:solidFill>
                            <a:schemeClr val="bg2"/>
                          </a:solidFill>
                          <a:latin typeface="+mj-lt"/>
                          <a:ea typeface="+mn-ea"/>
                          <a:cs typeface="+mn-cs"/>
                        </a:rPr>
                        <a:t>3 </a:t>
                      </a:r>
                      <a:r>
                        <a:rPr lang="en-US" altLang="zh-CN" sz="1400" b="1" dirty="0">
                          <a:latin typeface="+mj-lt"/>
                        </a:rPr>
                        <a:t>/ </a:t>
                      </a:r>
                      <a:r>
                        <a:rPr lang="en-US" altLang="zh-CN" sz="1400" b="1" kern="1200" dirty="0">
                          <a:solidFill>
                            <a:srgbClr val="C00000"/>
                          </a:solidFill>
                          <a:latin typeface="+mj-lt"/>
                          <a:ea typeface="+mn-ea"/>
                          <a:cs typeface="+mn-cs"/>
                        </a:rPr>
                        <a:t>1</a:t>
                      </a:r>
                      <a:endParaRPr lang="zh-CN" altLang="en-US" sz="14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S</a:t>
                      </a:r>
                      <a:r>
                        <a:rPr lang="en-US" altLang="zh-CN" sz="1400" b="1" kern="1200" baseline="-25000" dirty="0">
                          <a:solidFill>
                            <a:schemeClr val="bg2"/>
                          </a:solidFill>
                          <a:latin typeface="+mj-lt"/>
                          <a:ea typeface="+mn-ea"/>
                          <a:cs typeface="+mn-cs"/>
                        </a:rPr>
                        <a:t>2</a:t>
                      </a:r>
                      <a:r>
                        <a:rPr lang="en-US" altLang="zh-CN" sz="1400" b="1" dirty="0">
                          <a:latin typeface="+mj-lt"/>
                        </a:rPr>
                        <a:t> /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r>
              <a:tr h="273656">
                <a:tc>
                  <a:txBody>
                    <a:bodyPr/>
                    <a:lstStyle/>
                    <a:p>
                      <a:pPr algn="ctr"/>
                      <a:r>
                        <a:rPr lang="en-US" altLang="zh-CN" sz="1400" b="1" dirty="0">
                          <a:solidFill>
                            <a:schemeClr val="bg2"/>
                          </a:solidFill>
                          <a:latin typeface="+mj-lt"/>
                        </a:rPr>
                        <a:t>S</a:t>
                      </a:r>
                      <a:r>
                        <a:rPr lang="en-US" altLang="zh-CN" sz="1400" b="1" baseline="-25000" dirty="0">
                          <a:solidFill>
                            <a:schemeClr val="bg2"/>
                          </a:solidFill>
                          <a:latin typeface="+mj-lt"/>
                        </a:rPr>
                        <a:t>3</a:t>
                      </a:r>
                      <a:endParaRPr lang="zh-CN" altLang="en-US" sz="14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S</a:t>
                      </a:r>
                      <a:r>
                        <a:rPr lang="en-US" altLang="zh-CN" sz="1400" b="1" kern="1200" baseline="-25000" dirty="0">
                          <a:solidFill>
                            <a:schemeClr val="bg2"/>
                          </a:solidFill>
                          <a:latin typeface="+mj-lt"/>
                          <a:ea typeface="+mn-ea"/>
                          <a:cs typeface="+mn-cs"/>
                        </a:rPr>
                        <a:t>0 </a:t>
                      </a:r>
                      <a:r>
                        <a:rPr lang="en-US" altLang="zh-CN" sz="1400" b="1" dirty="0">
                          <a:solidFill>
                            <a:schemeClr val="bg2"/>
                          </a:solidFill>
                          <a:latin typeface="+mj-lt"/>
                        </a:rPr>
                        <a:t>/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S</a:t>
                      </a:r>
                      <a:r>
                        <a:rPr lang="en-US" altLang="zh-CN" sz="1400" b="1" kern="1200" baseline="-25000" dirty="0">
                          <a:solidFill>
                            <a:schemeClr val="bg2"/>
                          </a:solidFill>
                          <a:latin typeface="+mj-lt"/>
                          <a:ea typeface="+mn-ea"/>
                          <a:cs typeface="+mn-cs"/>
                        </a:rPr>
                        <a:t>1 </a:t>
                      </a:r>
                      <a:r>
                        <a:rPr lang="en-US" altLang="zh-CN" sz="1400" b="1" dirty="0">
                          <a:latin typeface="+mj-lt"/>
                        </a:rPr>
                        <a:t>/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r>
            </a:tbl>
          </a:graphicData>
        </a:graphic>
      </p:graphicFrame>
      <p:sp>
        <p:nvSpPr>
          <p:cNvPr id="25636" name="标题 1"/>
          <p:cNvSpPr>
            <a:spLocks noGrp="1"/>
          </p:cNvSpPr>
          <p:nvPr>
            <p:ph type="title"/>
          </p:nvPr>
        </p:nvSpPr>
        <p:spPr>
          <a:xfrm>
            <a:off x="685800" y="80963"/>
            <a:ext cx="7772400" cy="330200"/>
          </a:xfrm>
        </p:spPr>
        <p:txBody>
          <a:bodyPr vert="horz" wrap="square" lIns="92075" tIns="46038" rIns="92075" bIns="46038" anchor="ctr"/>
          <a:p>
            <a:r>
              <a:rPr lang="zh-CN" altLang="en-US" sz="2400" dirty="0">
                <a:latin typeface="黑体" panose="02010609060101010101" pitchFamily="49" charset="-122"/>
                <a:ea typeface="黑体" panose="02010609060101010101" pitchFamily="49" charset="-122"/>
                <a:cs typeface="+mj-cs"/>
              </a:rPr>
              <a:t>示例：</a:t>
            </a:r>
            <a:r>
              <a:rPr lang="en-US" altLang="zh-CN" sz="2400" dirty="0">
                <a:latin typeface="黑体" panose="02010609060101010101" pitchFamily="49" charset="-122"/>
                <a:ea typeface="黑体" panose="02010609060101010101" pitchFamily="49" charset="-122"/>
                <a:cs typeface="+mj-cs"/>
              </a:rPr>
              <a:t>110</a:t>
            </a:r>
            <a:r>
              <a:rPr lang="zh-CN" altLang="en-US" sz="2400" dirty="0">
                <a:latin typeface="黑体" panose="02010609060101010101" pitchFamily="49" charset="-122"/>
                <a:ea typeface="黑体" panose="02010609060101010101" pitchFamily="49" charset="-122"/>
                <a:cs typeface="+mj-cs"/>
              </a:rPr>
              <a:t>序列检测器</a:t>
            </a:r>
            <a:endParaRPr lang="zh-CN" altLang="en-US" sz="2400" dirty="0">
              <a:latin typeface="黑体" panose="02010609060101010101" pitchFamily="49" charset="-122"/>
              <a:ea typeface="黑体" panose="02010609060101010101" pitchFamily="49" charset="-122"/>
              <a:cs typeface="+mj-cs"/>
            </a:endParaRPr>
          </a:p>
        </p:txBody>
      </p:sp>
      <p:sp>
        <p:nvSpPr>
          <p:cNvPr id="2" name="灯片编号占位符 1"/>
          <p:cNvSpPr txBox="1">
            <a:spLocks noGrp="1"/>
          </p:cNvSpPr>
          <p:nvPr>
            <p:ph type="sldNum" sz="quarter" idx="4"/>
          </p:nvPr>
        </p:nvSpPr>
        <p:spPr bwMode="auto"/>
        <p:txBody>
          <a:bodyPr wrap="square" lIns="92075" tIns="46038" rIns="92075" bIns="46038" numCol="1" anchor="ctr"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000" dirty="0"/>
            </a:fld>
            <a:endParaRPr lang="en-US" altLang="zh-CN" sz="10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8"/>
                                        </p:tgtEl>
                                        <p:attrNameLst>
                                          <p:attrName>style.visibility</p:attrName>
                                        </p:attrNameLst>
                                      </p:cBhvr>
                                      <p:to>
                                        <p:strVal val="visible"/>
                                      </p:to>
                                    </p:set>
                                    <p:animEffect transition="in" filter="dissolve">
                                      <p:cBhvr>
                                        <p:cTn id="12" dur="500"/>
                                        <p:tgtEl>
                                          <p:spTgt spid="118"/>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89"/>
                                        </p:tgtEl>
                                        <p:attrNameLst>
                                          <p:attrName>style.visibility</p:attrName>
                                        </p:attrNameLst>
                                      </p:cBhvr>
                                      <p:to>
                                        <p:strVal val="visible"/>
                                      </p:to>
                                    </p:set>
                                    <p:animEffect transition="in" filter="strips(downLeft)">
                                      <p:cBhvr>
                                        <p:cTn id="17" dur="500"/>
                                        <p:tgtEl>
                                          <p:spTgt spid="8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8"/>
                                        </p:tgtEl>
                                        <p:attrNameLst>
                                          <p:attrName>style.visibility</p:attrName>
                                        </p:attrNameLst>
                                      </p:cBhvr>
                                      <p:to>
                                        <p:strVal val="visible"/>
                                      </p:to>
                                    </p:set>
                                    <p:animEffect transition="in" filter="dissolve">
                                      <p:cBhvr>
                                        <p:cTn id="22" dur="500"/>
                                        <p:tgtEl>
                                          <p:spTgt spid="8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90"/>
                                        </p:tgtEl>
                                        <p:attrNameLst>
                                          <p:attrName>style.visibility</p:attrName>
                                        </p:attrNameLst>
                                      </p:cBhvr>
                                      <p:to>
                                        <p:strVal val="visible"/>
                                      </p:to>
                                    </p:set>
                                    <p:animEffect transition="in" filter="wipe(up)">
                                      <p:cBhvr>
                                        <p:cTn id="27" dur="500"/>
                                        <p:tgtEl>
                                          <p:spTgt spid="90"/>
                                        </p:tgtEl>
                                      </p:cBhvr>
                                    </p:animEffect>
                                  </p:childTnLst>
                                </p:cTn>
                              </p:par>
                            </p:childTnLst>
                          </p:cTn>
                        </p:par>
                        <p:par>
                          <p:cTn id="28" fill="hold">
                            <p:stCondLst>
                              <p:cond delay="500"/>
                            </p:stCondLst>
                            <p:childTnLst>
                              <p:par>
                                <p:cTn id="29" presetID="9" presetClass="entr" presetSubtype="0" fill="hold" nodeType="afterEffect">
                                  <p:stCondLst>
                                    <p:cond delay="0"/>
                                  </p:stCondLst>
                                  <p:childTnLst>
                                    <p:set>
                                      <p:cBhvr>
                                        <p:cTn id="30" dur="1" fill="hold">
                                          <p:stCondLst>
                                            <p:cond delay="0"/>
                                          </p:stCondLst>
                                        </p:cTn>
                                        <p:tgtEl>
                                          <p:spTgt spid="119"/>
                                        </p:tgtEl>
                                        <p:attrNameLst>
                                          <p:attrName>style.visibility</p:attrName>
                                        </p:attrNameLst>
                                      </p:cBhvr>
                                      <p:to>
                                        <p:strVal val="visible"/>
                                      </p:to>
                                    </p:set>
                                    <p:animEffect transition="in" filter="dissolve">
                                      <p:cBhvr>
                                        <p:cTn id="31"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9" grpId="0"/>
      <p:bldP spid="9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2"/>
          <p:cNvSpPr txBox="1">
            <a:spLocks noChangeArrowheads="1"/>
          </p:cNvSpPr>
          <p:nvPr/>
        </p:nvSpPr>
        <p:spPr bwMode="auto">
          <a:xfrm>
            <a:off x="714375" y="714375"/>
            <a:ext cx="1757363" cy="369888"/>
          </a:xfrm>
          <a:prstGeom prst="rect">
            <a:avLst/>
          </a:prstGeom>
          <a:noFill/>
          <a:ln w="9525">
            <a:noFill/>
            <a:miter lim="800000"/>
          </a:ln>
        </p:spPr>
        <p:txBody>
          <a:bodyPr>
            <a:spAutoFit/>
          </a:bodyPr>
          <a:lstStyle/>
          <a:p>
            <a:pPr marR="0" defTabSz="914400">
              <a:spcBef>
                <a:spcPct val="50000"/>
              </a:spcBef>
              <a:buClrTx/>
              <a:buSzTx/>
              <a:buFontTx/>
              <a:defRPr/>
            </a:pPr>
            <a:r>
              <a:rPr kumimoji="1" lang="en-US" altLang="zh-CN" sz="1800" b="1" kern="1200" cap="none" spc="0" normalizeH="0" baseline="0" noProof="0" dirty="0">
                <a:solidFill>
                  <a:schemeClr val="bg1"/>
                </a:solidFill>
                <a:latin typeface="+mj-lt"/>
                <a:ea typeface="黑体" panose="02010609060101010101" pitchFamily="49" charset="-122"/>
                <a:cs typeface="+mn-cs"/>
              </a:rPr>
              <a:t>2. </a:t>
            </a:r>
            <a:r>
              <a:rPr kumimoji="1" lang="zh-CN" altLang="en-US" sz="1800" b="1" kern="1200" cap="none" spc="0" normalizeH="0" baseline="0" noProof="0" dirty="0">
                <a:solidFill>
                  <a:schemeClr val="bg1"/>
                </a:solidFill>
                <a:latin typeface="黑体" panose="02010609060101010101" pitchFamily="49" charset="-122"/>
                <a:ea typeface="黑体" panose="02010609060101010101" pitchFamily="49" charset="-122"/>
                <a:cs typeface="+mn-cs"/>
              </a:rPr>
              <a:t>状态化简</a:t>
            </a:r>
            <a:endParaRPr kumimoji="1" lang="zh-CN" altLang="en-US" sz="1800" b="1" kern="1200" cap="none" spc="0" normalizeH="0" baseline="0" noProof="0" dirty="0">
              <a:solidFill>
                <a:schemeClr val="bg1"/>
              </a:solidFill>
              <a:latin typeface="黑体" panose="02010609060101010101" pitchFamily="49" charset="-122"/>
              <a:ea typeface="黑体" panose="02010609060101010101" pitchFamily="49" charset="-122"/>
              <a:cs typeface="+mn-cs"/>
            </a:endParaRPr>
          </a:p>
        </p:txBody>
      </p:sp>
      <p:sp>
        <p:nvSpPr>
          <p:cNvPr id="7" name="Text Box 40"/>
          <p:cNvSpPr txBox="1">
            <a:spLocks noChangeArrowheads="1"/>
          </p:cNvSpPr>
          <p:nvPr/>
        </p:nvSpPr>
        <p:spPr bwMode="auto">
          <a:xfrm>
            <a:off x="714375" y="2857500"/>
            <a:ext cx="2714625" cy="701675"/>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800" b="1" kern="1200" cap="none" spc="0" normalizeH="0" baseline="0" noProof="0" dirty="0">
                <a:solidFill>
                  <a:schemeClr val="bg1"/>
                </a:solidFill>
                <a:latin typeface="+mj-lt"/>
                <a:ea typeface="黑体" panose="02010609060101010101" pitchFamily="49" charset="-122"/>
                <a:cs typeface="+mn-cs"/>
              </a:rPr>
              <a:t>3. </a:t>
            </a:r>
            <a:r>
              <a:rPr kumimoji="1" lang="zh-CN" altLang="en-US" sz="1800" b="1" kern="1200" cap="none" spc="0" normalizeH="0" baseline="0" noProof="0" dirty="0">
                <a:solidFill>
                  <a:schemeClr val="bg1"/>
                </a:solidFill>
                <a:latin typeface="+mj-lt"/>
                <a:ea typeface="黑体" panose="02010609060101010101" pitchFamily="49" charset="-122"/>
                <a:cs typeface="+mn-cs"/>
              </a:rPr>
              <a:t>状态分配</a:t>
            </a:r>
            <a:endParaRPr kumimoji="1" lang="en-US" altLang="zh-CN" sz="1800" b="1" kern="1200" cap="none" spc="0" normalizeH="0" baseline="0" noProof="0" dirty="0">
              <a:solidFill>
                <a:schemeClr val="bg1"/>
              </a:solidFill>
              <a:latin typeface="+mj-lt"/>
              <a:ea typeface="黑体" panose="02010609060101010101" pitchFamily="49" charset="-122"/>
              <a:cs typeface="+mn-cs"/>
            </a:endParaRPr>
          </a:p>
          <a:p>
            <a:pPr marR="0" defTabSz="914400">
              <a:spcBef>
                <a:spcPct val="20000"/>
              </a:spcBef>
              <a:buClrTx/>
              <a:buSzTx/>
              <a:buFontTx/>
              <a:defRPr/>
            </a:pPr>
            <a:r>
              <a:rPr kumimoji="1" lang="en-US" altLang="zh-CN" sz="1800" b="1" kern="1200" cap="none" spc="0" normalizeH="0" baseline="0" noProof="0" dirty="0">
                <a:latin typeface="黑体" panose="02010609060101010101" pitchFamily="49" charset="-122"/>
                <a:ea typeface="黑体" panose="02010609060101010101" pitchFamily="49" charset="-122"/>
                <a:cs typeface="+mn-cs"/>
              </a:rPr>
              <a:t>     </a:t>
            </a: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使用</a:t>
            </a:r>
            <a:r>
              <a:rPr kumimoji="1" lang="en-US" altLang="zh-CN" sz="1600" b="1" kern="1200" cap="none" spc="0" normalizeH="0" baseline="0" noProof="0" dirty="0">
                <a:latin typeface="黑体" panose="02010609060101010101" pitchFamily="49" charset="-122"/>
                <a:ea typeface="黑体" panose="02010609060101010101" pitchFamily="49" charset="-122"/>
                <a:cs typeface="+mn-cs"/>
              </a:rPr>
              <a:t> </a:t>
            </a:r>
            <a:r>
              <a:rPr kumimoji="1" lang="en-US" altLang="zh-CN" sz="1600" b="1" kern="1200" cap="none" spc="0" normalizeH="0" baseline="0" noProof="0" dirty="0">
                <a:latin typeface="+mj-lt"/>
                <a:ea typeface="黑体" panose="02010609060101010101" pitchFamily="49" charset="-122"/>
                <a:cs typeface="+mn-cs"/>
              </a:rPr>
              <a:t>2</a:t>
            </a: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个</a:t>
            </a:r>
            <a:r>
              <a:rPr kumimoji="1" lang="en-US" altLang="zh-CN" sz="1600" b="1" kern="1200" cap="none" spc="0" normalizeH="0" baseline="0" noProof="0" dirty="0">
                <a:latin typeface="+mj-lt"/>
                <a:ea typeface="黑体" panose="02010609060101010101" pitchFamily="49" charset="-122"/>
                <a:cs typeface="+mn-cs"/>
              </a:rPr>
              <a:t>JK</a:t>
            </a: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触发器 </a:t>
            </a:r>
            <a:endParaRPr kumimoji="1" lang="en-US" altLang="zh-CN" sz="1600" b="1" kern="1200" cap="none" spc="0" normalizeH="0" baseline="0" noProof="0" dirty="0">
              <a:latin typeface="黑体" panose="02010609060101010101" pitchFamily="49" charset="-122"/>
              <a:ea typeface="黑体" panose="02010609060101010101" pitchFamily="49" charset="-122"/>
              <a:cs typeface="+mn-cs"/>
            </a:endParaRPr>
          </a:p>
        </p:txBody>
      </p:sp>
      <p:graphicFrame>
        <p:nvGraphicFramePr>
          <p:cNvPr id="8" name="表格 7"/>
          <p:cNvGraphicFramePr>
            <a:graphicFrameLocks noGrp="1"/>
          </p:cNvGraphicFramePr>
          <p:nvPr/>
        </p:nvGraphicFramePr>
        <p:xfrm>
          <a:off x="2767013" y="842963"/>
          <a:ext cx="2066925" cy="1633539"/>
        </p:xfrm>
        <a:graphic>
          <a:graphicData uri="http://schemas.openxmlformats.org/drawingml/2006/table">
            <a:tbl>
              <a:tblPr firstRow="1" bandRow="1">
                <a:tableStyleId>{D7AC3CCA-C797-4891-BE02-D94E43425B78}</a:tableStyleId>
              </a:tblPr>
              <a:tblGrid>
                <a:gridCol w="635977"/>
                <a:gridCol w="715474"/>
                <a:gridCol w="715474"/>
              </a:tblGrid>
              <a:tr h="329869">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kern="1200" baseline="0" dirty="0">
                          <a:latin typeface="黑体" panose="02010609060101010101" pitchFamily="49" charset="-122"/>
                          <a:ea typeface="黑体" panose="02010609060101010101" pitchFamily="49" charset="-122"/>
                        </a:rPr>
                        <a:t>现态</a:t>
                      </a:r>
                      <a:endParaRPr lang="zh-CN" altLang="en-US" sz="1400" b="1" kern="1200" baseline="0" dirty="0">
                        <a:solidFill>
                          <a:schemeClr val="bg2"/>
                        </a:solidFill>
                        <a:latin typeface="黑体" panose="02010609060101010101" pitchFamily="49" charset="-122"/>
                        <a:ea typeface="黑体" panose="02010609060101010101" pitchFamily="49" charset="-122"/>
                        <a:cs typeface="+mn-cs"/>
                      </a:endParaRPr>
                    </a:p>
                  </a:txBody>
                  <a:tcPr marL="0" marR="0" marT="0" marB="0" anchor="ctr" anchorCtr="1">
                    <a:lnB w="12700" cap="flat" cmpd="sng" algn="ctr">
                      <a:noFill/>
                      <a:prstDash val="solid"/>
                      <a:round/>
                      <a:headEnd type="none" w="med" len="med"/>
                      <a:tailEnd type="none" w="med" len="med"/>
                    </a:lnB>
                    <a:solidFill>
                      <a:srgbClr val="FFFF00"/>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kern="1200" dirty="0">
                          <a:latin typeface="+mj-lt"/>
                        </a:rPr>
                        <a:t>Q</a:t>
                      </a:r>
                      <a:r>
                        <a:rPr lang="en-US" altLang="zh-CN" sz="1400" kern="1200" baseline="30000" dirty="0">
                          <a:latin typeface="+mj-lt"/>
                        </a:rPr>
                        <a:t>n+1</a:t>
                      </a:r>
                      <a:r>
                        <a:rPr lang="en-US" altLang="zh-CN" sz="1400" kern="1200" baseline="0" dirty="0">
                          <a:latin typeface="+mj-lt"/>
                        </a:rPr>
                        <a:t>/ </a:t>
                      </a:r>
                      <a:r>
                        <a:rPr lang="en-US" altLang="zh-CN" sz="1400" kern="1200" baseline="0" dirty="0">
                          <a:solidFill>
                            <a:srgbClr val="C00000"/>
                          </a:solidFill>
                          <a:latin typeface="+mj-lt"/>
                        </a:rPr>
                        <a:t>Z</a:t>
                      </a:r>
                      <a:endParaRPr lang="zh-CN" altLang="en-US" sz="1400" b="1" kern="1200" baseline="0" dirty="0">
                        <a:solidFill>
                          <a:srgbClr val="C00000"/>
                        </a:solidFill>
                        <a:latin typeface="+mj-lt"/>
                        <a:ea typeface="+mn-ea"/>
                        <a:cs typeface="+mn-cs"/>
                      </a:endParaRPr>
                    </a:p>
                  </a:txBody>
                  <a:tcPr marL="0" marR="0" marT="0" marB="0" anchor="ctr" anchorCtr="1">
                    <a:solidFill>
                      <a:srgbClr val="FFFF00"/>
                    </a:solidFill>
                  </a:tcPr>
                </a:tc>
                <a:tc hMerge="1">
                  <a:tcPr>
                    <a:solidFill>
                      <a:schemeClr val="bg1">
                        <a:lumMod val="20000"/>
                        <a:lumOff val="80000"/>
                      </a:schemeClr>
                    </a:solidFill>
                  </a:tcPr>
                </a:tc>
              </a:tr>
              <a:tr h="260734">
                <a:tc>
                  <a:txBody>
                    <a:bodyPr/>
                    <a:lstStyle/>
                    <a:p>
                      <a:pPr algn="ctr"/>
                      <a:r>
                        <a:rPr lang="en-US" altLang="zh-CN" sz="1400" b="1" dirty="0" err="1">
                          <a:latin typeface="+mj-lt"/>
                        </a:rPr>
                        <a:t>Q</a:t>
                      </a:r>
                      <a:r>
                        <a:rPr lang="en-US" altLang="zh-CN" sz="1400" b="1" baseline="30000" dirty="0" err="1">
                          <a:latin typeface="+mj-lt"/>
                        </a:rPr>
                        <a:t>n</a:t>
                      </a:r>
                      <a:endParaRPr lang="zh-CN" altLang="en-US" sz="1400" b="1" baseline="30000" dirty="0">
                        <a:solidFill>
                          <a:schemeClr val="bg2"/>
                        </a:solidFill>
                        <a:latin typeface="+mj-lt"/>
                      </a:endParaRPr>
                    </a:p>
                  </a:txBody>
                  <a:tcPr marL="0" marR="0" marT="0" marB="0">
                    <a:lnT w="12700" cap="flat" cmpd="sng" algn="ctr">
                      <a:noFill/>
                      <a:prstDash val="solid"/>
                      <a:round/>
                      <a:headEnd type="none" w="med" len="med"/>
                      <a:tailEnd type="none" w="med" len="med"/>
                    </a:lnT>
                    <a:solidFill>
                      <a:srgbClr val="FFFF00"/>
                    </a:solidFill>
                  </a:tcPr>
                </a:tc>
                <a:tc>
                  <a:txBody>
                    <a:bodyPr/>
                    <a:lstStyle/>
                    <a:p>
                      <a:pPr algn="ctr"/>
                      <a:r>
                        <a:rPr lang="en-US" altLang="zh-CN" sz="1400" b="1" dirty="0">
                          <a:solidFill>
                            <a:srgbClr val="0000CC"/>
                          </a:solidFill>
                          <a:latin typeface="+mj-lt"/>
                        </a:rPr>
                        <a:t>X=0</a:t>
                      </a:r>
                      <a:endParaRPr lang="zh-CN" altLang="en-US" sz="1400" b="1" baseline="30000" dirty="0">
                        <a:solidFill>
                          <a:srgbClr val="0000CC"/>
                        </a:solidFill>
                        <a:latin typeface="+mj-lt"/>
                      </a:endParaRPr>
                    </a:p>
                  </a:txBody>
                  <a:tcPr marL="0" marR="0" marT="0" marB="0">
                    <a:solidFill>
                      <a:srgbClr val="FFFF00"/>
                    </a:solidFill>
                  </a:tcPr>
                </a:tc>
                <a:tc>
                  <a:txBody>
                    <a:bodyPr/>
                    <a:lstStyle/>
                    <a:p>
                      <a:pPr algn="ctr"/>
                      <a:r>
                        <a:rPr lang="en-US" altLang="zh-CN" sz="1400" b="1" dirty="0">
                          <a:solidFill>
                            <a:srgbClr val="0000CC"/>
                          </a:solidFill>
                          <a:latin typeface="+mj-lt"/>
                        </a:rPr>
                        <a:t>X=1</a:t>
                      </a:r>
                      <a:endParaRPr lang="zh-CN" altLang="en-US" sz="1400" b="1" baseline="30000" dirty="0">
                        <a:solidFill>
                          <a:srgbClr val="0000CC"/>
                        </a:solidFill>
                        <a:latin typeface="+mj-lt"/>
                      </a:endParaRPr>
                    </a:p>
                  </a:txBody>
                  <a:tcPr marL="0" marR="0" marT="0" marB="0">
                    <a:solidFill>
                      <a:srgbClr val="FFFF00"/>
                    </a:solidFill>
                  </a:tcPr>
                </a:tc>
              </a:tr>
              <a:tr h="260734">
                <a:tc>
                  <a:txBody>
                    <a:bodyPr/>
                    <a:lstStyle/>
                    <a:p>
                      <a:pPr algn="ctr"/>
                      <a:r>
                        <a:rPr lang="en-US" altLang="zh-CN" sz="1400" b="1" dirty="0">
                          <a:solidFill>
                            <a:schemeClr val="bg2"/>
                          </a:solidFill>
                          <a:latin typeface="+mj-lt"/>
                        </a:rPr>
                        <a:t>S</a:t>
                      </a:r>
                      <a:r>
                        <a:rPr lang="en-US" altLang="zh-CN" sz="1400" b="1" baseline="-25000" dirty="0">
                          <a:solidFill>
                            <a:schemeClr val="bg2"/>
                          </a:solidFill>
                          <a:latin typeface="+mj-lt"/>
                        </a:rPr>
                        <a:t>0</a:t>
                      </a:r>
                      <a:endParaRPr lang="zh-CN" altLang="en-US" sz="14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S</a:t>
                      </a:r>
                      <a:r>
                        <a:rPr lang="en-US" altLang="zh-CN" sz="1400" b="1" kern="1200" baseline="-25000" dirty="0">
                          <a:solidFill>
                            <a:schemeClr val="bg2"/>
                          </a:solidFill>
                          <a:latin typeface="+mj-lt"/>
                          <a:ea typeface="+mn-ea"/>
                          <a:cs typeface="+mn-cs"/>
                        </a:rPr>
                        <a:t>0 </a:t>
                      </a:r>
                      <a:r>
                        <a:rPr lang="en-US" altLang="zh-CN" sz="1400" b="1" dirty="0">
                          <a:latin typeface="+mj-lt"/>
                        </a:rPr>
                        <a:t>/ </a:t>
                      </a:r>
                      <a:r>
                        <a:rPr lang="en-US" altLang="zh-CN" sz="1400" b="1" dirty="0">
                          <a:solidFill>
                            <a:srgbClr val="C00000"/>
                          </a:solidFill>
                          <a:latin typeface="+mj-lt"/>
                        </a:rPr>
                        <a:t>0</a:t>
                      </a:r>
                      <a:endParaRPr lang="zh-CN" altLang="en-US" sz="1400" b="1" dirty="0">
                        <a:solidFill>
                          <a:srgbClr val="C00000"/>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S</a:t>
                      </a:r>
                      <a:r>
                        <a:rPr lang="en-US" altLang="zh-CN" sz="1400" b="1" kern="1200" baseline="-25000" dirty="0">
                          <a:solidFill>
                            <a:schemeClr val="bg2"/>
                          </a:solidFill>
                          <a:latin typeface="+mj-lt"/>
                          <a:ea typeface="+mn-ea"/>
                          <a:cs typeface="+mn-cs"/>
                        </a:rPr>
                        <a:t>1</a:t>
                      </a:r>
                      <a:r>
                        <a:rPr lang="en-US" altLang="zh-CN" sz="1400" b="1" dirty="0">
                          <a:latin typeface="+mj-lt"/>
                        </a:rPr>
                        <a:t> /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r>
              <a:tr h="260734">
                <a:tc>
                  <a:txBody>
                    <a:bodyPr/>
                    <a:lstStyle/>
                    <a:p>
                      <a:pPr algn="ctr"/>
                      <a:r>
                        <a:rPr lang="en-US" altLang="zh-CN" sz="1400" b="1" dirty="0">
                          <a:solidFill>
                            <a:schemeClr val="bg2"/>
                          </a:solidFill>
                          <a:latin typeface="+mj-lt"/>
                        </a:rPr>
                        <a:t>S</a:t>
                      </a:r>
                      <a:r>
                        <a:rPr lang="en-US" altLang="zh-CN" sz="1400" b="1" baseline="-25000" dirty="0">
                          <a:solidFill>
                            <a:schemeClr val="bg2"/>
                          </a:solidFill>
                          <a:latin typeface="+mj-lt"/>
                        </a:rPr>
                        <a:t>1</a:t>
                      </a:r>
                      <a:endParaRPr lang="zh-CN" altLang="en-US" sz="14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S</a:t>
                      </a:r>
                      <a:r>
                        <a:rPr lang="en-US" altLang="zh-CN" sz="1400" b="1" kern="1200" baseline="-25000" dirty="0">
                          <a:solidFill>
                            <a:schemeClr val="bg2"/>
                          </a:solidFill>
                          <a:latin typeface="+mj-lt"/>
                          <a:ea typeface="+mn-ea"/>
                          <a:cs typeface="+mn-cs"/>
                        </a:rPr>
                        <a:t>0</a:t>
                      </a:r>
                      <a:r>
                        <a:rPr lang="en-US" altLang="zh-CN" sz="1400" b="1" dirty="0">
                          <a:latin typeface="+mj-lt"/>
                        </a:rPr>
                        <a:t> /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S</a:t>
                      </a:r>
                      <a:r>
                        <a:rPr lang="en-US" altLang="zh-CN" sz="1400" b="1" kern="1200" baseline="-25000" dirty="0">
                          <a:solidFill>
                            <a:schemeClr val="bg2"/>
                          </a:solidFill>
                          <a:latin typeface="+mj-lt"/>
                          <a:ea typeface="+mn-ea"/>
                          <a:cs typeface="+mn-cs"/>
                        </a:rPr>
                        <a:t>2 </a:t>
                      </a:r>
                      <a:r>
                        <a:rPr lang="en-US" altLang="zh-CN" sz="1400" b="1" dirty="0">
                          <a:latin typeface="+mj-lt"/>
                        </a:rPr>
                        <a:t>/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r>
              <a:tr h="260734">
                <a:tc>
                  <a:txBody>
                    <a:bodyPr/>
                    <a:lstStyle/>
                    <a:p>
                      <a:pPr algn="ctr"/>
                      <a:r>
                        <a:rPr lang="en-US" altLang="zh-CN" sz="1400" b="1" dirty="0">
                          <a:solidFill>
                            <a:schemeClr val="bg2"/>
                          </a:solidFill>
                          <a:latin typeface="+mj-lt"/>
                        </a:rPr>
                        <a:t>S</a:t>
                      </a:r>
                      <a:r>
                        <a:rPr lang="en-US" altLang="zh-CN" sz="1400" b="1" baseline="-25000" dirty="0">
                          <a:solidFill>
                            <a:schemeClr val="bg2"/>
                          </a:solidFill>
                          <a:latin typeface="+mj-lt"/>
                        </a:rPr>
                        <a:t>2</a:t>
                      </a:r>
                      <a:endParaRPr lang="zh-CN" altLang="en-US" sz="14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S</a:t>
                      </a:r>
                      <a:r>
                        <a:rPr lang="en-US" altLang="zh-CN" sz="1400" b="1" kern="1200" baseline="-25000" dirty="0">
                          <a:solidFill>
                            <a:schemeClr val="bg2"/>
                          </a:solidFill>
                          <a:latin typeface="+mj-lt"/>
                          <a:ea typeface="+mn-ea"/>
                          <a:cs typeface="+mn-cs"/>
                        </a:rPr>
                        <a:t>3 </a:t>
                      </a:r>
                      <a:r>
                        <a:rPr lang="en-US" altLang="zh-CN" sz="1400" b="1" dirty="0">
                          <a:latin typeface="+mj-lt"/>
                        </a:rPr>
                        <a:t>/ </a:t>
                      </a:r>
                      <a:r>
                        <a:rPr lang="en-US" altLang="zh-CN" sz="1400" b="1" kern="1200" dirty="0">
                          <a:solidFill>
                            <a:srgbClr val="C00000"/>
                          </a:solidFill>
                          <a:latin typeface="+mj-lt"/>
                          <a:ea typeface="+mn-ea"/>
                          <a:cs typeface="+mn-cs"/>
                        </a:rPr>
                        <a:t>1</a:t>
                      </a:r>
                      <a:endParaRPr lang="zh-CN" altLang="en-US" sz="14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S</a:t>
                      </a:r>
                      <a:r>
                        <a:rPr lang="en-US" altLang="zh-CN" sz="1400" b="1" kern="1200" baseline="-25000" dirty="0">
                          <a:solidFill>
                            <a:schemeClr val="bg2"/>
                          </a:solidFill>
                          <a:latin typeface="+mj-lt"/>
                          <a:ea typeface="+mn-ea"/>
                          <a:cs typeface="+mn-cs"/>
                        </a:rPr>
                        <a:t>2</a:t>
                      </a:r>
                      <a:r>
                        <a:rPr lang="en-US" altLang="zh-CN" sz="1400" b="1" dirty="0">
                          <a:latin typeface="+mj-lt"/>
                        </a:rPr>
                        <a:t> /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r>
              <a:tr h="260734">
                <a:tc>
                  <a:txBody>
                    <a:bodyPr/>
                    <a:lstStyle/>
                    <a:p>
                      <a:pPr algn="ctr"/>
                      <a:r>
                        <a:rPr lang="en-US" altLang="zh-CN" sz="1400" b="1" dirty="0">
                          <a:solidFill>
                            <a:schemeClr val="bg2"/>
                          </a:solidFill>
                          <a:latin typeface="+mj-lt"/>
                        </a:rPr>
                        <a:t>S</a:t>
                      </a:r>
                      <a:r>
                        <a:rPr lang="en-US" altLang="zh-CN" sz="1400" b="1" baseline="-25000" dirty="0">
                          <a:solidFill>
                            <a:schemeClr val="bg2"/>
                          </a:solidFill>
                          <a:latin typeface="+mj-lt"/>
                        </a:rPr>
                        <a:t>3</a:t>
                      </a:r>
                      <a:endParaRPr lang="zh-CN" altLang="en-US" sz="14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S</a:t>
                      </a:r>
                      <a:r>
                        <a:rPr lang="en-US" altLang="zh-CN" sz="1400" b="1" kern="1200" baseline="-25000" dirty="0">
                          <a:solidFill>
                            <a:schemeClr val="bg2"/>
                          </a:solidFill>
                          <a:latin typeface="+mj-lt"/>
                          <a:ea typeface="+mn-ea"/>
                          <a:cs typeface="+mn-cs"/>
                        </a:rPr>
                        <a:t>0 </a:t>
                      </a:r>
                      <a:r>
                        <a:rPr lang="en-US" altLang="zh-CN" sz="1400" b="1" dirty="0">
                          <a:solidFill>
                            <a:schemeClr val="bg2"/>
                          </a:solidFill>
                          <a:latin typeface="+mj-lt"/>
                        </a:rPr>
                        <a:t>/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S</a:t>
                      </a:r>
                      <a:r>
                        <a:rPr lang="en-US" altLang="zh-CN" sz="1400" b="1" kern="1200" baseline="-25000" dirty="0">
                          <a:solidFill>
                            <a:schemeClr val="bg2"/>
                          </a:solidFill>
                          <a:latin typeface="+mj-lt"/>
                          <a:ea typeface="+mn-ea"/>
                          <a:cs typeface="+mn-cs"/>
                        </a:rPr>
                        <a:t>1 </a:t>
                      </a:r>
                      <a:r>
                        <a:rPr lang="en-US" altLang="zh-CN" sz="1400" b="1" dirty="0">
                          <a:latin typeface="+mj-lt"/>
                        </a:rPr>
                        <a:t>/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r>
            </a:tbl>
          </a:graphicData>
        </a:graphic>
      </p:graphicFrame>
      <p:sp>
        <p:nvSpPr>
          <p:cNvPr id="9" name="Text Box 12"/>
          <p:cNvSpPr txBox="1"/>
          <p:nvPr/>
        </p:nvSpPr>
        <p:spPr>
          <a:xfrm>
            <a:off x="4762500" y="1398588"/>
            <a:ext cx="454025" cy="339725"/>
          </a:xfrm>
          <a:prstGeom prst="rect">
            <a:avLst/>
          </a:prstGeom>
          <a:noFill/>
          <a:ln w="12700">
            <a:noFill/>
          </a:ln>
        </p:spPr>
        <p:txBody>
          <a:bodyPr>
            <a:spAutoFit/>
          </a:bodyPr>
          <a:p>
            <a:pPr>
              <a:spcBef>
                <a:spcPct val="50000"/>
              </a:spcBef>
            </a:pPr>
            <a:r>
              <a:rPr lang="zh-CN" altLang="en-US" sz="1600" b="1" dirty="0">
                <a:latin typeface="宋体" panose="02010600030101010101" pitchFamily="2" charset="-122"/>
              </a:rPr>
              <a:t>√</a:t>
            </a:r>
            <a:r>
              <a:rPr lang="zh-CN" altLang="en-US" sz="1600" b="1" dirty="0">
                <a:latin typeface="Times New Roman" panose="02020603050405020304" pitchFamily="18" charset="0"/>
              </a:rPr>
              <a:t> </a:t>
            </a:r>
            <a:endParaRPr lang="zh-CN" altLang="en-US" sz="1600" b="1" dirty="0">
              <a:latin typeface="Times New Roman" panose="02020603050405020304" pitchFamily="18" charset="0"/>
            </a:endParaRPr>
          </a:p>
        </p:txBody>
      </p:sp>
      <p:sp>
        <p:nvSpPr>
          <p:cNvPr id="10" name="Text Box 13"/>
          <p:cNvSpPr txBox="1"/>
          <p:nvPr/>
        </p:nvSpPr>
        <p:spPr>
          <a:xfrm>
            <a:off x="4743450" y="2138363"/>
            <a:ext cx="428625" cy="338137"/>
          </a:xfrm>
          <a:prstGeom prst="rect">
            <a:avLst/>
          </a:prstGeom>
          <a:noFill/>
          <a:ln w="12700">
            <a:noFill/>
          </a:ln>
        </p:spPr>
        <p:txBody>
          <a:bodyPr>
            <a:spAutoFit/>
          </a:bodyPr>
          <a:p>
            <a:pPr>
              <a:spcBef>
                <a:spcPct val="50000"/>
              </a:spcBef>
            </a:pPr>
            <a:r>
              <a:rPr lang="zh-CN" altLang="en-US" sz="1600" b="1" dirty="0">
                <a:latin typeface="宋体" panose="02010600030101010101" pitchFamily="2" charset="-122"/>
              </a:rPr>
              <a:t>√</a:t>
            </a:r>
            <a:r>
              <a:rPr lang="zh-CN" altLang="en-US" sz="1600" b="1" dirty="0">
                <a:latin typeface="Times New Roman" panose="02020603050405020304" pitchFamily="18" charset="0"/>
              </a:rPr>
              <a:t> </a:t>
            </a:r>
            <a:endParaRPr lang="zh-CN" altLang="en-US" sz="1600" b="1" dirty="0">
              <a:latin typeface="Times New Roman" panose="02020603050405020304" pitchFamily="18" charset="0"/>
            </a:endParaRPr>
          </a:p>
        </p:txBody>
      </p:sp>
      <p:sp>
        <p:nvSpPr>
          <p:cNvPr id="11" name="AutoShape 14"/>
          <p:cNvSpPr/>
          <p:nvPr/>
        </p:nvSpPr>
        <p:spPr>
          <a:xfrm>
            <a:off x="5073650" y="1676400"/>
            <a:ext cx="395288" cy="179388"/>
          </a:xfrm>
          <a:custGeom>
            <a:avLst/>
            <a:gdLst>
              <a:gd name="txL" fmla="*/ 3375 w 21600"/>
              <a:gd name="txT" fmla="*/ 5400 h 21600"/>
              <a:gd name="txR" fmla="*/ 18900 w 21600"/>
              <a:gd name="txB" fmla="*/ 16200 h 21600"/>
            </a:gdLst>
            <a:ahLst/>
            <a:cxnLst>
              <a:cxn ang="17694720">
                <a:pos x="2147483646" y="0"/>
              </a:cxn>
              <a:cxn ang="11796480">
                <a:pos x="0" y="2147483646"/>
              </a:cxn>
              <a:cxn ang="5898240">
                <a:pos x="2147483646" y="2147483646"/>
              </a:cxn>
              <a:cxn ang="0">
                <a:pos x="2147483646" y="2147483646"/>
              </a:cxn>
            </a:cxnLst>
            <a:rect l="txL" t="txT" r="txR" b="txB"/>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alpha val="100000"/>
            </a:schemeClr>
          </a:solidFill>
          <a:ln w="9525" cap="flat" cmpd="sng">
            <a:solidFill>
              <a:schemeClr val="bg2">
                <a:alpha val="100000"/>
              </a:schemeClr>
            </a:solidFill>
            <a:prstDash val="solid"/>
            <a:miter lim="800000"/>
            <a:headEnd type="none" w="med" len="med"/>
            <a:tailEnd type="none" w="med" len="med"/>
          </a:ln>
        </p:spPr>
        <p:txBody>
          <a:bodyPr/>
          <a:p>
            <a:endParaRPr lang="zh-CN" altLang="en-US"/>
          </a:p>
        </p:txBody>
      </p:sp>
      <p:graphicFrame>
        <p:nvGraphicFramePr>
          <p:cNvPr id="12" name="表格 11"/>
          <p:cNvGraphicFramePr>
            <a:graphicFrameLocks noGrp="1"/>
          </p:cNvGraphicFramePr>
          <p:nvPr/>
        </p:nvGraphicFramePr>
        <p:xfrm>
          <a:off x="5580063" y="862013"/>
          <a:ext cx="1871663" cy="1628775"/>
        </p:xfrm>
        <a:graphic>
          <a:graphicData uri="http://schemas.openxmlformats.org/drawingml/2006/table">
            <a:tbl>
              <a:tblPr firstRow="1" bandRow="1">
                <a:tableStyleId>{D7AC3CCA-C797-4891-BE02-D94E43425B78}</a:tableStyleId>
              </a:tblPr>
              <a:tblGrid>
                <a:gridCol w="598932"/>
                <a:gridCol w="598932"/>
                <a:gridCol w="673798"/>
              </a:tblGrid>
              <a:tr h="328908">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kern="1200" baseline="0" dirty="0">
                          <a:latin typeface="黑体" panose="02010609060101010101" pitchFamily="49" charset="-122"/>
                          <a:ea typeface="黑体" panose="02010609060101010101" pitchFamily="49" charset="-122"/>
                        </a:rPr>
                        <a:t>现态</a:t>
                      </a:r>
                      <a:endParaRPr lang="zh-CN" altLang="en-US" sz="1400" b="1" kern="1200" baseline="0" dirty="0">
                        <a:solidFill>
                          <a:schemeClr val="bg2"/>
                        </a:solidFill>
                        <a:latin typeface="黑体" panose="02010609060101010101" pitchFamily="49" charset="-122"/>
                        <a:ea typeface="黑体" panose="02010609060101010101" pitchFamily="49" charset="-122"/>
                        <a:cs typeface="+mn-cs"/>
                      </a:endParaRPr>
                    </a:p>
                  </a:txBody>
                  <a:tcPr marL="0" marR="0" marT="0" marB="0" anchor="ctr" anchorCtr="1">
                    <a:lnB w="12700" cap="flat" cmpd="sng" algn="ctr">
                      <a:solidFill>
                        <a:schemeClr val="tx1"/>
                      </a:solidFill>
                      <a:prstDash val="solid"/>
                      <a:round/>
                      <a:headEnd type="none" w="med" len="med"/>
                      <a:tailEnd type="none" w="med" len="med"/>
                    </a:lnB>
                    <a:solidFill>
                      <a:srgbClr val="FFFF00"/>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kern="1200" dirty="0">
                          <a:latin typeface="+mj-lt"/>
                        </a:rPr>
                        <a:t>Q</a:t>
                      </a:r>
                      <a:r>
                        <a:rPr lang="en-US" altLang="zh-CN" sz="1400" kern="1200" baseline="30000" dirty="0">
                          <a:latin typeface="+mj-lt"/>
                        </a:rPr>
                        <a:t>n+1</a:t>
                      </a:r>
                      <a:r>
                        <a:rPr lang="en-US" altLang="zh-CN" sz="1400" kern="1200" baseline="0" dirty="0">
                          <a:latin typeface="+mj-lt"/>
                        </a:rPr>
                        <a:t>/ </a:t>
                      </a:r>
                      <a:r>
                        <a:rPr lang="en-US" altLang="zh-CN" sz="1400" kern="1200" baseline="0" dirty="0">
                          <a:solidFill>
                            <a:srgbClr val="C00000"/>
                          </a:solidFill>
                          <a:latin typeface="+mj-lt"/>
                        </a:rPr>
                        <a:t>Z</a:t>
                      </a:r>
                      <a:endParaRPr lang="zh-CN" altLang="en-US" sz="1400" b="1" kern="1200" baseline="0" dirty="0">
                        <a:solidFill>
                          <a:srgbClr val="C00000"/>
                        </a:solidFill>
                        <a:latin typeface="+mj-lt"/>
                        <a:ea typeface="+mn-ea"/>
                        <a:cs typeface="+mn-cs"/>
                      </a:endParaRPr>
                    </a:p>
                  </a:txBody>
                  <a:tcPr marL="0" marR="0" marT="0" marB="0" anchor="ctr" anchorCtr="1">
                    <a:solidFill>
                      <a:srgbClr val="FFFF00"/>
                    </a:solidFill>
                  </a:tcPr>
                </a:tc>
                <a:tc hMerge="1">
                  <a:tcPr>
                    <a:solidFill>
                      <a:schemeClr val="bg1">
                        <a:lumMod val="20000"/>
                        <a:lumOff val="80000"/>
                      </a:schemeClr>
                    </a:solidFill>
                  </a:tcPr>
                </a:tc>
              </a:tr>
              <a:tr h="259973">
                <a:tc>
                  <a:txBody>
                    <a:bodyPr/>
                    <a:lstStyle/>
                    <a:p>
                      <a:pPr algn="ctr"/>
                      <a:r>
                        <a:rPr lang="en-US" altLang="zh-CN" sz="1400" b="1" dirty="0" err="1">
                          <a:latin typeface="+mj-lt"/>
                        </a:rPr>
                        <a:t>Q</a:t>
                      </a:r>
                      <a:r>
                        <a:rPr lang="en-US" altLang="zh-CN" sz="1400" b="1" baseline="30000" dirty="0" err="1">
                          <a:latin typeface="+mj-lt"/>
                        </a:rPr>
                        <a:t>n</a:t>
                      </a:r>
                      <a:endParaRPr lang="zh-CN" altLang="en-US" sz="1400" b="1" baseline="30000" dirty="0">
                        <a:solidFill>
                          <a:schemeClr val="bg2"/>
                        </a:solidFill>
                        <a:latin typeface="+mj-lt"/>
                      </a:endParaRPr>
                    </a:p>
                  </a:txBody>
                  <a:tcPr marL="0" marR="0" marT="0" marB="0">
                    <a:lnT w="12700" cap="flat" cmpd="sng" algn="ctr">
                      <a:solidFill>
                        <a:schemeClr val="tx1"/>
                      </a:solidFill>
                      <a:prstDash val="solid"/>
                      <a:round/>
                      <a:headEnd type="none" w="med" len="med"/>
                      <a:tailEnd type="none" w="med" len="med"/>
                    </a:lnT>
                    <a:solidFill>
                      <a:srgbClr val="FFFF00"/>
                    </a:solidFill>
                  </a:tcPr>
                </a:tc>
                <a:tc>
                  <a:txBody>
                    <a:bodyPr/>
                    <a:lstStyle/>
                    <a:p>
                      <a:pPr algn="ctr"/>
                      <a:r>
                        <a:rPr lang="en-US" altLang="zh-CN" sz="1400" b="1" dirty="0">
                          <a:solidFill>
                            <a:srgbClr val="0000CC"/>
                          </a:solidFill>
                          <a:latin typeface="+mj-lt"/>
                        </a:rPr>
                        <a:t>X=0</a:t>
                      </a:r>
                      <a:endParaRPr lang="zh-CN" altLang="en-US" sz="1400" b="1" baseline="30000" dirty="0">
                        <a:solidFill>
                          <a:srgbClr val="0000CC"/>
                        </a:solidFill>
                        <a:latin typeface="+mj-lt"/>
                      </a:endParaRPr>
                    </a:p>
                  </a:txBody>
                  <a:tcPr marL="0" marR="0" marT="0" marB="0">
                    <a:solidFill>
                      <a:srgbClr val="FFFF00"/>
                    </a:solidFill>
                  </a:tcPr>
                </a:tc>
                <a:tc>
                  <a:txBody>
                    <a:bodyPr/>
                    <a:lstStyle/>
                    <a:p>
                      <a:pPr algn="ctr"/>
                      <a:r>
                        <a:rPr lang="en-US" altLang="zh-CN" sz="1400" b="1" dirty="0">
                          <a:solidFill>
                            <a:srgbClr val="0000CC"/>
                          </a:solidFill>
                          <a:latin typeface="+mj-lt"/>
                        </a:rPr>
                        <a:t>X=1</a:t>
                      </a:r>
                      <a:endParaRPr lang="zh-CN" altLang="en-US" sz="1400" b="1" baseline="30000" dirty="0">
                        <a:solidFill>
                          <a:srgbClr val="0000CC"/>
                        </a:solidFill>
                        <a:latin typeface="+mj-lt"/>
                      </a:endParaRPr>
                    </a:p>
                  </a:txBody>
                  <a:tcPr marL="0" marR="0" marT="0" marB="0">
                    <a:solidFill>
                      <a:srgbClr val="FFFF00"/>
                    </a:solidFill>
                  </a:tcPr>
                </a:tc>
              </a:tr>
              <a:tr h="259973">
                <a:tc>
                  <a:txBody>
                    <a:bodyPr/>
                    <a:lstStyle/>
                    <a:p>
                      <a:pPr algn="ctr"/>
                      <a:r>
                        <a:rPr lang="en-US" altLang="zh-CN" sz="1400" b="1" dirty="0">
                          <a:solidFill>
                            <a:schemeClr val="bg2"/>
                          </a:solidFill>
                          <a:latin typeface="+mj-lt"/>
                        </a:rPr>
                        <a:t>S</a:t>
                      </a:r>
                      <a:r>
                        <a:rPr lang="en-US" altLang="zh-CN" sz="1400" b="1" baseline="-25000" dirty="0">
                          <a:solidFill>
                            <a:schemeClr val="bg2"/>
                          </a:solidFill>
                          <a:latin typeface="+mj-lt"/>
                        </a:rPr>
                        <a:t>0</a:t>
                      </a:r>
                      <a:endParaRPr lang="zh-CN" altLang="en-US" sz="14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S</a:t>
                      </a:r>
                      <a:r>
                        <a:rPr lang="en-US" altLang="zh-CN" sz="1400" b="1" kern="1200" baseline="-25000" dirty="0">
                          <a:solidFill>
                            <a:schemeClr val="bg2"/>
                          </a:solidFill>
                          <a:latin typeface="+mj-lt"/>
                          <a:ea typeface="+mn-ea"/>
                          <a:cs typeface="+mn-cs"/>
                        </a:rPr>
                        <a:t>0 </a:t>
                      </a:r>
                      <a:r>
                        <a:rPr lang="en-US" altLang="zh-CN" sz="1400" b="1" dirty="0">
                          <a:latin typeface="+mj-lt"/>
                        </a:rPr>
                        <a:t>/ </a:t>
                      </a:r>
                      <a:r>
                        <a:rPr lang="en-US" altLang="zh-CN" sz="1400" b="1" dirty="0">
                          <a:solidFill>
                            <a:srgbClr val="C00000"/>
                          </a:solidFill>
                          <a:latin typeface="+mj-lt"/>
                        </a:rPr>
                        <a:t>0</a:t>
                      </a:r>
                      <a:endParaRPr lang="zh-CN" altLang="en-US" sz="1400" b="1" dirty="0">
                        <a:solidFill>
                          <a:srgbClr val="C00000"/>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S</a:t>
                      </a:r>
                      <a:r>
                        <a:rPr lang="en-US" altLang="zh-CN" sz="1400" b="1" kern="1200" baseline="-25000" dirty="0">
                          <a:solidFill>
                            <a:schemeClr val="bg2"/>
                          </a:solidFill>
                          <a:latin typeface="+mj-lt"/>
                          <a:ea typeface="+mn-ea"/>
                          <a:cs typeface="+mn-cs"/>
                        </a:rPr>
                        <a:t>1</a:t>
                      </a:r>
                      <a:r>
                        <a:rPr lang="en-US" altLang="zh-CN" sz="1400" b="1" dirty="0">
                          <a:latin typeface="+mj-lt"/>
                        </a:rPr>
                        <a:t> /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r>
              <a:tr h="259973">
                <a:tc>
                  <a:txBody>
                    <a:bodyPr/>
                    <a:lstStyle/>
                    <a:p>
                      <a:pPr algn="ctr"/>
                      <a:r>
                        <a:rPr lang="en-US" altLang="zh-CN" sz="1400" b="1" dirty="0">
                          <a:solidFill>
                            <a:schemeClr val="bg2"/>
                          </a:solidFill>
                          <a:latin typeface="+mj-lt"/>
                        </a:rPr>
                        <a:t>S</a:t>
                      </a:r>
                      <a:r>
                        <a:rPr lang="en-US" altLang="zh-CN" sz="1400" b="1" baseline="-25000" dirty="0">
                          <a:solidFill>
                            <a:schemeClr val="bg2"/>
                          </a:solidFill>
                          <a:latin typeface="+mj-lt"/>
                        </a:rPr>
                        <a:t>1</a:t>
                      </a:r>
                      <a:endParaRPr lang="zh-CN" altLang="en-US" sz="14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S</a:t>
                      </a:r>
                      <a:r>
                        <a:rPr lang="en-US" altLang="zh-CN" sz="1400" b="1" kern="1200" baseline="-25000" dirty="0">
                          <a:solidFill>
                            <a:schemeClr val="bg2"/>
                          </a:solidFill>
                          <a:latin typeface="+mj-lt"/>
                          <a:ea typeface="+mn-ea"/>
                          <a:cs typeface="+mn-cs"/>
                        </a:rPr>
                        <a:t>0</a:t>
                      </a:r>
                      <a:r>
                        <a:rPr lang="en-US" altLang="zh-CN" sz="1400" b="1" dirty="0">
                          <a:latin typeface="+mj-lt"/>
                        </a:rPr>
                        <a:t> /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S</a:t>
                      </a:r>
                      <a:r>
                        <a:rPr lang="en-US" altLang="zh-CN" sz="1400" b="1" kern="1200" baseline="-25000" dirty="0">
                          <a:solidFill>
                            <a:schemeClr val="bg2"/>
                          </a:solidFill>
                          <a:latin typeface="+mj-lt"/>
                          <a:ea typeface="+mn-ea"/>
                          <a:cs typeface="+mn-cs"/>
                        </a:rPr>
                        <a:t>2 </a:t>
                      </a:r>
                      <a:r>
                        <a:rPr lang="en-US" altLang="zh-CN" sz="1400" b="1" dirty="0">
                          <a:latin typeface="+mj-lt"/>
                        </a:rPr>
                        <a:t>/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r>
              <a:tr h="259973">
                <a:tc>
                  <a:txBody>
                    <a:bodyPr/>
                    <a:lstStyle/>
                    <a:p>
                      <a:pPr algn="ctr"/>
                      <a:r>
                        <a:rPr lang="en-US" altLang="zh-CN" sz="1400" b="1" dirty="0">
                          <a:solidFill>
                            <a:schemeClr val="bg2"/>
                          </a:solidFill>
                          <a:latin typeface="+mj-lt"/>
                        </a:rPr>
                        <a:t>S</a:t>
                      </a:r>
                      <a:r>
                        <a:rPr lang="en-US" altLang="zh-CN" sz="1400" b="1" baseline="-25000" dirty="0">
                          <a:solidFill>
                            <a:schemeClr val="bg2"/>
                          </a:solidFill>
                          <a:latin typeface="+mj-lt"/>
                        </a:rPr>
                        <a:t>2</a:t>
                      </a:r>
                      <a:endParaRPr lang="zh-CN" altLang="en-US" sz="14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S</a:t>
                      </a:r>
                      <a:r>
                        <a:rPr lang="en-US" altLang="zh-CN" sz="1400" b="1" kern="1200" baseline="-25000" dirty="0">
                          <a:solidFill>
                            <a:schemeClr val="bg2"/>
                          </a:solidFill>
                          <a:latin typeface="+mj-lt"/>
                          <a:ea typeface="+mn-ea"/>
                          <a:cs typeface="+mn-cs"/>
                        </a:rPr>
                        <a:t>0 </a:t>
                      </a:r>
                      <a:r>
                        <a:rPr lang="en-US" altLang="zh-CN" sz="1400" b="1" dirty="0">
                          <a:latin typeface="+mj-lt"/>
                        </a:rPr>
                        <a:t>/ </a:t>
                      </a:r>
                      <a:r>
                        <a:rPr lang="en-US" altLang="zh-CN" sz="1400" b="1" kern="1200" dirty="0">
                          <a:solidFill>
                            <a:srgbClr val="C00000"/>
                          </a:solidFill>
                          <a:latin typeface="+mj-lt"/>
                          <a:ea typeface="+mn-ea"/>
                          <a:cs typeface="+mn-cs"/>
                        </a:rPr>
                        <a:t>1</a:t>
                      </a:r>
                      <a:endParaRPr lang="zh-CN" altLang="en-US" sz="14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S</a:t>
                      </a:r>
                      <a:r>
                        <a:rPr lang="en-US" altLang="zh-CN" sz="1400" b="1" kern="1200" baseline="-25000" dirty="0">
                          <a:solidFill>
                            <a:schemeClr val="bg2"/>
                          </a:solidFill>
                          <a:latin typeface="+mj-lt"/>
                          <a:ea typeface="+mn-ea"/>
                          <a:cs typeface="+mn-cs"/>
                        </a:rPr>
                        <a:t>2</a:t>
                      </a:r>
                      <a:r>
                        <a:rPr lang="en-US" altLang="zh-CN" sz="1400" b="1" dirty="0">
                          <a:latin typeface="+mj-lt"/>
                        </a:rPr>
                        <a:t> /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r>
              <a:tr h="259973">
                <a:tc>
                  <a:txBody>
                    <a:bodyPr/>
                    <a:lstStyle/>
                    <a:p>
                      <a:pPr algn="ctr"/>
                      <a:endParaRPr lang="zh-CN" altLang="en-US" sz="14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kern="1200" dirty="0">
                        <a:solidFill>
                          <a:srgbClr val="C00000"/>
                        </a:solidFill>
                        <a:latin typeface="+mj-lt"/>
                        <a:ea typeface="+mn-ea"/>
                        <a:cs typeface="+mn-cs"/>
                      </a:endParaRPr>
                    </a:p>
                  </a:txBody>
                  <a:tcPr marL="0" marR="0" marT="0" marB="0" anchor="ctr" anchorCtr="1">
                    <a:noFill/>
                  </a:tcPr>
                </a:tc>
              </a:tr>
            </a:tbl>
          </a:graphicData>
        </a:graphic>
      </p:graphicFrame>
      <p:sp>
        <p:nvSpPr>
          <p:cNvPr id="13" name="Text Box 25"/>
          <p:cNvSpPr txBox="1">
            <a:spLocks noChangeArrowheads="1"/>
          </p:cNvSpPr>
          <p:nvPr/>
        </p:nvSpPr>
        <p:spPr bwMode="auto">
          <a:xfrm>
            <a:off x="4716463" y="2692400"/>
            <a:ext cx="2286000" cy="369888"/>
          </a:xfrm>
          <a:prstGeom prst="rect">
            <a:avLst/>
          </a:prstGeom>
          <a:noFill/>
          <a:ln w="19050" algn="ctr">
            <a:noFill/>
            <a:miter lim="800000"/>
          </a:ln>
          <a:effectLst/>
        </p:spPr>
        <p:txBody>
          <a:bodyPr>
            <a:spAutoFit/>
          </a:bodyPr>
          <a:lstStyle/>
          <a:p>
            <a:pPr marR="0" defTabSz="914400">
              <a:spcBef>
                <a:spcPct val="50000"/>
              </a:spcBef>
              <a:buClrTx/>
              <a:buSzTx/>
              <a:buFontTx/>
              <a:defRPr/>
            </a:pPr>
            <a:r>
              <a:rPr kumimoji="1" lang="en-US" altLang="zh-CN" sz="1800" b="1" kern="1200" cap="none" spc="0" normalizeH="0" baseline="0" noProof="0" dirty="0">
                <a:solidFill>
                  <a:schemeClr val="bg1"/>
                </a:solidFill>
                <a:latin typeface="+mj-lt"/>
                <a:ea typeface="黑体" panose="02010609060101010101" pitchFamily="49" charset="-122"/>
                <a:cs typeface="+mn-cs"/>
              </a:rPr>
              <a:t>4. </a:t>
            </a:r>
            <a:r>
              <a:rPr kumimoji="1" lang="zh-CN" altLang="en-US" sz="1800" b="1" kern="1200" cap="none" spc="0" normalizeH="0" baseline="0" noProof="0" dirty="0">
                <a:solidFill>
                  <a:schemeClr val="bg1"/>
                </a:solidFill>
                <a:latin typeface="+mj-lt"/>
                <a:ea typeface="黑体" panose="02010609060101010101" pitchFamily="49" charset="-122"/>
                <a:cs typeface="+mn-cs"/>
              </a:rPr>
              <a:t>状态转换真值表</a:t>
            </a:r>
            <a:endParaRPr kumimoji="1" lang="zh-CN" altLang="en-US" sz="1800" b="1" kern="1200" cap="none" spc="0" normalizeH="0" baseline="0" noProof="0" dirty="0">
              <a:solidFill>
                <a:schemeClr val="bg1"/>
              </a:solidFill>
              <a:latin typeface="+mj-lt"/>
              <a:ea typeface="黑体" panose="02010609060101010101" pitchFamily="49" charset="-122"/>
              <a:cs typeface="+mn-cs"/>
            </a:endParaRPr>
          </a:p>
        </p:txBody>
      </p:sp>
      <p:sp>
        <p:nvSpPr>
          <p:cNvPr id="14" name="Text Box 41"/>
          <p:cNvSpPr txBox="1">
            <a:spLocks noChangeArrowheads="1"/>
          </p:cNvSpPr>
          <p:nvPr/>
        </p:nvSpPr>
        <p:spPr bwMode="auto">
          <a:xfrm>
            <a:off x="2357438" y="3571875"/>
            <a:ext cx="1643063" cy="1249363"/>
          </a:xfrm>
          <a:prstGeom prst="rect">
            <a:avLst/>
          </a:prstGeom>
          <a:noFill/>
          <a:ln w="9525">
            <a:noFill/>
            <a:miter lim="800000"/>
          </a:ln>
          <a:effectLst/>
        </p:spPr>
        <p:txBody>
          <a:bodyPr>
            <a:spAutoFit/>
          </a:bodyPr>
          <a:lstStyle/>
          <a:p>
            <a:pPr marR="0" defTabSz="914400">
              <a:lnSpc>
                <a:spcPct val="80000"/>
              </a:lnSpc>
              <a:spcBef>
                <a:spcPct val="50000"/>
              </a:spcBef>
              <a:buClrTx/>
              <a:buSzTx/>
              <a:buFontTx/>
              <a:defRPr/>
            </a:pPr>
            <a:r>
              <a:rPr kumimoji="1" lang="zh-CN" altLang="en-US" sz="1600" b="1" kern="1200" cap="none" spc="0" normalizeH="0" baseline="0" noProof="0" dirty="0">
                <a:latin typeface="+mj-lt"/>
                <a:ea typeface="宋体" panose="02010600030101010101" pitchFamily="2" charset="-122"/>
                <a:cs typeface="+mn-cs"/>
              </a:rPr>
              <a:t>            </a:t>
            </a:r>
            <a:r>
              <a:rPr kumimoji="1" lang="en-US" altLang="zh-CN" sz="1600" b="1" kern="1200" cap="none" spc="0" normalizeH="0" baseline="0" noProof="0" dirty="0">
                <a:latin typeface="+mj-lt"/>
                <a:ea typeface="宋体" panose="02010600030101010101" pitchFamily="2" charset="-122"/>
                <a:cs typeface="+mn-cs"/>
              </a:rPr>
              <a:t>y</a:t>
            </a:r>
            <a:r>
              <a:rPr kumimoji="1" lang="en-US" altLang="zh-CN" sz="1600" b="1" kern="1200" cap="none" spc="0" normalizeH="0" baseline="-25000" noProof="0" dirty="0">
                <a:latin typeface="+mj-lt"/>
                <a:ea typeface="宋体" panose="02010600030101010101" pitchFamily="2" charset="-122"/>
                <a:cs typeface="+mn-cs"/>
              </a:rPr>
              <a:t>2</a:t>
            </a:r>
            <a:r>
              <a:rPr kumimoji="1" lang="en-US" altLang="zh-CN" sz="1600" b="1" kern="1200" cap="none" spc="0" normalizeH="0" baseline="0" noProof="0" dirty="0">
                <a:latin typeface="+mj-lt"/>
                <a:ea typeface="宋体" panose="02010600030101010101" pitchFamily="2" charset="-122"/>
                <a:cs typeface="+mn-cs"/>
              </a:rPr>
              <a:t>y</a:t>
            </a:r>
            <a:r>
              <a:rPr kumimoji="1" lang="en-US" altLang="zh-CN" sz="1600" b="1" kern="1200" cap="none" spc="0" normalizeH="0" baseline="-25000" noProof="0" dirty="0">
                <a:latin typeface="+mj-lt"/>
                <a:ea typeface="宋体" panose="02010600030101010101" pitchFamily="2" charset="-122"/>
                <a:cs typeface="+mn-cs"/>
              </a:rPr>
              <a:t>1</a:t>
            </a:r>
            <a:endParaRPr kumimoji="1" lang="en-US" altLang="zh-CN" sz="1600" b="1" kern="1200" cap="none" spc="0" normalizeH="0" baseline="-25000" noProof="0" dirty="0">
              <a:latin typeface="+mj-lt"/>
              <a:ea typeface="宋体" panose="02010600030101010101" pitchFamily="2" charset="-122"/>
              <a:cs typeface="+mn-cs"/>
            </a:endParaRPr>
          </a:p>
          <a:p>
            <a:pPr marR="0" defTabSz="914400">
              <a:lnSpc>
                <a:spcPct val="80000"/>
              </a:lnSpc>
              <a:spcBef>
                <a:spcPct val="50000"/>
              </a:spcBef>
              <a:buClrTx/>
              <a:buSzTx/>
              <a:buFontTx/>
              <a:defRPr/>
            </a:pPr>
            <a:r>
              <a:rPr kumimoji="1" lang="en-US" altLang="zh-CN" sz="1600" b="1" kern="1200" cap="none" spc="0" normalizeH="0" baseline="0" noProof="0" dirty="0">
                <a:latin typeface="+mj-lt"/>
                <a:ea typeface="宋体" panose="02010600030101010101" pitchFamily="2" charset="-122"/>
                <a:cs typeface="+mn-cs"/>
              </a:rPr>
              <a:t>S</a:t>
            </a:r>
            <a:r>
              <a:rPr kumimoji="0" lang="en-US" altLang="zh-CN" sz="1600" b="1" kern="1200" cap="none" spc="0" normalizeH="0" baseline="-25000" noProof="0" dirty="0">
                <a:latin typeface="+mj-lt"/>
                <a:ea typeface="宋体" panose="02010600030101010101" pitchFamily="2" charset="-122"/>
                <a:cs typeface="+mn-cs"/>
              </a:rPr>
              <a:t>0 </a:t>
            </a:r>
            <a:r>
              <a:rPr kumimoji="1" lang="en-US" altLang="zh-CN" sz="1600" b="1" kern="1200" cap="none" spc="0" normalizeH="0" baseline="0" noProof="0" dirty="0">
                <a:latin typeface="+mj-lt"/>
                <a:ea typeface="宋体" panose="02010600030101010101" pitchFamily="2" charset="-122"/>
                <a:cs typeface="+mn-cs"/>
              </a:rPr>
              <a:t>—— 00</a:t>
            </a:r>
            <a:endParaRPr kumimoji="1" lang="en-US" altLang="zh-CN" sz="1600" b="1" kern="1200" cap="none" spc="0" normalizeH="0" baseline="0" noProof="0" dirty="0">
              <a:latin typeface="+mj-lt"/>
              <a:ea typeface="宋体" panose="02010600030101010101" pitchFamily="2" charset="-122"/>
              <a:cs typeface="+mn-cs"/>
            </a:endParaRPr>
          </a:p>
          <a:p>
            <a:pPr marR="0" defTabSz="914400">
              <a:lnSpc>
                <a:spcPct val="80000"/>
              </a:lnSpc>
              <a:spcBef>
                <a:spcPct val="50000"/>
              </a:spcBef>
              <a:buClrTx/>
              <a:buSzTx/>
              <a:buFontTx/>
              <a:defRPr/>
            </a:pPr>
            <a:r>
              <a:rPr kumimoji="1" lang="en-US" altLang="zh-CN" sz="1600" b="1" kern="1200" cap="none" spc="0" normalizeH="0" baseline="0" noProof="0" dirty="0">
                <a:latin typeface="+mj-lt"/>
                <a:ea typeface="宋体" panose="02010600030101010101" pitchFamily="2" charset="-122"/>
                <a:cs typeface="+mn-cs"/>
              </a:rPr>
              <a:t>S</a:t>
            </a:r>
            <a:r>
              <a:rPr kumimoji="0" lang="en-US" altLang="zh-CN" sz="1600" b="1" kern="1200" cap="none" spc="0" normalizeH="0" baseline="-25000" noProof="0" dirty="0">
                <a:latin typeface="+mj-lt"/>
                <a:ea typeface="宋体" panose="02010600030101010101" pitchFamily="2" charset="-122"/>
                <a:cs typeface="+mn-cs"/>
              </a:rPr>
              <a:t>1 </a:t>
            </a:r>
            <a:r>
              <a:rPr kumimoji="1" lang="en-US" altLang="zh-CN" sz="1600" b="1" kern="1200" cap="none" spc="0" normalizeH="0" baseline="0" noProof="0" dirty="0">
                <a:latin typeface="+mj-lt"/>
                <a:ea typeface="宋体" panose="02010600030101010101" pitchFamily="2" charset="-122"/>
                <a:cs typeface="+mn-cs"/>
              </a:rPr>
              <a:t>—— 10</a:t>
            </a:r>
            <a:endParaRPr kumimoji="1" lang="en-US" altLang="zh-CN" sz="1600" b="1" kern="1200" cap="none" spc="0" normalizeH="0" baseline="0" noProof="0" dirty="0">
              <a:latin typeface="+mj-lt"/>
              <a:ea typeface="宋体" panose="02010600030101010101" pitchFamily="2" charset="-122"/>
              <a:cs typeface="+mn-cs"/>
            </a:endParaRPr>
          </a:p>
          <a:p>
            <a:pPr marR="0" defTabSz="914400">
              <a:lnSpc>
                <a:spcPct val="80000"/>
              </a:lnSpc>
              <a:spcBef>
                <a:spcPct val="50000"/>
              </a:spcBef>
              <a:buClrTx/>
              <a:buSzTx/>
              <a:buFontTx/>
              <a:defRPr/>
            </a:pPr>
            <a:r>
              <a:rPr kumimoji="1" lang="en-US" altLang="zh-CN" sz="1600" b="1" kern="1200" cap="none" spc="0" normalizeH="0" baseline="0" noProof="0" dirty="0">
                <a:latin typeface="+mj-lt"/>
                <a:ea typeface="宋体" panose="02010600030101010101" pitchFamily="2" charset="-122"/>
                <a:cs typeface="+mn-cs"/>
              </a:rPr>
              <a:t>S</a:t>
            </a:r>
            <a:r>
              <a:rPr kumimoji="0" lang="en-US" altLang="zh-CN" sz="1600" b="1" kern="1200" cap="none" spc="0" normalizeH="0" baseline="-25000" noProof="0" dirty="0">
                <a:latin typeface="+mj-lt"/>
                <a:ea typeface="宋体" panose="02010600030101010101" pitchFamily="2" charset="-122"/>
                <a:cs typeface="+mn-cs"/>
              </a:rPr>
              <a:t>2 </a:t>
            </a:r>
            <a:r>
              <a:rPr kumimoji="1" lang="en-US" altLang="zh-CN" sz="1600" b="1" kern="1200" cap="none" spc="0" normalizeH="0" baseline="0" noProof="0" dirty="0">
                <a:latin typeface="+mj-lt"/>
                <a:ea typeface="宋体" panose="02010600030101010101" pitchFamily="2" charset="-122"/>
                <a:cs typeface="+mn-cs"/>
              </a:rPr>
              <a:t>—— 11</a:t>
            </a:r>
            <a:endParaRPr kumimoji="1" lang="en-US" altLang="zh-CN" sz="1600" b="1" kern="1200" cap="none" spc="0" normalizeH="0" baseline="0" noProof="0" dirty="0">
              <a:latin typeface="+mj-lt"/>
              <a:ea typeface="宋体" panose="02010600030101010101" pitchFamily="2" charset="-122"/>
              <a:cs typeface="+mn-cs"/>
            </a:endParaRPr>
          </a:p>
        </p:txBody>
      </p:sp>
      <p:graphicFrame>
        <p:nvGraphicFramePr>
          <p:cNvPr id="15" name="表格 14"/>
          <p:cNvGraphicFramePr>
            <a:graphicFrameLocks noGrp="1"/>
          </p:cNvGraphicFramePr>
          <p:nvPr/>
        </p:nvGraphicFramePr>
        <p:xfrm>
          <a:off x="4754563" y="3062288"/>
          <a:ext cx="3417888" cy="2001838"/>
        </p:xfrm>
        <a:graphic>
          <a:graphicData uri="http://schemas.openxmlformats.org/drawingml/2006/table">
            <a:tbl>
              <a:tblPr firstRow="1" bandRow="1">
                <a:tableStyleId>{D7AC3CCA-C797-4891-BE02-D94E43425B78}</a:tableStyleId>
              </a:tblPr>
              <a:tblGrid>
                <a:gridCol w="455718"/>
                <a:gridCol w="379765"/>
                <a:gridCol w="379765"/>
                <a:gridCol w="455718"/>
                <a:gridCol w="455718"/>
                <a:gridCol w="227859"/>
                <a:gridCol w="227859"/>
                <a:gridCol w="227859"/>
                <a:gridCol w="227859"/>
                <a:gridCol w="379765"/>
              </a:tblGrid>
              <a:tr h="210621">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200" b="1" kern="1200" baseline="0" dirty="0">
                          <a:solidFill>
                            <a:schemeClr val="bg2"/>
                          </a:solidFill>
                          <a:latin typeface="黑体" panose="02010609060101010101" pitchFamily="49" charset="-122"/>
                          <a:ea typeface="黑体" panose="02010609060101010101" pitchFamily="49" charset="-122"/>
                          <a:cs typeface="+mn-cs"/>
                        </a:rPr>
                        <a:t>输入</a:t>
                      </a:r>
                      <a:endParaRPr lang="zh-CN" altLang="en-US" sz="1200" b="1" kern="1200" baseline="0" dirty="0">
                        <a:solidFill>
                          <a:schemeClr val="bg2"/>
                        </a:solidFill>
                        <a:latin typeface="黑体" panose="02010609060101010101" pitchFamily="49" charset="-122"/>
                        <a:ea typeface="黑体" panose="02010609060101010101" pitchFamily="49" charset="-122"/>
                        <a:cs typeface="+mn-cs"/>
                      </a:endParaRPr>
                    </a:p>
                  </a:txBody>
                  <a:tcPr marL="0" marR="0" marT="0" marB="0" anchor="ctr" anchorCtr="1">
                    <a:lnR w="12700" cap="flat" cmpd="sng" algn="ctr">
                      <a:noFill/>
                      <a:prstDash val="solid"/>
                      <a:round/>
                      <a:headEnd type="none" w="med" len="med"/>
                      <a:tailEnd type="none" w="med" len="med"/>
                    </a:lnR>
                    <a:solidFill>
                      <a:schemeClr val="accent1">
                        <a:lumMod val="20000"/>
                        <a:lumOff val="80000"/>
                      </a:schemeClr>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200" b="1" kern="1200" baseline="0" dirty="0">
                          <a:solidFill>
                            <a:schemeClr val="bg2"/>
                          </a:solidFill>
                          <a:latin typeface="黑体" panose="02010609060101010101" pitchFamily="49" charset="-122"/>
                          <a:ea typeface="黑体" panose="02010609060101010101" pitchFamily="49" charset="-122"/>
                          <a:cs typeface="+mn-cs"/>
                        </a:rPr>
                        <a:t>现态</a:t>
                      </a:r>
                      <a:endParaRPr lang="zh-CN" altLang="en-US" sz="1200" b="1" kern="1200" baseline="0" dirty="0">
                        <a:solidFill>
                          <a:schemeClr val="bg2"/>
                        </a:solidFill>
                        <a:latin typeface="黑体" panose="02010609060101010101" pitchFamily="49" charset="-122"/>
                        <a:ea typeface="黑体" panose="02010609060101010101" pitchFamily="49" charset="-122"/>
                        <a:cs typeface="+mn-cs"/>
                      </a:endParaRPr>
                    </a:p>
                  </a:txBody>
                  <a:tcPr marL="0" marR="0" marT="0" marB="0" anchor="ctr" anchorCtr="1">
                    <a:lnL w="12700" cap="flat" cmpd="sng" algn="ctr">
                      <a:noFill/>
                      <a:prstDash val="solid"/>
                      <a:round/>
                      <a:headEnd type="none" w="med" len="med"/>
                      <a:tailEnd type="none" w="med" len="med"/>
                    </a:lnL>
                    <a:solidFill>
                      <a:schemeClr val="accent1">
                        <a:lumMod val="20000"/>
                        <a:lumOff val="80000"/>
                      </a:schemeClr>
                    </a:solidFill>
                  </a:tcPr>
                </a:tc>
                <a:tc hMerge="1">
                  <a:tcPr>
                    <a:lnL w="12700" cmpd="sng">
                      <a:noFill/>
                    </a:lnL>
                    <a:lnR w="12700" cap="flat" cmpd="sng" algn="ctr">
                      <a:noFill/>
                      <a:prstDash val="solid"/>
                      <a:round/>
                      <a:headEnd type="none" w="med" len="med"/>
                      <a:tailEnd type="none" w="med" len="med"/>
                    </a:lnR>
                    <a:solidFill>
                      <a:schemeClr val="bg1">
                        <a:lumMod val="20000"/>
                        <a:lumOff val="80000"/>
                      </a:schemeClr>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200" b="1" kern="1200" baseline="0" dirty="0">
                          <a:solidFill>
                            <a:schemeClr val="bg2"/>
                          </a:solidFill>
                          <a:latin typeface="黑体" panose="02010609060101010101" pitchFamily="49" charset="-122"/>
                          <a:ea typeface="黑体" panose="02010609060101010101" pitchFamily="49" charset="-122"/>
                          <a:cs typeface="+mn-cs"/>
                        </a:rPr>
                        <a:t>次态</a:t>
                      </a:r>
                      <a:endParaRPr lang="zh-CN" altLang="en-US" sz="1200" b="1" kern="1200" baseline="0" dirty="0">
                        <a:solidFill>
                          <a:schemeClr val="bg2"/>
                        </a:solidFill>
                        <a:latin typeface="黑体" panose="02010609060101010101" pitchFamily="49" charset="-122"/>
                        <a:ea typeface="黑体" panose="02010609060101010101" pitchFamily="49" charset="-122"/>
                        <a:cs typeface="+mn-cs"/>
                      </a:endParaRPr>
                    </a:p>
                  </a:txBody>
                  <a:tcPr marL="0" marR="0" marT="0" marB="0" anchor="ctr" anchorCtr="1">
                    <a:solidFill>
                      <a:schemeClr val="accent1">
                        <a:lumMod val="20000"/>
                        <a:lumOff val="80000"/>
                      </a:schemeClr>
                    </a:solidFill>
                  </a:tcPr>
                </a:tc>
                <a:tc hMerge="1">
                  <a:tcPr>
                    <a:solidFill>
                      <a:schemeClr val="bg1">
                        <a:lumMod val="20000"/>
                        <a:lumOff val="80000"/>
                      </a:schemeClr>
                    </a:solidFill>
                  </a:tcPr>
                </a:tc>
                <a:tc gridSpan="4">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200" b="1" kern="1200" baseline="0" dirty="0">
                          <a:solidFill>
                            <a:schemeClr val="bg2"/>
                          </a:solidFill>
                          <a:latin typeface="黑体" panose="02010609060101010101" pitchFamily="49" charset="-122"/>
                          <a:ea typeface="黑体" panose="02010609060101010101" pitchFamily="49" charset="-122"/>
                          <a:cs typeface="+mn-cs"/>
                        </a:rPr>
                        <a:t>触发器</a:t>
                      </a:r>
                      <a:endParaRPr lang="zh-CN" altLang="en-US" sz="1200" b="1" kern="1200" baseline="0" dirty="0">
                        <a:solidFill>
                          <a:schemeClr val="bg2"/>
                        </a:solidFill>
                        <a:latin typeface="黑体" panose="02010609060101010101" pitchFamily="49" charset="-122"/>
                        <a:ea typeface="黑体" panose="02010609060101010101" pitchFamily="49" charset="-122"/>
                        <a:cs typeface="+mn-cs"/>
                      </a:endParaRPr>
                    </a:p>
                  </a:txBody>
                  <a:tcPr marL="0" marR="0" marT="0" marB="0" anchor="ctr" anchorCtr="1">
                    <a:solidFill>
                      <a:schemeClr val="accent1">
                        <a:lumMod val="20000"/>
                        <a:lumOff val="80000"/>
                      </a:schemeClr>
                    </a:solidFill>
                  </a:tcPr>
                </a:tc>
                <a:tc hMerge="1">
                  <a:tcPr marL="0" marR="0" marT="0" marB="0" anchor="ctr" anchorCtr="1">
                    <a:noFill/>
                  </a:tcPr>
                </a:tc>
                <a:tc hMerge="1">
                  <a:tcPr marL="0" marR="0" marT="0" marB="0" anchor="ctr" anchorCtr="1">
                    <a:noFill/>
                  </a:tcPr>
                </a:tc>
                <a:tc hMerge="1">
                  <a:tcPr marL="0" marR="0" marT="0" marB="0" anchor="ctr" anchorCtr="1">
                    <a:noFill/>
                  </a:tcPr>
                </a:tc>
                <a:tc>
                  <a:txBody>
                    <a:bodyPr/>
                    <a:lstStyle/>
                    <a:p>
                      <a:pPr algn="ctr"/>
                      <a:r>
                        <a:rPr lang="zh-CN" altLang="en-US" sz="1200" b="1" kern="1200" baseline="0" dirty="0">
                          <a:solidFill>
                            <a:schemeClr val="bg2"/>
                          </a:solidFill>
                          <a:latin typeface="黑体" panose="02010609060101010101" pitchFamily="49" charset="-122"/>
                          <a:ea typeface="黑体" panose="02010609060101010101" pitchFamily="49" charset="-122"/>
                          <a:cs typeface="+mn-cs"/>
                        </a:rPr>
                        <a:t>输出</a:t>
                      </a:r>
                      <a:endParaRPr lang="zh-CN" altLang="en-US" sz="1200" b="1" kern="1200" baseline="0" dirty="0">
                        <a:solidFill>
                          <a:schemeClr val="bg2"/>
                        </a:solidFill>
                        <a:latin typeface="黑体" panose="02010609060101010101" pitchFamily="49" charset="-122"/>
                        <a:ea typeface="黑体" panose="02010609060101010101" pitchFamily="49" charset="-122"/>
                        <a:cs typeface="+mn-cs"/>
                      </a:endParaRPr>
                    </a:p>
                  </a:txBody>
                  <a:tcPr marL="0" marR="0" marT="0" marB="0" anchor="ctr" anchorCtr="1">
                    <a:solidFill>
                      <a:schemeClr val="accent1">
                        <a:lumMod val="20000"/>
                        <a:lumOff val="80000"/>
                      </a:schemeClr>
                    </a:solidFill>
                  </a:tcPr>
                </a:tc>
              </a:tr>
              <a:tr h="262200">
                <a:tc>
                  <a:txBody>
                    <a:bodyPr/>
                    <a:lstStyle/>
                    <a:p>
                      <a:pPr algn="ctr"/>
                      <a:r>
                        <a:rPr lang="en-US" altLang="zh-CN" sz="1200" b="1" baseline="0" dirty="0">
                          <a:solidFill>
                            <a:schemeClr val="bg2"/>
                          </a:solidFill>
                          <a:latin typeface="+mj-lt"/>
                        </a:rPr>
                        <a:t>X</a:t>
                      </a:r>
                      <a:endParaRPr lang="zh-CN" altLang="en-US" sz="1200" b="1" baseline="0" dirty="0">
                        <a:solidFill>
                          <a:schemeClr val="bg2"/>
                        </a:solidFill>
                        <a:latin typeface="+mj-lt"/>
                      </a:endParaRPr>
                    </a:p>
                  </a:txBody>
                  <a:tcPr marL="0" marR="0" marT="0" marB="0">
                    <a:lnR w="12700" cap="flat" cmpd="sng" algn="ctr">
                      <a:noFill/>
                      <a:prstDash val="solid"/>
                      <a:round/>
                      <a:headEnd type="none" w="med" len="med"/>
                      <a:tailEnd type="none" w="med" len="med"/>
                    </a:lnR>
                    <a:solidFill>
                      <a:schemeClr val="accent1">
                        <a:lumMod val="20000"/>
                        <a:lumOff val="80000"/>
                      </a:schemeClr>
                    </a:solidFill>
                  </a:tcPr>
                </a:tc>
                <a:tc>
                  <a:txBody>
                    <a:bodyPr/>
                    <a:lstStyle/>
                    <a:p>
                      <a:pPr algn="ctr"/>
                      <a:r>
                        <a:rPr lang="en-US" altLang="zh-CN" sz="1200" b="1" dirty="0">
                          <a:latin typeface="+mj-lt"/>
                        </a:rPr>
                        <a:t>Y</a:t>
                      </a:r>
                      <a:r>
                        <a:rPr lang="en-US" altLang="zh-CN" sz="1200" b="1" baseline="-25000" dirty="0">
                          <a:latin typeface="+mj-lt"/>
                        </a:rPr>
                        <a:t>2</a:t>
                      </a:r>
                      <a:r>
                        <a:rPr lang="en-US" altLang="zh-CN" sz="1200" b="1" baseline="30000" dirty="0">
                          <a:latin typeface="+mj-lt"/>
                        </a:rPr>
                        <a:t>n</a:t>
                      </a:r>
                      <a:endParaRPr lang="zh-CN" altLang="en-US" sz="1200" b="1" baseline="30000" dirty="0">
                        <a:solidFill>
                          <a:schemeClr val="bg2"/>
                        </a:solidFill>
                        <a:latin typeface="+mj-lt"/>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1">
                        <a:lumMod val="20000"/>
                        <a:lumOff val="80000"/>
                      </a:schemeClr>
                    </a:solidFill>
                  </a:tcPr>
                </a:tc>
                <a:tc>
                  <a:txBody>
                    <a:bodyPr/>
                    <a:lstStyle/>
                    <a:p>
                      <a:pPr algn="ctr"/>
                      <a:r>
                        <a:rPr lang="en-US" altLang="zh-CN" sz="1200" b="1" dirty="0">
                          <a:latin typeface="+mj-lt"/>
                        </a:rPr>
                        <a:t>Y</a:t>
                      </a:r>
                      <a:r>
                        <a:rPr lang="en-US" altLang="zh-CN" sz="1200" b="1" baseline="-25000" dirty="0">
                          <a:latin typeface="+mj-lt"/>
                        </a:rPr>
                        <a:t>1</a:t>
                      </a:r>
                      <a:r>
                        <a:rPr lang="en-US" altLang="zh-CN" sz="1200" b="1" baseline="30000" dirty="0">
                          <a:latin typeface="+mj-lt"/>
                        </a:rPr>
                        <a:t>n</a:t>
                      </a:r>
                      <a:endParaRPr lang="zh-CN" altLang="en-US" sz="1200" b="1" baseline="30000" dirty="0">
                        <a:solidFill>
                          <a:schemeClr val="bg2"/>
                        </a:solidFill>
                        <a:latin typeface="+mj-lt"/>
                      </a:endParaRPr>
                    </a:p>
                  </a:txBody>
                  <a:tcPr marL="0" marR="0" marT="0" marB="0">
                    <a:lnL w="12700" cap="flat" cmpd="sng" algn="ctr">
                      <a:noFill/>
                      <a:prstDash val="solid"/>
                      <a:round/>
                      <a:headEnd type="none" w="med" len="med"/>
                      <a:tailEnd type="none" w="med" len="med"/>
                    </a:lnL>
                    <a:solidFill>
                      <a:schemeClr val="accent1">
                        <a:lumMod val="20000"/>
                        <a:lumOff val="80000"/>
                      </a:schemeClr>
                    </a:solidFill>
                  </a:tcPr>
                </a:tc>
                <a:tc>
                  <a:txBody>
                    <a:bodyPr/>
                    <a:lstStyle/>
                    <a:p>
                      <a:pPr algn="ctr"/>
                      <a:r>
                        <a:rPr lang="en-US" altLang="zh-CN" sz="1200" b="1" dirty="0">
                          <a:latin typeface="+mj-lt"/>
                        </a:rPr>
                        <a:t>Y</a:t>
                      </a:r>
                      <a:r>
                        <a:rPr lang="en-US" altLang="zh-CN" sz="1200" b="1" baseline="-25000" dirty="0">
                          <a:latin typeface="+mj-lt"/>
                        </a:rPr>
                        <a:t>2</a:t>
                      </a:r>
                      <a:r>
                        <a:rPr lang="en-US" altLang="zh-CN" sz="1200" b="1" baseline="30000" dirty="0">
                          <a:latin typeface="+mj-lt"/>
                        </a:rPr>
                        <a:t>n+1</a:t>
                      </a:r>
                      <a:endParaRPr lang="zh-CN" altLang="en-US" sz="1200" b="1" baseline="30000" dirty="0">
                        <a:solidFill>
                          <a:schemeClr val="bg2"/>
                        </a:solidFill>
                        <a:latin typeface="+mj-lt"/>
                      </a:endParaRPr>
                    </a:p>
                  </a:txBody>
                  <a:tcPr marL="0" marR="0" marT="0" marB="0">
                    <a:lnR w="12700" cap="flat" cmpd="sng" algn="ctr">
                      <a:noFill/>
                      <a:prstDash val="solid"/>
                      <a:round/>
                      <a:headEnd type="none" w="med" len="med"/>
                      <a:tailEnd type="none" w="med" len="med"/>
                    </a:lnR>
                    <a:solidFill>
                      <a:schemeClr val="accent1">
                        <a:lumMod val="20000"/>
                        <a:lumOff val="80000"/>
                      </a:schemeClr>
                    </a:solidFill>
                  </a:tcPr>
                </a:tc>
                <a:tc>
                  <a:txBody>
                    <a:bodyPr/>
                    <a:lstStyle/>
                    <a:p>
                      <a:pPr algn="ctr"/>
                      <a:r>
                        <a:rPr lang="en-US" altLang="zh-CN" sz="1200" b="1" dirty="0">
                          <a:latin typeface="+mj-lt"/>
                        </a:rPr>
                        <a:t>Y</a:t>
                      </a:r>
                      <a:r>
                        <a:rPr lang="en-US" altLang="zh-CN" sz="1200" b="1" baseline="-25000" dirty="0">
                          <a:latin typeface="+mj-lt"/>
                        </a:rPr>
                        <a:t>1</a:t>
                      </a:r>
                      <a:r>
                        <a:rPr lang="en-US" altLang="zh-CN" sz="1200" b="1" baseline="30000" dirty="0">
                          <a:latin typeface="+mj-lt"/>
                        </a:rPr>
                        <a:t>n+1</a:t>
                      </a:r>
                      <a:endParaRPr lang="zh-CN" altLang="en-US" sz="1200" b="1" baseline="30000" dirty="0">
                        <a:solidFill>
                          <a:schemeClr val="bg2"/>
                        </a:solidFill>
                        <a:latin typeface="+mj-lt"/>
                      </a:endParaRPr>
                    </a:p>
                  </a:txBody>
                  <a:tcPr marL="0" marR="0" marT="0" marB="0">
                    <a:lnL w="12700" cap="flat" cmpd="sng" algn="ctr">
                      <a:noFill/>
                      <a:prstDash val="solid"/>
                      <a:round/>
                      <a:headEnd type="none" w="med" len="med"/>
                      <a:tailEnd type="none" w="med" len="med"/>
                    </a:lnL>
                    <a:solidFill>
                      <a:schemeClr val="accent1">
                        <a:lumMod val="20000"/>
                        <a:lumOff val="80000"/>
                      </a:schemeClr>
                    </a:solidFill>
                  </a:tcPr>
                </a:tc>
                <a:tc>
                  <a:txBody>
                    <a:bodyPr/>
                    <a:lstStyle/>
                    <a:p>
                      <a:pPr algn="ctr"/>
                      <a:r>
                        <a:rPr lang="en-US" altLang="zh-CN" sz="1200" b="1" baseline="0" dirty="0">
                          <a:solidFill>
                            <a:schemeClr val="bg2"/>
                          </a:solidFill>
                          <a:latin typeface="+mj-lt"/>
                        </a:rPr>
                        <a:t>J</a:t>
                      </a:r>
                      <a:r>
                        <a:rPr lang="en-US" altLang="zh-CN" sz="1200" b="1" baseline="-25000" dirty="0">
                          <a:solidFill>
                            <a:schemeClr val="bg2"/>
                          </a:solidFill>
                          <a:latin typeface="+mj-lt"/>
                        </a:rPr>
                        <a:t>2</a:t>
                      </a:r>
                      <a:endParaRPr lang="zh-CN" altLang="en-US" sz="1200" b="1" baseline="-25000" dirty="0">
                        <a:solidFill>
                          <a:schemeClr val="bg2"/>
                        </a:solidFill>
                        <a:latin typeface="+mj-lt"/>
                      </a:endParaRPr>
                    </a:p>
                  </a:txBody>
                  <a:tcPr marL="0" marR="0" marT="0" marB="0">
                    <a:lnR w="12700" cap="flat" cmpd="sng" algn="ctr">
                      <a:noFill/>
                      <a:prstDash val="solid"/>
                      <a:round/>
                      <a:headEnd type="none" w="med" len="med"/>
                      <a:tailEnd type="none" w="med" len="med"/>
                    </a:lnR>
                    <a:solidFill>
                      <a:schemeClr val="accent1">
                        <a:lumMod val="20000"/>
                        <a:lumOff val="80000"/>
                      </a:schemeClr>
                    </a:solidFill>
                  </a:tcPr>
                </a:tc>
                <a:tc>
                  <a:txBody>
                    <a:bodyPr/>
                    <a:lstStyle/>
                    <a:p>
                      <a:pPr algn="ctr"/>
                      <a:r>
                        <a:rPr lang="en-US" altLang="zh-CN" sz="1200" b="1" baseline="0" dirty="0">
                          <a:solidFill>
                            <a:schemeClr val="bg2"/>
                          </a:solidFill>
                          <a:latin typeface="+mj-lt"/>
                        </a:rPr>
                        <a:t>K</a:t>
                      </a:r>
                      <a:r>
                        <a:rPr lang="en-US" altLang="zh-CN" sz="1200" b="1" baseline="-25000" dirty="0">
                          <a:solidFill>
                            <a:schemeClr val="bg2"/>
                          </a:solidFill>
                          <a:latin typeface="+mj-lt"/>
                        </a:rPr>
                        <a:t>2</a:t>
                      </a:r>
                      <a:endParaRPr lang="zh-CN" altLang="en-US" sz="1200" b="1" baseline="-25000" dirty="0">
                        <a:solidFill>
                          <a:schemeClr val="bg2"/>
                        </a:solidFill>
                        <a:latin typeface="+mj-lt"/>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1">
                        <a:lumMod val="20000"/>
                        <a:lumOff val="80000"/>
                      </a:schemeClr>
                    </a:solidFill>
                  </a:tcPr>
                </a:tc>
                <a:tc>
                  <a:txBody>
                    <a:bodyPr/>
                    <a:lstStyle/>
                    <a:p>
                      <a:pPr algn="ctr"/>
                      <a:r>
                        <a:rPr lang="en-US" altLang="zh-CN" sz="1200" b="1" baseline="0" dirty="0">
                          <a:solidFill>
                            <a:schemeClr val="bg2"/>
                          </a:solidFill>
                          <a:latin typeface="+mj-lt"/>
                        </a:rPr>
                        <a:t>J</a:t>
                      </a:r>
                      <a:r>
                        <a:rPr lang="en-US" altLang="zh-CN" sz="1200" b="1" baseline="-25000" dirty="0">
                          <a:solidFill>
                            <a:schemeClr val="bg2"/>
                          </a:solidFill>
                          <a:latin typeface="+mj-lt"/>
                        </a:rPr>
                        <a:t>1</a:t>
                      </a:r>
                      <a:endParaRPr lang="zh-CN" altLang="en-US" sz="1200" b="1" baseline="-25000" dirty="0">
                        <a:solidFill>
                          <a:schemeClr val="bg2"/>
                        </a:solidFill>
                        <a:latin typeface="+mj-lt"/>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1">
                        <a:lumMod val="20000"/>
                        <a:lumOff val="80000"/>
                      </a:schemeClr>
                    </a:solidFill>
                  </a:tcPr>
                </a:tc>
                <a:tc>
                  <a:txBody>
                    <a:bodyPr/>
                    <a:lstStyle/>
                    <a:p>
                      <a:pPr algn="ctr"/>
                      <a:r>
                        <a:rPr lang="en-US" altLang="zh-CN" sz="1200" b="1" baseline="0" dirty="0">
                          <a:solidFill>
                            <a:schemeClr val="bg2"/>
                          </a:solidFill>
                          <a:latin typeface="+mj-lt"/>
                        </a:rPr>
                        <a:t>k</a:t>
                      </a:r>
                      <a:r>
                        <a:rPr lang="en-US" altLang="zh-CN" sz="1200" b="1" baseline="-25000" dirty="0">
                          <a:solidFill>
                            <a:schemeClr val="bg2"/>
                          </a:solidFill>
                          <a:latin typeface="+mj-lt"/>
                        </a:rPr>
                        <a:t>1</a:t>
                      </a:r>
                      <a:endParaRPr lang="zh-CN" altLang="en-US" sz="1200" b="1" baseline="-25000" dirty="0">
                        <a:solidFill>
                          <a:schemeClr val="bg2"/>
                        </a:solidFill>
                        <a:latin typeface="+mj-lt"/>
                      </a:endParaRPr>
                    </a:p>
                  </a:txBody>
                  <a:tcPr marL="0" marR="0" marT="0" marB="0">
                    <a:lnL w="12700" cap="flat" cmpd="sng" algn="ctr">
                      <a:noFill/>
                      <a:prstDash val="solid"/>
                      <a:round/>
                      <a:headEnd type="none" w="med" len="med"/>
                      <a:tailEnd type="none" w="med" len="med"/>
                    </a:lnL>
                    <a:solidFill>
                      <a:schemeClr val="accent1">
                        <a:lumMod val="20000"/>
                        <a:lumOff val="80000"/>
                      </a:schemeClr>
                    </a:solidFill>
                  </a:tcPr>
                </a:tc>
                <a:tc>
                  <a:txBody>
                    <a:bodyPr/>
                    <a:lstStyle/>
                    <a:p>
                      <a:pPr algn="ctr"/>
                      <a:r>
                        <a:rPr lang="en-US" altLang="zh-CN" sz="1200" b="1" baseline="0" dirty="0">
                          <a:solidFill>
                            <a:schemeClr val="bg2"/>
                          </a:solidFill>
                          <a:latin typeface="+mj-lt"/>
                        </a:rPr>
                        <a:t>Z</a:t>
                      </a:r>
                      <a:endParaRPr lang="zh-CN" altLang="en-US" sz="1200" b="1" baseline="0" dirty="0">
                        <a:solidFill>
                          <a:schemeClr val="bg2"/>
                        </a:solidFill>
                        <a:latin typeface="+mj-lt"/>
                      </a:endParaRPr>
                    </a:p>
                  </a:txBody>
                  <a:tcPr marL="0" marR="0" marT="0" marB="0">
                    <a:solidFill>
                      <a:schemeClr val="accent1">
                        <a:lumMod val="20000"/>
                        <a:lumOff val="80000"/>
                      </a:schemeClr>
                    </a:solidFill>
                  </a:tcPr>
                </a:tc>
              </a:tr>
              <a:tr h="228823">
                <a:tc>
                  <a:txBody>
                    <a:bodyPr/>
                    <a:lstStyle/>
                    <a:p>
                      <a:pPr algn="ctr"/>
                      <a:r>
                        <a:rPr lang="en-US" altLang="zh-CN" sz="1200" b="1" dirty="0">
                          <a:solidFill>
                            <a:schemeClr val="bg2"/>
                          </a:solidFill>
                          <a:latin typeface="+mj-lt"/>
                        </a:rPr>
                        <a:t>0</a:t>
                      </a:r>
                      <a:endParaRPr lang="zh-CN" altLang="en-US" sz="1200" b="1" dirty="0">
                        <a:solidFill>
                          <a:schemeClr val="bg2"/>
                        </a:solidFill>
                        <a:latin typeface="+mj-lt"/>
                      </a:endParaRPr>
                    </a:p>
                  </a:txBody>
                  <a:tcPr marL="0" marR="0" marT="0" marB="0" anchor="ctr" anchorCtr="1">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tc>
                  <a:txBody>
                    <a:bodyPr/>
                    <a:lstStyle/>
                    <a:p>
                      <a:pPr algn="ctr"/>
                      <a:r>
                        <a:rPr lang="en-US" altLang="zh-CN" sz="1200" b="1" dirty="0">
                          <a:solidFill>
                            <a:schemeClr val="bg2"/>
                          </a:solidFill>
                          <a:latin typeface="+mj-lt"/>
                        </a:rPr>
                        <a:t>0</a:t>
                      </a:r>
                      <a:endParaRPr lang="zh-CN" altLang="en-US" sz="12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tc>
                  <a:txBody>
                    <a:bodyPr/>
                    <a:lstStyle/>
                    <a:p>
                      <a:pPr algn="ctr"/>
                      <a:r>
                        <a:rPr lang="en-US" altLang="zh-CN" sz="1200" b="1" dirty="0">
                          <a:solidFill>
                            <a:schemeClr val="bg2"/>
                          </a:solidFill>
                          <a:latin typeface="+mj-lt"/>
                        </a:rPr>
                        <a:t>0</a:t>
                      </a:r>
                      <a:endParaRPr lang="zh-CN" altLang="en-US" sz="12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algn="ctr"/>
                      <a:r>
                        <a:rPr lang="en-US" altLang="zh-CN" sz="1200" b="1" dirty="0">
                          <a:solidFill>
                            <a:schemeClr val="bg2"/>
                          </a:solidFill>
                          <a:latin typeface="+mj-lt"/>
                        </a:rPr>
                        <a:t>0</a:t>
                      </a:r>
                      <a:endParaRPr lang="zh-CN" altLang="en-US" sz="1200" b="1" dirty="0">
                        <a:solidFill>
                          <a:schemeClr val="bg2"/>
                        </a:solidFill>
                        <a:latin typeface="+mj-lt"/>
                      </a:endParaRPr>
                    </a:p>
                  </a:txBody>
                  <a:tcPr marL="0" marR="0" marT="0" marB="0" anchor="ctr" anchorCtr="1">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tc>
                  <a:txBody>
                    <a:bodyPr/>
                    <a:lstStyle/>
                    <a:p>
                      <a:pPr algn="ctr"/>
                      <a:r>
                        <a:rPr lang="en-US" altLang="zh-CN" sz="1200" b="1" dirty="0">
                          <a:solidFill>
                            <a:schemeClr val="bg2"/>
                          </a:solidFill>
                          <a:latin typeface="+mj-lt"/>
                        </a:rPr>
                        <a:t>0</a:t>
                      </a:r>
                      <a:endParaRPr lang="zh-CN" altLang="en-US" sz="12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algn="ctr"/>
                      <a:r>
                        <a:rPr lang="en-US" altLang="zh-CN" sz="1200" b="1" dirty="0">
                          <a:solidFill>
                            <a:schemeClr val="bg2"/>
                          </a:solidFill>
                          <a:latin typeface="+mj-lt"/>
                        </a:rPr>
                        <a:t>0</a:t>
                      </a:r>
                      <a:endParaRPr lang="zh-CN" altLang="en-US" sz="1200" b="1" dirty="0">
                        <a:solidFill>
                          <a:schemeClr val="bg2"/>
                        </a:solidFill>
                        <a:latin typeface="+mj-lt"/>
                      </a:endParaRPr>
                    </a:p>
                  </a:txBody>
                  <a:tcPr marL="0" marR="0" marT="0" marB="0" anchor="ctr" anchorCtr="1">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tc>
                  <a:txBody>
                    <a:bodyPr/>
                    <a:lstStyle/>
                    <a:p>
                      <a:pPr algn="ctr"/>
                      <a:r>
                        <a:rPr lang="en-US" altLang="zh-CN" sz="1200" b="1" dirty="0">
                          <a:solidFill>
                            <a:schemeClr val="bg2"/>
                          </a:solidFill>
                          <a:latin typeface="+mj-lt"/>
                        </a:rPr>
                        <a:t>X</a:t>
                      </a:r>
                      <a:endParaRPr lang="zh-CN" altLang="en-US" sz="12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tc>
                  <a:txBody>
                    <a:bodyPr/>
                    <a:lstStyle/>
                    <a:p>
                      <a:pPr algn="ctr"/>
                      <a:r>
                        <a:rPr lang="en-US" altLang="zh-CN" sz="1200" b="1" dirty="0">
                          <a:solidFill>
                            <a:schemeClr val="bg2"/>
                          </a:solidFill>
                          <a:latin typeface="+mj-lt"/>
                        </a:rPr>
                        <a:t>0</a:t>
                      </a:r>
                      <a:endParaRPr lang="zh-CN" altLang="en-US" sz="12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tc>
                  <a:txBody>
                    <a:bodyPr/>
                    <a:lstStyle/>
                    <a:p>
                      <a:pPr algn="ctr"/>
                      <a:r>
                        <a:rPr lang="en-US" altLang="zh-CN" sz="1200" b="1" dirty="0">
                          <a:solidFill>
                            <a:schemeClr val="bg2"/>
                          </a:solidFill>
                          <a:latin typeface="+mj-lt"/>
                        </a:rPr>
                        <a:t>X</a:t>
                      </a:r>
                      <a:endParaRPr lang="zh-CN" altLang="en-US" sz="12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algn="ctr"/>
                      <a:r>
                        <a:rPr lang="en-US" altLang="zh-CN" sz="1200" b="1" dirty="0">
                          <a:solidFill>
                            <a:schemeClr val="bg2"/>
                          </a:solidFill>
                          <a:latin typeface="+mj-lt"/>
                        </a:rPr>
                        <a:t>0</a:t>
                      </a:r>
                      <a:endParaRPr lang="zh-CN" altLang="en-US" sz="1200" b="1" dirty="0">
                        <a:solidFill>
                          <a:schemeClr val="bg2"/>
                        </a:solidFill>
                        <a:latin typeface="+mj-lt"/>
                      </a:endParaRPr>
                    </a:p>
                  </a:txBody>
                  <a:tcPr marL="0" marR="0" marT="0" marB="0" anchor="ctr" anchorCtr="1">
                    <a:lnB w="12700" cap="flat" cmpd="sng" algn="ctr">
                      <a:noFill/>
                      <a:prstDash val="solid"/>
                      <a:round/>
                      <a:headEnd type="none" w="med" len="med"/>
                      <a:tailEnd type="none" w="med" len="med"/>
                    </a:lnB>
                    <a:noFill/>
                  </a:tcPr>
                </a:tc>
              </a:tr>
              <a:tr h="182874">
                <a:tc>
                  <a:txBody>
                    <a:bodyPr/>
                    <a:lstStyle/>
                    <a:p>
                      <a:pPr marL="0" algn="ctr" defTabSz="914400" rtl="0" eaLnBrk="1" latinLnBrk="0" hangingPunct="1"/>
                      <a:r>
                        <a:rPr lang="en-US" altLang="zh-CN" sz="1200" b="1" kern="1200" dirty="0">
                          <a:solidFill>
                            <a:schemeClr val="bg2"/>
                          </a:solidFill>
                          <a:latin typeface="+mj-lt"/>
                          <a:ea typeface="+mn-ea"/>
                          <a:cs typeface="+mn-cs"/>
                        </a:rPr>
                        <a:t>0</a:t>
                      </a:r>
                      <a:endParaRPr lang="zh-CN" altLang="en-US" sz="1200" b="1" kern="1200" dirty="0">
                        <a:solidFill>
                          <a:schemeClr val="bg2"/>
                        </a:solidFill>
                        <a:latin typeface="+mj-lt"/>
                        <a:ea typeface="+mn-ea"/>
                        <a:cs typeface="+mn-cs"/>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r>
                        <a:rPr lang="en-US" altLang="zh-CN" sz="1200" b="1" kern="1200" dirty="0">
                          <a:solidFill>
                            <a:schemeClr val="bg2"/>
                          </a:solidFill>
                          <a:latin typeface="+mj-lt"/>
                          <a:ea typeface="+mn-ea"/>
                          <a:cs typeface="+mn-cs"/>
                        </a:rPr>
                        <a:t>1</a:t>
                      </a:r>
                      <a:endParaRPr lang="zh-CN" altLang="en-US" sz="1200" b="1" kern="1200" dirty="0">
                        <a:solidFill>
                          <a:schemeClr val="bg2"/>
                        </a:solidFill>
                        <a:latin typeface="+mj-lt"/>
                        <a:ea typeface="+mn-ea"/>
                        <a:cs typeface="+mn-cs"/>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r>
                        <a:rPr lang="en-US" altLang="zh-CN" sz="1200" b="1" kern="1200" dirty="0">
                          <a:solidFill>
                            <a:schemeClr val="bg2"/>
                          </a:solidFill>
                          <a:latin typeface="+mj-lt"/>
                          <a:ea typeface="+mn-ea"/>
                          <a:cs typeface="+mn-cs"/>
                        </a:rPr>
                        <a:t>0</a:t>
                      </a:r>
                      <a:endParaRPr lang="zh-CN" altLang="en-US" sz="1200" b="1" kern="1200" dirty="0">
                        <a:solidFill>
                          <a:schemeClr val="bg2"/>
                        </a:solidFill>
                        <a:latin typeface="+mj-lt"/>
                        <a:ea typeface="+mn-ea"/>
                        <a:cs typeface="+mn-cs"/>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r>
                        <a:rPr lang="en-US" altLang="zh-CN" sz="1200" b="1" kern="1200" dirty="0">
                          <a:solidFill>
                            <a:schemeClr val="bg2"/>
                          </a:solidFill>
                          <a:latin typeface="+mj-lt"/>
                        </a:rPr>
                        <a:t>0</a:t>
                      </a:r>
                      <a:endParaRPr lang="zh-CN" altLang="en-US" sz="1200" b="1" kern="1200" dirty="0">
                        <a:solidFill>
                          <a:schemeClr val="bg2"/>
                        </a:solidFill>
                        <a:latin typeface="+mj-lt"/>
                        <a:ea typeface="+mn-ea"/>
                        <a:cs typeface="+mn-cs"/>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r>
                        <a:rPr lang="en-US" altLang="zh-CN" sz="1200" b="1" kern="1200" dirty="0">
                          <a:solidFill>
                            <a:schemeClr val="bg2"/>
                          </a:solidFill>
                          <a:latin typeface="+mj-lt"/>
                        </a:rPr>
                        <a:t>0</a:t>
                      </a:r>
                      <a:endParaRPr lang="zh-CN" altLang="en-US" sz="1200" b="1" kern="1200" dirty="0">
                        <a:solidFill>
                          <a:schemeClr val="bg2"/>
                        </a:solidFill>
                        <a:latin typeface="+mj-lt"/>
                        <a:ea typeface="+mn-ea"/>
                        <a:cs typeface="+mn-cs"/>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r>
                        <a:rPr lang="en-US" altLang="zh-CN" sz="1200" b="1" kern="1200" dirty="0">
                          <a:solidFill>
                            <a:schemeClr val="bg2"/>
                          </a:solidFill>
                          <a:latin typeface="+mj-lt"/>
                          <a:ea typeface="+mn-ea"/>
                          <a:cs typeface="+mn-cs"/>
                        </a:rPr>
                        <a:t>X</a:t>
                      </a:r>
                      <a:endParaRPr lang="zh-CN" altLang="en-US" sz="1200" b="1" kern="1200" dirty="0">
                        <a:solidFill>
                          <a:schemeClr val="bg2"/>
                        </a:solidFill>
                        <a:latin typeface="+mj-lt"/>
                        <a:ea typeface="+mn-ea"/>
                        <a:cs typeface="+mn-cs"/>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r>
                        <a:rPr lang="en-US" altLang="zh-CN" sz="1200" b="1" kern="1200" dirty="0">
                          <a:solidFill>
                            <a:schemeClr val="bg2"/>
                          </a:solidFill>
                          <a:latin typeface="+mj-lt"/>
                          <a:ea typeface="+mn-ea"/>
                          <a:cs typeface="+mn-cs"/>
                        </a:rPr>
                        <a:t>1</a:t>
                      </a:r>
                      <a:endParaRPr lang="zh-CN" altLang="en-US" sz="1200" b="1" kern="1200" dirty="0">
                        <a:solidFill>
                          <a:schemeClr val="bg2"/>
                        </a:solidFill>
                        <a:latin typeface="+mj-lt"/>
                        <a:ea typeface="+mn-ea"/>
                        <a:cs typeface="+mn-cs"/>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r>
                        <a:rPr lang="en-US" altLang="zh-CN" sz="1200" b="1" kern="1200" dirty="0">
                          <a:solidFill>
                            <a:schemeClr val="bg2"/>
                          </a:solidFill>
                          <a:latin typeface="+mj-lt"/>
                          <a:ea typeface="+mn-ea"/>
                          <a:cs typeface="+mn-cs"/>
                        </a:rPr>
                        <a:t>X</a:t>
                      </a:r>
                      <a:endParaRPr lang="zh-CN" altLang="en-US" sz="1200" b="1" kern="1200" dirty="0">
                        <a:solidFill>
                          <a:schemeClr val="bg2"/>
                        </a:solidFill>
                        <a:latin typeface="+mj-lt"/>
                        <a:ea typeface="+mn-ea"/>
                        <a:cs typeface="+mn-cs"/>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r>
                        <a:rPr lang="en-US" altLang="zh-CN" sz="1200" b="1" kern="1200" dirty="0">
                          <a:solidFill>
                            <a:schemeClr val="bg2"/>
                          </a:solidFill>
                          <a:latin typeface="+mj-lt"/>
                          <a:ea typeface="+mn-ea"/>
                          <a:cs typeface="+mn-cs"/>
                        </a:rPr>
                        <a:t>1</a:t>
                      </a:r>
                      <a:endParaRPr lang="zh-CN" altLang="en-US" sz="1200" b="1" kern="1200" dirty="0">
                        <a:solidFill>
                          <a:schemeClr val="bg2"/>
                        </a:solidFill>
                        <a:latin typeface="+mj-lt"/>
                        <a:ea typeface="+mn-ea"/>
                        <a:cs typeface="+mn-cs"/>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r>
                        <a:rPr lang="en-US" altLang="zh-CN" sz="1200" b="1" kern="1200" dirty="0">
                          <a:solidFill>
                            <a:schemeClr val="bg2"/>
                          </a:solidFill>
                          <a:latin typeface="+mj-lt"/>
                          <a:ea typeface="+mn-ea"/>
                          <a:cs typeface="+mn-cs"/>
                        </a:rPr>
                        <a:t>1</a:t>
                      </a:r>
                      <a:endParaRPr lang="zh-CN" altLang="en-US" sz="1200" b="1" kern="1200" dirty="0">
                        <a:solidFill>
                          <a:schemeClr val="bg2"/>
                        </a:solidFill>
                        <a:latin typeface="+mj-lt"/>
                        <a:ea typeface="+mn-ea"/>
                        <a:cs typeface="+mn-cs"/>
                      </a:endParaRPr>
                    </a:p>
                  </a:txBody>
                  <a:tcPr marL="0" marR="0" marT="0" marB="0" anchor="ctr" anchorCtr="1">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182874">
                <a:tc>
                  <a:txBody>
                    <a:bodyPr/>
                    <a:lstStyle/>
                    <a:p>
                      <a:pPr algn="ctr"/>
                      <a:r>
                        <a:rPr lang="en-US" altLang="zh-CN" sz="1200" b="1" dirty="0">
                          <a:solidFill>
                            <a:schemeClr val="bg2"/>
                          </a:solidFill>
                          <a:latin typeface="+mj-lt"/>
                        </a:rPr>
                        <a:t>0</a:t>
                      </a:r>
                      <a:endParaRPr lang="zh-CN" altLang="en-US" sz="1200" b="1" dirty="0">
                        <a:solidFill>
                          <a:schemeClr val="bg2"/>
                        </a:solidFill>
                        <a:latin typeface="+mj-lt"/>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200" b="1" dirty="0">
                          <a:solidFill>
                            <a:schemeClr val="bg2"/>
                          </a:solidFill>
                          <a:latin typeface="+mj-lt"/>
                        </a:rPr>
                        <a:t>1</a:t>
                      </a:r>
                      <a:endParaRPr lang="zh-CN" altLang="en-US" sz="12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200" b="1" dirty="0">
                          <a:solidFill>
                            <a:schemeClr val="bg2"/>
                          </a:solidFill>
                          <a:latin typeface="+mj-lt"/>
                        </a:rPr>
                        <a:t>0</a:t>
                      </a:r>
                      <a:endParaRPr lang="zh-CN" altLang="en-US" sz="12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200" b="1" dirty="0">
                          <a:solidFill>
                            <a:schemeClr val="bg2"/>
                          </a:solidFill>
                          <a:latin typeface="+mj-lt"/>
                        </a:rPr>
                        <a:t>0</a:t>
                      </a:r>
                      <a:endParaRPr lang="zh-CN" altLang="en-US" sz="1200" b="1" dirty="0">
                        <a:solidFill>
                          <a:schemeClr val="bg2"/>
                        </a:solidFill>
                        <a:latin typeface="+mj-lt"/>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200" b="1" dirty="0">
                          <a:solidFill>
                            <a:schemeClr val="bg2"/>
                          </a:solidFill>
                          <a:latin typeface="+mj-lt"/>
                        </a:rPr>
                        <a:t>1</a:t>
                      </a:r>
                      <a:endParaRPr lang="zh-CN" altLang="en-US" sz="12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200" b="1" dirty="0">
                          <a:solidFill>
                            <a:schemeClr val="bg2"/>
                          </a:solidFill>
                          <a:latin typeface="+mj-lt"/>
                        </a:rPr>
                        <a:t>X</a:t>
                      </a:r>
                      <a:endParaRPr lang="zh-CN" altLang="en-US" sz="1200" b="1" dirty="0">
                        <a:solidFill>
                          <a:schemeClr val="bg2"/>
                        </a:solidFill>
                        <a:latin typeface="+mj-lt"/>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200" b="1" dirty="0">
                          <a:solidFill>
                            <a:schemeClr val="bg2"/>
                          </a:solidFill>
                          <a:latin typeface="+mj-lt"/>
                        </a:rPr>
                        <a:t>1</a:t>
                      </a:r>
                      <a:endParaRPr lang="zh-CN" altLang="en-US" sz="12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200" b="1" dirty="0">
                          <a:solidFill>
                            <a:schemeClr val="bg2"/>
                          </a:solidFill>
                          <a:latin typeface="+mj-lt"/>
                        </a:rPr>
                        <a:t>0</a:t>
                      </a:r>
                      <a:endParaRPr lang="zh-CN" altLang="en-US" sz="12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200" b="1" dirty="0">
                          <a:solidFill>
                            <a:schemeClr val="bg2"/>
                          </a:solidFill>
                          <a:latin typeface="+mj-lt"/>
                        </a:rPr>
                        <a:t>X</a:t>
                      </a:r>
                      <a:endParaRPr lang="zh-CN" altLang="en-US" sz="12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200" b="1" dirty="0">
                          <a:solidFill>
                            <a:schemeClr val="bg2"/>
                          </a:solidFill>
                          <a:latin typeface="+mj-lt"/>
                        </a:rPr>
                        <a:t>0</a:t>
                      </a:r>
                      <a:endParaRPr lang="zh-CN" altLang="en-US" sz="1200" b="1" dirty="0">
                        <a:solidFill>
                          <a:schemeClr val="bg2"/>
                        </a:solidFill>
                        <a:latin typeface="+mj-lt"/>
                      </a:endParaRPr>
                    </a:p>
                  </a:txBody>
                  <a:tcPr marL="0" marR="0" marT="0" marB="0" anchor="ctr" anchorCtr="1">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182874">
                <a:tc>
                  <a:txBody>
                    <a:bodyPr/>
                    <a:lstStyle/>
                    <a:p>
                      <a:pPr marL="0" algn="ctr" defTabSz="914400" rtl="0" eaLnBrk="1" latinLnBrk="0" hangingPunct="1"/>
                      <a:r>
                        <a:rPr lang="en-US" altLang="zh-CN" sz="1200" b="1" kern="1200" dirty="0">
                          <a:solidFill>
                            <a:schemeClr val="bg2"/>
                          </a:solidFill>
                          <a:latin typeface="+mj-lt"/>
                          <a:ea typeface="+mn-ea"/>
                          <a:cs typeface="+mn-cs"/>
                        </a:rPr>
                        <a:t>1</a:t>
                      </a:r>
                      <a:endParaRPr lang="zh-CN" altLang="en-US" sz="1200" b="1" kern="1200" dirty="0">
                        <a:solidFill>
                          <a:schemeClr val="bg2"/>
                        </a:solidFill>
                        <a:latin typeface="+mj-lt"/>
                        <a:ea typeface="+mn-ea"/>
                        <a:cs typeface="+mn-cs"/>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r>
                        <a:rPr lang="en-US" altLang="zh-CN" sz="1200" b="1" kern="1200" dirty="0">
                          <a:solidFill>
                            <a:schemeClr val="bg2"/>
                          </a:solidFill>
                          <a:latin typeface="+mj-lt"/>
                          <a:ea typeface="+mn-ea"/>
                          <a:cs typeface="+mn-cs"/>
                        </a:rPr>
                        <a:t>0</a:t>
                      </a:r>
                      <a:endParaRPr lang="zh-CN" altLang="en-US" sz="1200" b="1" kern="1200" dirty="0">
                        <a:solidFill>
                          <a:schemeClr val="bg2"/>
                        </a:solidFill>
                        <a:latin typeface="+mj-lt"/>
                        <a:ea typeface="+mn-ea"/>
                        <a:cs typeface="+mn-cs"/>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r>
                        <a:rPr lang="en-US" altLang="zh-CN" sz="1200" b="1" kern="1200" dirty="0">
                          <a:solidFill>
                            <a:schemeClr val="bg2"/>
                          </a:solidFill>
                          <a:latin typeface="+mj-lt"/>
                          <a:ea typeface="+mn-ea"/>
                          <a:cs typeface="+mn-cs"/>
                        </a:rPr>
                        <a:t>1</a:t>
                      </a:r>
                      <a:endParaRPr lang="zh-CN" altLang="en-US" sz="1200" b="1" kern="1200" dirty="0">
                        <a:solidFill>
                          <a:schemeClr val="bg2"/>
                        </a:solidFill>
                        <a:latin typeface="+mj-lt"/>
                        <a:ea typeface="+mn-ea"/>
                        <a:cs typeface="+mn-cs"/>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r>
                        <a:rPr lang="en-US" altLang="zh-CN" sz="1200" b="1" kern="1200" dirty="0">
                          <a:solidFill>
                            <a:schemeClr val="bg2"/>
                          </a:solidFill>
                          <a:latin typeface="+mj-lt"/>
                        </a:rPr>
                        <a:t>0</a:t>
                      </a:r>
                      <a:endParaRPr lang="zh-CN" altLang="en-US" sz="1200" b="1" kern="1200" dirty="0">
                        <a:solidFill>
                          <a:schemeClr val="bg2"/>
                        </a:solidFill>
                        <a:latin typeface="+mj-lt"/>
                        <a:ea typeface="+mn-ea"/>
                        <a:cs typeface="+mn-cs"/>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r>
                        <a:rPr lang="en-US" altLang="zh-CN" sz="1200" b="1" kern="1200" dirty="0">
                          <a:solidFill>
                            <a:schemeClr val="bg2"/>
                          </a:solidFill>
                          <a:latin typeface="+mj-lt"/>
                        </a:rPr>
                        <a:t>1</a:t>
                      </a:r>
                      <a:endParaRPr lang="zh-CN" altLang="en-US" sz="1200" b="1" kern="1200" dirty="0">
                        <a:solidFill>
                          <a:schemeClr val="bg2"/>
                        </a:solidFill>
                        <a:latin typeface="+mj-lt"/>
                        <a:ea typeface="+mn-ea"/>
                        <a:cs typeface="+mn-cs"/>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r>
                        <a:rPr lang="en-US" altLang="zh-CN" sz="1200" b="1" kern="1200" dirty="0">
                          <a:solidFill>
                            <a:schemeClr val="bg2"/>
                          </a:solidFill>
                          <a:latin typeface="+mj-lt"/>
                          <a:ea typeface="+mn-ea"/>
                          <a:cs typeface="+mn-cs"/>
                        </a:rPr>
                        <a:t>1</a:t>
                      </a:r>
                      <a:endParaRPr lang="zh-CN" altLang="en-US" sz="1200" b="1" kern="1200" dirty="0">
                        <a:solidFill>
                          <a:schemeClr val="bg2"/>
                        </a:solidFill>
                        <a:latin typeface="+mj-lt"/>
                        <a:ea typeface="+mn-ea"/>
                        <a:cs typeface="+mn-cs"/>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r>
                        <a:rPr lang="en-US" altLang="zh-CN" sz="1200" b="1" kern="1200" dirty="0">
                          <a:solidFill>
                            <a:schemeClr val="bg2"/>
                          </a:solidFill>
                          <a:latin typeface="+mj-lt"/>
                          <a:ea typeface="+mn-ea"/>
                          <a:cs typeface="+mn-cs"/>
                        </a:rPr>
                        <a:t>X</a:t>
                      </a:r>
                      <a:endParaRPr lang="zh-CN" altLang="en-US" sz="1200" b="1" kern="1200" dirty="0">
                        <a:solidFill>
                          <a:schemeClr val="bg2"/>
                        </a:solidFill>
                        <a:latin typeface="+mj-lt"/>
                        <a:ea typeface="+mn-ea"/>
                        <a:cs typeface="+mn-cs"/>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r>
                        <a:rPr lang="en-US" altLang="zh-CN" sz="1200" b="1" kern="1200" dirty="0">
                          <a:solidFill>
                            <a:schemeClr val="bg2"/>
                          </a:solidFill>
                          <a:latin typeface="+mj-lt"/>
                          <a:ea typeface="+mn-ea"/>
                          <a:cs typeface="+mn-cs"/>
                        </a:rPr>
                        <a:t>0</a:t>
                      </a:r>
                      <a:endParaRPr lang="zh-CN" altLang="en-US" sz="1200" b="1" kern="1200" dirty="0">
                        <a:solidFill>
                          <a:schemeClr val="bg2"/>
                        </a:solidFill>
                        <a:latin typeface="+mj-lt"/>
                        <a:ea typeface="+mn-ea"/>
                        <a:cs typeface="+mn-cs"/>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r>
                        <a:rPr lang="en-US" altLang="zh-CN" sz="1200" b="1" kern="1200" dirty="0">
                          <a:solidFill>
                            <a:schemeClr val="bg2"/>
                          </a:solidFill>
                          <a:latin typeface="+mj-lt"/>
                          <a:ea typeface="+mn-ea"/>
                          <a:cs typeface="+mn-cs"/>
                        </a:rPr>
                        <a:t>X</a:t>
                      </a:r>
                      <a:endParaRPr lang="zh-CN" altLang="en-US" sz="1200" b="1" kern="1200" dirty="0">
                        <a:solidFill>
                          <a:schemeClr val="bg2"/>
                        </a:solidFill>
                        <a:latin typeface="+mj-lt"/>
                        <a:ea typeface="+mn-ea"/>
                        <a:cs typeface="+mn-cs"/>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200" b="1" dirty="0">
                          <a:solidFill>
                            <a:schemeClr val="bg2"/>
                          </a:solidFill>
                          <a:latin typeface="+mj-lt"/>
                        </a:rPr>
                        <a:t>0</a:t>
                      </a:r>
                      <a:endParaRPr lang="zh-CN" altLang="en-US" sz="1200" b="1" dirty="0">
                        <a:solidFill>
                          <a:schemeClr val="bg2"/>
                        </a:solidFill>
                        <a:latin typeface="+mj-lt"/>
                      </a:endParaRPr>
                    </a:p>
                  </a:txBody>
                  <a:tcPr marL="0" marR="0" marT="0" marB="0" anchor="ctr" anchorCtr="1">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182874">
                <a:tc>
                  <a:txBody>
                    <a:bodyPr/>
                    <a:lstStyle/>
                    <a:p>
                      <a:pPr algn="ctr"/>
                      <a:r>
                        <a:rPr lang="en-US" altLang="zh-CN" sz="1200" b="1" dirty="0">
                          <a:solidFill>
                            <a:schemeClr val="bg2"/>
                          </a:solidFill>
                          <a:latin typeface="+mj-lt"/>
                        </a:rPr>
                        <a:t>1</a:t>
                      </a:r>
                      <a:endParaRPr lang="zh-CN" altLang="en-US" sz="1200" b="1" dirty="0">
                        <a:solidFill>
                          <a:schemeClr val="bg2"/>
                        </a:solidFill>
                        <a:latin typeface="+mj-lt"/>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200" b="1" dirty="0">
                          <a:solidFill>
                            <a:schemeClr val="bg2"/>
                          </a:solidFill>
                          <a:latin typeface="+mj-lt"/>
                        </a:rPr>
                        <a:t>1</a:t>
                      </a:r>
                      <a:endParaRPr lang="zh-CN" altLang="en-US" sz="12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200" b="1" dirty="0">
                          <a:solidFill>
                            <a:schemeClr val="bg2"/>
                          </a:solidFill>
                          <a:latin typeface="+mj-lt"/>
                        </a:rPr>
                        <a:t>1</a:t>
                      </a:r>
                      <a:endParaRPr lang="zh-CN" altLang="en-US" sz="12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200" b="1" dirty="0">
                          <a:solidFill>
                            <a:schemeClr val="bg2"/>
                          </a:solidFill>
                          <a:latin typeface="+mj-lt"/>
                        </a:rPr>
                        <a:t>1</a:t>
                      </a:r>
                      <a:endParaRPr lang="zh-CN" altLang="en-US" sz="1200" b="1" dirty="0">
                        <a:solidFill>
                          <a:schemeClr val="bg2"/>
                        </a:solidFill>
                        <a:latin typeface="+mj-lt"/>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200" b="1" dirty="0">
                          <a:solidFill>
                            <a:schemeClr val="bg2"/>
                          </a:solidFill>
                          <a:latin typeface="+mj-lt"/>
                        </a:rPr>
                        <a:t>0</a:t>
                      </a:r>
                      <a:endParaRPr lang="zh-CN" altLang="en-US" sz="12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200" b="1" dirty="0">
                          <a:solidFill>
                            <a:schemeClr val="bg2"/>
                          </a:solidFill>
                          <a:latin typeface="+mj-lt"/>
                        </a:rPr>
                        <a:t>X</a:t>
                      </a:r>
                      <a:endParaRPr lang="zh-CN" altLang="en-US" sz="1200" b="1" dirty="0">
                        <a:solidFill>
                          <a:schemeClr val="bg2"/>
                        </a:solidFill>
                        <a:latin typeface="+mj-lt"/>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200" b="1" dirty="0">
                          <a:solidFill>
                            <a:schemeClr val="bg2"/>
                          </a:solidFill>
                          <a:latin typeface="+mj-lt"/>
                        </a:rPr>
                        <a:t>0</a:t>
                      </a:r>
                      <a:endParaRPr lang="zh-CN" altLang="en-US" sz="12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200" b="1" dirty="0">
                          <a:solidFill>
                            <a:schemeClr val="bg2"/>
                          </a:solidFill>
                          <a:latin typeface="+mj-lt"/>
                        </a:rPr>
                        <a:t>X</a:t>
                      </a:r>
                      <a:endParaRPr lang="zh-CN" altLang="en-US" sz="12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200" b="1" dirty="0">
                          <a:solidFill>
                            <a:schemeClr val="bg2"/>
                          </a:solidFill>
                          <a:latin typeface="+mj-lt"/>
                        </a:rPr>
                        <a:t>0</a:t>
                      </a:r>
                      <a:endParaRPr lang="zh-CN" altLang="en-US" sz="12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200" b="1" dirty="0">
                          <a:solidFill>
                            <a:schemeClr val="bg2"/>
                          </a:solidFill>
                          <a:latin typeface="+mj-lt"/>
                        </a:rPr>
                        <a:t>0</a:t>
                      </a:r>
                      <a:endParaRPr lang="zh-CN" altLang="en-US" sz="1200" b="1" dirty="0">
                        <a:solidFill>
                          <a:schemeClr val="bg2"/>
                        </a:solidFill>
                        <a:latin typeface="+mj-lt"/>
                      </a:endParaRPr>
                    </a:p>
                  </a:txBody>
                  <a:tcPr marL="0" marR="0" marT="0" marB="0" anchor="ctr" anchorCtr="1">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202948">
                <a:tc>
                  <a:txBody>
                    <a:bodyPr/>
                    <a:lstStyle/>
                    <a:p>
                      <a:pPr algn="ctr"/>
                      <a:r>
                        <a:rPr lang="en-US" altLang="zh-CN" sz="1200" b="1" dirty="0">
                          <a:solidFill>
                            <a:schemeClr val="bg2"/>
                          </a:solidFill>
                          <a:latin typeface="+mj-lt"/>
                        </a:rPr>
                        <a:t>1</a:t>
                      </a:r>
                      <a:endParaRPr lang="zh-CN" altLang="en-US" sz="1200" b="1" dirty="0">
                        <a:solidFill>
                          <a:schemeClr val="bg2"/>
                        </a:solidFill>
                        <a:latin typeface="+mj-lt"/>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200" b="1" dirty="0">
                          <a:solidFill>
                            <a:schemeClr val="bg2"/>
                          </a:solidFill>
                          <a:latin typeface="+mj-lt"/>
                        </a:rPr>
                        <a:t>1</a:t>
                      </a:r>
                      <a:endParaRPr lang="zh-CN" altLang="en-US" sz="12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200" b="1" dirty="0">
                          <a:solidFill>
                            <a:schemeClr val="bg2"/>
                          </a:solidFill>
                          <a:latin typeface="+mj-lt"/>
                        </a:rPr>
                        <a:t>1</a:t>
                      </a:r>
                      <a:endParaRPr lang="zh-CN" altLang="en-US" sz="12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200" b="1" dirty="0">
                          <a:solidFill>
                            <a:schemeClr val="bg2"/>
                          </a:solidFill>
                          <a:latin typeface="+mj-lt"/>
                        </a:rPr>
                        <a:t>1</a:t>
                      </a:r>
                      <a:endParaRPr lang="zh-CN" altLang="en-US" sz="1200" b="1" dirty="0">
                        <a:solidFill>
                          <a:schemeClr val="bg2"/>
                        </a:solidFill>
                        <a:latin typeface="+mj-lt"/>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200" b="1" dirty="0">
                          <a:solidFill>
                            <a:schemeClr val="bg2"/>
                          </a:solidFill>
                          <a:latin typeface="+mj-lt"/>
                        </a:rPr>
                        <a:t>0</a:t>
                      </a:r>
                      <a:endParaRPr lang="zh-CN" altLang="en-US" sz="12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200" b="1" dirty="0">
                          <a:solidFill>
                            <a:schemeClr val="bg2"/>
                          </a:solidFill>
                          <a:latin typeface="+mj-lt"/>
                        </a:rPr>
                        <a:t>X</a:t>
                      </a:r>
                      <a:endParaRPr lang="zh-CN" altLang="en-US" sz="1200" b="1" dirty="0">
                        <a:solidFill>
                          <a:schemeClr val="bg2"/>
                        </a:solidFill>
                        <a:latin typeface="+mj-lt"/>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200" b="1" dirty="0">
                          <a:solidFill>
                            <a:schemeClr val="bg2"/>
                          </a:solidFill>
                          <a:latin typeface="+mj-lt"/>
                        </a:rPr>
                        <a:t>0</a:t>
                      </a:r>
                      <a:endParaRPr lang="zh-CN" altLang="en-US" sz="12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200" b="1" dirty="0">
                          <a:solidFill>
                            <a:schemeClr val="bg2"/>
                          </a:solidFill>
                          <a:latin typeface="+mj-lt"/>
                        </a:rPr>
                        <a:t>1</a:t>
                      </a:r>
                      <a:endParaRPr lang="zh-CN" altLang="en-US" sz="12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200" b="1" dirty="0">
                          <a:solidFill>
                            <a:schemeClr val="bg2"/>
                          </a:solidFill>
                          <a:latin typeface="+mj-lt"/>
                        </a:rPr>
                        <a:t>X</a:t>
                      </a:r>
                      <a:endParaRPr lang="zh-CN" altLang="en-US" sz="12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200" b="1" dirty="0">
                          <a:solidFill>
                            <a:schemeClr val="bg2"/>
                          </a:solidFill>
                          <a:latin typeface="+mj-lt"/>
                        </a:rPr>
                        <a:t>0</a:t>
                      </a:r>
                      <a:endParaRPr lang="zh-CN" altLang="en-US" sz="1200" b="1" dirty="0">
                        <a:solidFill>
                          <a:schemeClr val="bg2"/>
                        </a:solidFill>
                        <a:latin typeface="+mj-lt"/>
                      </a:endParaRPr>
                    </a:p>
                  </a:txBody>
                  <a:tcPr marL="0" marR="0" marT="0" marB="0" anchor="ctr" anchorCtr="1">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182874">
                <a:tc>
                  <a:txBody>
                    <a:bodyPr/>
                    <a:lstStyle/>
                    <a:p>
                      <a:pPr algn="ctr"/>
                      <a:r>
                        <a:rPr lang="en-US" altLang="zh-CN" sz="1200" b="1" dirty="0">
                          <a:solidFill>
                            <a:schemeClr val="bg2"/>
                          </a:solidFill>
                          <a:latin typeface="+mj-lt"/>
                        </a:rPr>
                        <a:t>0</a:t>
                      </a:r>
                      <a:endParaRPr lang="zh-CN" altLang="en-US" sz="1200" b="1" dirty="0">
                        <a:solidFill>
                          <a:schemeClr val="bg2"/>
                        </a:solidFill>
                        <a:latin typeface="+mj-lt"/>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200" b="1" dirty="0">
                          <a:solidFill>
                            <a:schemeClr val="bg2"/>
                          </a:solidFill>
                          <a:latin typeface="+mj-lt"/>
                        </a:rPr>
                        <a:t>0</a:t>
                      </a:r>
                      <a:endParaRPr lang="zh-CN" altLang="en-US" sz="12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200" b="1" dirty="0">
                          <a:solidFill>
                            <a:schemeClr val="bg2"/>
                          </a:solidFill>
                          <a:latin typeface="+mj-lt"/>
                        </a:rPr>
                        <a:t>X</a:t>
                      </a:r>
                      <a:endParaRPr lang="zh-CN" altLang="en-US" sz="12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200" b="1" dirty="0">
                          <a:solidFill>
                            <a:schemeClr val="bg2"/>
                          </a:solidFill>
                          <a:latin typeface="+mj-lt"/>
                        </a:rPr>
                        <a:t>X</a:t>
                      </a:r>
                      <a:endParaRPr lang="zh-CN" altLang="en-US" sz="1200" b="1" dirty="0">
                        <a:solidFill>
                          <a:schemeClr val="bg2"/>
                        </a:solidFill>
                        <a:latin typeface="+mj-lt"/>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200" b="1" dirty="0">
                          <a:solidFill>
                            <a:schemeClr val="bg2"/>
                          </a:solidFill>
                          <a:latin typeface="+mj-lt"/>
                        </a:rPr>
                        <a:t>X</a:t>
                      </a:r>
                      <a:endParaRPr lang="zh-CN" altLang="en-US" sz="12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200" b="1" dirty="0">
                          <a:solidFill>
                            <a:schemeClr val="bg2"/>
                          </a:solidFill>
                          <a:latin typeface="+mj-lt"/>
                        </a:rPr>
                        <a:t>X</a:t>
                      </a:r>
                      <a:endParaRPr lang="zh-CN" altLang="en-US" sz="1200" b="1" dirty="0">
                        <a:solidFill>
                          <a:schemeClr val="bg2"/>
                        </a:solidFill>
                        <a:latin typeface="+mj-lt"/>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200" b="1" dirty="0">
                          <a:solidFill>
                            <a:schemeClr val="bg2"/>
                          </a:solidFill>
                          <a:latin typeface="+mj-lt"/>
                        </a:rPr>
                        <a:t>X</a:t>
                      </a:r>
                      <a:endParaRPr lang="zh-CN" altLang="en-US" sz="12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200" b="1" dirty="0">
                          <a:solidFill>
                            <a:schemeClr val="bg2"/>
                          </a:solidFill>
                          <a:latin typeface="+mj-lt"/>
                        </a:rPr>
                        <a:t>X</a:t>
                      </a:r>
                      <a:endParaRPr lang="zh-CN" altLang="en-US" sz="12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200" b="1" dirty="0">
                          <a:solidFill>
                            <a:schemeClr val="bg2"/>
                          </a:solidFill>
                          <a:latin typeface="+mj-lt"/>
                        </a:rPr>
                        <a:t>X</a:t>
                      </a:r>
                      <a:endParaRPr lang="zh-CN" altLang="en-US" sz="12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200" b="1" dirty="0">
                          <a:solidFill>
                            <a:schemeClr val="bg2"/>
                          </a:solidFill>
                          <a:latin typeface="+mj-lt"/>
                        </a:rPr>
                        <a:t>X</a:t>
                      </a:r>
                      <a:endParaRPr lang="zh-CN" altLang="en-US" sz="1200" b="1" dirty="0">
                        <a:solidFill>
                          <a:schemeClr val="bg2"/>
                        </a:solidFill>
                        <a:latin typeface="+mj-lt"/>
                      </a:endParaRPr>
                    </a:p>
                  </a:txBody>
                  <a:tcPr marL="0" marR="0" marT="0" marB="0" anchor="ctr" anchorCtr="1">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182874">
                <a:tc>
                  <a:txBody>
                    <a:bodyPr/>
                    <a:lstStyle/>
                    <a:p>
                      <a:pPr marL="0" algn="ctr" defTabSz="914400" rtl="0" eaLnBrk="1" latinLnBrk="0" hangingPunct="1"/>
                      <a:r>
                        <a:rPr lang="en-US" altLang="zh-CN" sz="1200" b="1" kern="1200" dirty="0">
                          <a:solidFill>
                            <a:schemeClr val="bg2"/>
                          </a:solidFill>
                          <a:latin typeface="+mj-lt"/>
                          <a:ea typeface="+mn-ea"/>
                          <a:cs typeface="+mn-cs"/>
                        </a:rPr>
                        <a:t>1</a:t>
                      </a:r>
                      <a:endParaRPr lang="zh-CN" altLang="en-US" sz="1200" b="1" kern="1200" dirty="0">
                        <a:solidFill>
                          <a:schemeClr val="bg2"/>
                        </a:solidFill>
                        <a:latin typeface="+mj-lt"/>
                        <a:ea typeface="+mn-ea"/>
                        <a:cs typeface="+mn-cs"/>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tc>
                  <a:txBody>
                    <a:bodyPr/>
                    <a:lstStyle/>
                    <a:p>
                      <a:pPr marL="0" algn="ctr" defTabSz="914400" rtl="0" eaLnBrk="1" latinLnBrk="0" hangingPunct="1"/>
                      <a:r>
                        <a:rPr lang="en-US" altLang="zh-CN" sz="1200" b="1" kern="1200" dirty="0">
                          <a:solidFill>
                            <a:schemeClr val="bg2"/>
                          </a:solidFill>
                          <a:latin typeface="+mj-lt"/>
                          <a:ea typeface="+mn-ea"/>
                          <a:cs typeface="+mn-cs"/>
                        </a:rPr>
                        <a:t>0</a:t>
                      </a:r>
                      <a:endParaRPr lang="zh-CN" altLang="en-US" sz="1200" b="1" kern="1200" dirty="0">
                        <a:solidFill>
                          <a:schemeClr val="bg2"/>
                        </a:solidFill>
                        <a:latin typeface="+mj-lt"/>
                        <a:ea typeface="+mn-ea"/>
                        <a:cs typeface="+mn-cs"/>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tc>
                  <a:txBody>
                    <a:bodyPr/>
                    <a:lstStyle/>
                    <a:p>
                      <a:pPr algn="ctr"/>
                      <a:r>
                        <a:rPr lang="en-US" altLang="zh-CN" sz="1200" b="1" kern="1200" dirty="0">
                          <a:solidFill>
                            <a:schemeClr val="bg2"/>
                          </a:solidFill>
                          <a:latin typeface="+mn-lt"/>
                          <a:ea typeface="+mn-ea"/>
                          <a:cs typeface="+mn-cs"/>
                        </a:rPr>
                        <a:t>X</a:t>
                      </a:r>
                      <a:endParaRPr lang="zh-CN" altLang="en-US" sz="1200" b="1" kern="1200" dirty="0">
                        <a:solidFill>
                          <a:schemeClr val="bg2"/>
                        </a:solidFill>
                        <a:latin typeface="+mn-lt"/>
                        <a:ea typeface="+mn-ea"/>
                        <a:cs typeface="+mn-cs"/>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en-US" altLang="zh-CN" sz="1200" b="1">
                          <a:solidFill>
                            <a:schemeClr val="bg2"/>
                          </a:solidFill>
                          <a:latin typeface="+mj-lt"/>
                        </a:rPr>
                        <a:t>X</a:t>
                      </a:r>
                      <a:endParaRPr lang="zh-CN" altLang="en-US" sz="1200" b="1" dirty="0">
                        <a:solidFill>
                          <a:schemeClr val="bg2"/>
                        </a:solidFill>
                        <a:latin typeface="+mj-lt"/>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tc>
                  <a:txBody>
                    <a:bodyPr/>
                    <a:lstStyle/>
                    <a:p>
                      <a:pPr algn="ctr"/>
                      <a:r>
                        <a:rPr lang="en-US" altLang="zh-CN" sz="1200" b="1" dirty="0">
                          <a:solidFill>
                            <a:schemeClr val="bg2"/>
                          </a:solidFill>
                          <a:latin typeface="+mj-lt"/>
                        </a:rPr>
                        <a:t>X</a:t>
                      </a:r>
                      <a:endParaRPr lang="zh-CN" altLang="en-US" sz="12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en-US" altLang="zh-CN" sz="1200" b="1" dirty="0">
                          <a:solidFill>
                            <a:schemeClr val="bg2"/>
                          </a:solidFill>
                          <a:latin typeface="+mj-lt"/>
                        </a:rPr>
                        <a:t>X</a:t>
                      </a:r>
                      <a:endParaRPr lang="zh-CN" altLang="en-US" sz="1200" b="1" dirty="0">
                        <a:solidFill>
                          <a:schemeClr val="bg2"/>
                        </a:solidFill>
                        <a:latin typeface="+mj-lt"/>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tc>
                  <a:txBody>
                    <a:bodyPr/>
                    <a:lstStyle/>
                    <a:p>
                      <a:pPr algn="ctr"/>
                      <a:r>
                        <a:rPr lang="en-US" altLang="zh-CN" sz="1200" b="1" dirty="0">
                          <a:solidFill>
                            <a:schemeClr val="bg2"/>
                          </a:solidFill>
                          <a:latin typeface="+mj-lt"/>
                        </a:rPr>
                        <a:t>X</a:t>
                      </a:r>
                      <a:endParaRPr lang="zh-CN" altLang="en-US" sz="12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tc>
                  <a:txBody>
                    <a:bodyPr/>
                    <a:lstStyle/>
                    <a:p>
                      <a:pPr algn="ctr"/>
                      <a:r>
                        <a:rPr lang="en-US" altLang="zh-CN" sz="1200" b="1" dirty="0">
                          <a:solidFill>
                            <a:schemeClr val="bg2"/>
                          </a:solidFill>
                          <a:latin typeface="+mj-lt"/>
                        </a:rPr>
                        <a:t>X</a:t>
                      </a:r>
                      <a:endParaRPr lang="zh-CN" altLang="en-US" sz="12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tc>
                  <a:txBody>
                    <a:bodyPr/>
                    <a:lstStyle/>
                    <a:p>
                      <a:pPr algn="ctr"/>
                      <a:r>
                        <a:rPr lang="en-US" altLang="zh-CN" sz="1200" b="1" dirty="0">
                          <a:solidFill>
                            <a:schemeClr val="bg2"/>
                          </a:solidFill>
                          <a:latin typeface="+mj-lt"/>
                        </a:rPr>
                        <a:t>X</a:t>
                      </a:r>
                      <a:endParaRPr lang="zh-CN" altLang="en-US" sz="12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en-US" altLang="zh-CN" sz="1200" b="1" dirty="0">
                          <a:solidFill>
                            <a:schemeClr val="bg2"/>
                          </a:solidFill>
                          <a:latin typeface="+mj-lt"/>
                        </a:rPr>
                        <a:t>X</a:t>
                      </a:r>
                      <a:endParaRPr lang="zh-CN" altLang="en-US" sz="1200" b="1" dirty="0">
                        <a:solidFill>
                          <a:schemeClr val="bg2"/>
                        </a:solidFill>
                        <a:latin typeface="+mj-lt"/>
                      </a:endParaRPr>
                    </a:p>
                  </a:txBody>
                  <a:tcPr marL="0" marR="0" marT="0" marB="0" anchor="ctr" anchorCtr="1">
                    <a:lnT w="12700" cap="flat" cmpd="sng" algn="ctr">
                      <a:noFill/>
                      <a:prstDash val="solid"/>
                      <a:round/>
                      <a:headEnd type="none" w="med" len="med"/>
                      <a:tailEnd type="none" w="med" len="med"/>
                    </a:lnT>
                    <a:noFill/>
                  </a:tcPr>
                </a:tc>
              </a:tr>
            </a:tbl>
          </a:graphicData>
        </a:graphic>
      </p:graphicFrame>
      <p:cxnSp>
        <p:nvCxnSpPr>
          <p:cNvPr id="26" name="直接连接符 25"/>
          <p:cNvCxnSpPr/>
          <p:nvPr/>
        </p:nvCxnSpPr>
        <p:spPr>
          <a:xfrm>
            <a:off x="4762500" y="4659313"/>
            <a:ext cx="3409950" cy="0"/>
          </a:xfrm>
          <a:prstGeom prst="line">
            <a:avLst/>
          </a:prstGeom>
          <a:ln w="19050" cap="flat" cmpd="sng">
            <a:solidFill>
              <a:srgbClr val="9900FF"/>
            </a:solidFill>
            <a:prstDash val="solid"/>
            <a:headEnd type="none" w="med" len="med"/>
            <a:tailEnd type="none" w="med" len="med"/>
          </a:ln>
        </p:spPr>
      </p:cxnSp>
      <p:sp>
        <p:nvSpPr>
          <p:cNvPr id="27822" name="标题 1"/>
          <p:cNvSpPr>
            <a:spLocks noGrp="1"/>
          </p:cNvSpPr>
          <p:nvPr>
            <p:ph type="title"/>
          </p:nvPr>
        </p:nvSpPr>
        <p:spPr>
          <a:xfrm>
            <a:off x="685800" y="80963"/>
            <a:ext cx="7772400" cy="330200"/>
          </a:xfrm>
        </p:spPr>
        <p:txBody>
          <a:bodyPr vert="horz" wrap="square" lIns="92075" tIns="46038" rIns="92075" bIns="46038" anchor="ctr"/>
          <a:p>
            <a:r>
              <a:rPr lang="zh-CN" altLang="en-US" sz="2400" dirty="0">
                <a:latin typeface="黑体" panose="02010609060101010101" pitchFamily="49" charset="-122"/>
                <a:ea typeface="黑体" panose="02010609060101010101" pitchFamily="49" charset="-122"/>
                <a:cs typeface="+mj-cs"/>
              </a:rPr>
              <a:t>示例：</a:t>
            </a:r>
            <a:r>
              <a:rPr lang="en-US" altLang="zh-CN" sz="2400" dirty="0">
                <a:latin typeface="黑体" panose="02010609060101010101" pitchFamily="49" charset="-122"/>
                <a:ea typeface="黑体" panose="02010609060101010101" pitchFamily="49" charset="-122"/>
                <a:cs typeface="+mj-cs"/>
              </a:rPr>
              <a:t>110</a:t>
            </a:r>
            <a:r>
              <a:rPr lang="zh-CN" altLang="en-US" sz="2400" dirty="0">
                <a:latin typeface="黑体" panose="02010609060101010101" pitchFamily="49" charset="-122"/>
                <a:ea typeface="黑体" panose="02010609060101010101" pitchFamily="49" charset="-122"/>
                <a:cs typeface="+mj-cs"/>
              </a:rPr>
              <a:t>序列检测器</a:t>
            </a:r>
            <a:endParaRPr lang="zh-CN" altLang="en-US" dirty="0">
              <a:latin typeface="黑体" panose="02010609060101010101" pitchFamily="49" charset="-122"/>
              <a:ea typeface="黑体" panose="02010609060101010101" pitchFamily="49" charset="-122"/>
              <a:cs typeface="+mj-cs"/>
            </a:endParaRPr>
          </a:p>
        </p:txBody>
      </p:sp>
      <p:sp>
        <p:nvSpPr>
          <p:cNvPr id="2" name="灯片编号占位符 1"/>
          <p:cNvSpPr txBox="1">
            <a:spLocks noGrp="1"/>
          </p:cNvSpPr>
          <p:nvPr>
            <p:ph type="sldNum" sz="quarter" idx="4"/>
          </p:nvPr>
        </p:nvSpPr>
        <p:spPr bwMode="auto"/>
        <p:txBody>
          <a:bodyPr wrap="square" lIns="92075" tIns="46038" rIns="92075" bIns="46038" numCol="1" anchor="ctr"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000" dirty="0"/>
            </a:fld>
            <a:endParaRPr lang="en-US" altLang="zh-CN" sz="10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0-#ppt_w/2"/>
                                          </p:val>
                                        </p:tav>
                                        <p:tav tm="100000">
                                          <p:val>
                                            <p:strVal val="#ppt_x"/>
                                          </p:val>
                                        </p:tav>
                                      </p:tavLst>
                                    </p:anim>
                                    <p:anim calcmode="lin" valueType="num">
                                      <p:cBhvr additive="base">
                                        <p:cTn id="23" dur="500" fill="hold"/>
                                        <p:tgtEl>
                                          <p:spTgt spid="11"/>
                                        </p:tgtEl>
                                        <p:attrNameLst>
                                          <p:attrName>ppt_y</p:attrName>
                                        </p:attrNameLst>
                                      </p:cBhvr>
                                      <p:tavLst>
                                        <p:tav tm="0">
                                          <p:val>
                                            <p:strVal val="#ppt_y"/>
                                          </p:val>
                                        </p:tav>
                                        <p:tav tm="100000">
                                          <p:val>
                                            <p:strVal val="#ppt_y"/>
                                          </p:val>
                                        </p:tav>
                                      </p:tavLst>
                                    </p:anim>
                                  </p:childTnLst>
                                </p:cTn>
                              </p:par>
                            </p:childTnLst>
                          </p:cTn>
                        </p:par>
                        <p:par>
                          <p:cTn id="24" fill="hold">
                            <p:stCondLst>
                              <p:cond delay="500"/>
                            </p:stCondLst>
                            <p:childTnLst>
                              <p:par>
                                <p:cTn id="25" presetID="9" presetClass="entr" presetSubtype="0"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dissolv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6"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arn(inHorizontal)">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linds(horizontal)">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dissolve">
                                      <p:cBhvr>
                                        <p:cTn id="42" dur="500"/>
                                        <p:tgtEl>
                                          <p:spTgt spid="13"/>
                                        </p:tgtEl>
                                      </p:cBhvr>
                                    </p:animEffect>
                                  </p:childTnLst>
                                </p:cTn>
                              </p:par>
                            </p:childTnLst>
                          </p:cTn>
                        </p:par>
                        <p:par>
                          <p:cTn id="43" fill="hold">
                            <p:stCondLst>
                              <p:cond delay="500"/>
                            </p:stCondLst>
                            <p:childTnLst>
                              <p:par>
                                <p:cTn id="44" presetID="9" presetClass="entr" presetSubtype="0" fill="hold" nodeType="after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dissolve">
                                      <p:cBhvr>
                                        <p:cTn id="46" dur="500"/>
                                        <p:tgtEl>
                                          <p:spTgt spid="15"/>
                                        </p:tgtEl>
                                      </p:cBhvr>
                                    </p:animEffect>
                                  </p:childTnLst>
                                </p:cTn>
                              </p:par>
                            </p:childTnLst>
                          </p:cTn>
                        </p:par>
                        <p:par>
                          <p:cTn id="47" fill="hold">
                            <p:stCondLst>
                              <p:cond delay="1000"/>
                            </p:stCondLst>
                            <p:childTnLst>
                              <p:par>
                                <p:cTn id="48" presetID="9" presetClass="entr" presetSubtype="0" fill="hold" nodeType="after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dissolve">
                                      <p:cBhvr>
                                        <p:cTn id="5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3" grpId="0"/>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25"/>
          <p:cNvSpPr txBox="1">
            <a:spLocks noChangeArrowheads="1"/>
          </p:cNvSpPr>
          <p:nvPr/>
        </p:nvSpPr>
        <p:spPr bwMode="auto">
          <a:xfrm>
            <a:off x="785813" y="714375"/>
            <a:ext cx="2286000" cy="369888"/>
          </a:xfrm>
          <a:prstGeom prst="rect">
            <a:avLst/>
          </a:prstGeom>
          <a:noFill/>
          <a:ln w="19050" algn="ctr">
            <a:noFill/>
            <a:miter lim="800000"/>
          </a:ln>
          <a:effectLst/>
        </p:spPr>
        <p:txBody>
          <a:bodyPr>
            <a:spAutoFit/>
          </a:bodyPr>
          <a:lstStyle/>
          <a:p>
            <a:pPr marR="0" defTabSz="914400">
              <a:spcBef>
                <a:spcPct val="50000"/>
              </a:spcBef>
              <a:buClrTx/>
              <a:buSzTx/>
              <a:buFontTx/>
              <a:defRPr/>
            </a:pPr>
            <a:r>
              <a:rPr kumimoji="1" lang="en-US" altLang="zh-CN" sz="1800" b="1" kern="1200" cap="none" spc="0" normalizeH="0" baseline="0" noProof="0" dirty="0">
                <a:solidFill>
                  <a:schemeClr val="bg1"/>
                </a:solidFill>
                <a:latin typeface="+mj-lt"/>
                <a:ea typeface="黑体" panose="02010609060101010101" pitchFamily="49" charset="-122"/>
                <a:cs typeface="+mn-cs"/>
              </a:rPr>
              <a:t>4. </a:t>
            </a:r>
            <a:r>
              <a:rPr kumimoji="1" lang="zh-CN" altLang="en-US" sz="1800" b="1" kern="1200" cap="none" spc="0" normalizeH="0" baseline="0" noProof="0" dirty="0">
                <a:solidFill>
                  <a:schemeClr val="bg1"/>
                </a:solidFill>
                <a:latin typeface="+mj-lt"/>
                <a:ea typeface="黑体" panose="02010609060101010101" pitchFamily="49" charset="-122"/>
                <a:cs typeface="+mn-cs"/>
              </a:rPr>
              <a:t>状态转换真值表</a:t>
            </a:r>
            <a:endParaRPr kumimoji="1" lang="zh-CN" altLang="en-US" sz="1800" b="1" kern="1200" cap="none" spc="0" normalizeH="0" baseline="0" noProof="0" dirty="0">
              <a:solidFill>
                <a:schemeClr val="bg1"/>
              </a:solidFill>
              <a:latin typeface="+mj-lt"/>
              <a:ea typeface="黑体" panose="02010609060101010101" pitchFamily="49" charset="-122"/>
              <a:cs typeface="+mn-cs"/>
            </a:endParaRPr>
          </a:p>
        </p:txBody>
      </p:sp>
      <p:graphicFrame>
        <p:nvGraphicFramePr>
          <p:cNvPr id="7" name="表格 6"/>
          <p:cNvGraphicFramePr>
            <a:graphicFrameLocks noGrp="1"/>
          </p:cNvGraphicFramePr>
          <p:nvPr/>
        </p:nvGraphicFramePr>
        <p:xfrm>
          <a:off x="349250" y="1087438"/>
          <a:ext cx="3214691" cy="1700213"/>
        </p:xfrm>
        <a:graphic>
          <a:graphicData uri="http://schemas.openxmlformats.org/drawingml/2006/table">
            <a:tbl>
              <a:tblPr firstRow="1" bandRow="1">
                <a:tableStyleId>{D7AC3CCA-C797-4891-BE02-D94E43425B78}</a:tableStyleId>
              </a:tblPr>
              <a:tblGrid>
                <a:gridCol w="428625"/>
                <a:gridCol w="357188"/>
                <a:gridCol w="357188"/>
                <a:gridCol w="428625"/>
                <a:gridCol w="428625"/>
                <a:gridCol w="214313"/>
                <a:gridCol w="214313"/>
                <a:gridCol w="214313"/>
                <a:gridCol w="214313"/>
                <a:gridCol w="357188"/>
              </a:tblGrid>
              <a:tr h="182919">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200" b="1" kern="1200" baseline="0" dirty="0">
                          <a:solidFill>
                            <a:schemeClr val="bg2"/>
                          </a:solidFill>
                          <a:latin typeface="黑体" panose="02010609060101010101" pitchFamily="49" charset="-122"/>
                          <a:ea typeface="黑体" panose="02010609060101010101" pitchFamily="49" charset="-122"/>
                          <a:cs typeface="+mn-cs"/>
                        </a:rPr>
                        <a:t>输入</a:t>
                      </a:r>
                      <a:endParaRPr lang="zh-CN" altLang="en-US" sz="1200" b="1" kern="1200" baseline="0" dirty="0">
                        <a:solidFill>
                          <a:schemeClr val="bg2"/>
                        </a:solidFill>
                        <a:latin typeface="黑体" panose="02010609060101010101" pitchFamily="49" charset="-122"/>
                        <a:ea typeface="黑体" panose="02010609060101010101" pitchFamily="49" charset="-122"/>
                        <a:cs typeface="+mn-cs"/>
                      </a:endParaRPr>
                    </a:p>
                  </a:txBody>
                  <a:tcPr marL="0" marR="0" marT="0" marB="0" anchor="ctr" anchorCtr="1">
                    <a:lnR w="12700" cap="flat" cmpd="sng" algn="ctr">
                      <a:noFill/>
                      <a:prstDash val="solid"/>
                      <a:round/>
                      <a:headEnd type="none" w="med" len="med"/>
                      <a:tailEnd type="none" w="med" len="med"/>
                    </a:lnR>
                    <a:solidFill>
                      <a:schemeClr val="accent1">
                        <a:lumMod val="20000"/>
                        <a:lumOff val="80000"/>
                      </a:schemeClr>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200" b="1" kern="1200" baseline="0" dirty="0">
                          <a:solidFill>
                            <a:schemeClr val="bg2"/>
                          </a:solidFill>
                          <a:latin typeface="黑体" panose="02010609060101010101" pitchFamily="49" charset="-122"/>
                          <a:ea typeface="黑体" panose="02010609060101010101" pitchFamily="49" charset="-122"/>
                          <a:cs typeface="+mn-cs"/>
                        </a:rPr>
                        <a:t>现态</a:t>
                      </a:r>
                      <a:endParaRPr lang="zh-CN" altLang="en-US" sz="1200" b="1" kern="1200" baseline="0" dirty="0">
                        <a:solidFill>
                          <a:schemeClr val="bg2"/>
                        </a:solidFill>
                        <a:latin typeface="黑体" panose="02010609060101010101" pitchFamily="49" charset="-122"/>
                        <a:ea typeface="黑体" panose="02010609060101010101" pitchFamily="49" charset="-122"/>
                        <a:cs typeface="+mn-cs"/>
                      </a:endParaRPr>
                    </a:p>
                  </a:txBody>
                  <a:tcPr marL="0" marR="0" marT="0" marB="0" anchor="ctr" anchorCtr="1">
                    <a:lnL w="12700" cap="flat" cmpd="sng" algn="ctr">
                      <a:noFill/>
                      <a:prstDash val="solid"/>
                      <a:round/>
                      <a:headEnd type="none" w="med" len="med"/>
                      <a:tailEnd type="none" w="med" len="med"/>
                    </a:lnL>
                    <a:solidFill>
                      <a:schemeClr val="accent1">
                        <a:lumMod val="20000"/>
                        <a:lumOff val="80000"/>
                      </a:schemeClr>
                    </a:solidFill>
                  </a:tcPr>
                </a:tc>
                <a:tc hMerge="1">
                  <a:tcPr>
                    <a:lnL w="12700" cmpd="sng">
                      <a:noFill/>
                    </a:lnL>
                    <a:lnR w="12700" cap="flat" cmpd="sng" algn="ctr">
                      <a:noFill/>
                      <a:prstDash val="solid"/>
                      <a:round/>
                      <a:headEnd type="none" w="med" len="med"/>
                      <a:tailEnd type="none" w="med" len="med"/>
                    </a:lnR>
                    <a:solidFill>
                      <a:schemeClr val="bg1">
                        <a:lumMod val="20000"/>
                        <a:lumOff val="80000"/>
                      </a:schemeClr>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200" b="1" kern="1200" baseline="0" dirty="0">
                          <a:solidFill>
                            <a:schemeClr val="bg2"/>
                          </a:solidFill>
                          <a:latin typeface="黑体" panose="02010609060101010101" pitchFamily="49" charset="-122"/>
                          <a:ea typeface="黑体" panose="02010609060101010101" pitchFamily="49" charset="-122"/>
                          <a:cs typeface="+mn-cs"/>
                        </a:rPr>
                        <a:t>次态</a:t>
                      </a:r>
                      <a:endParaRPr lang="zh-CN" altLang="en-US" sz="1200" b="1" kern="1200" baseline="0" dirty="0">
                        <a:solidFill>
                          <a:schemeClr val="bg2"/>
                        </a:solidFill>
                        <a:latin typeface="黑体" panose="02010609060101010101" pitchFamily="49" charset="-122"/>
                        <a:ea typeface="黑体" panose="02010609060101010101" pitchFamily="49" charset="-122"/>
                        <a:cs typeface="+mn-cs"/>
                      </a:endParaRPr>
                    </a:p>
                  </a:txBody>
                  <a:tcPr marL="0" marR="0" marT="0" marB="0" anchor="ctr" anchorCtr="1">
                    <a:solidFill>
                      <a:schemeClr val="accent1">
                        <a:lumMod val="20000"/>
                        <a:lumOff val="80000"/>
                      </a:schemeClr>
                    </a:solidFill>
                  </a:tcPr>
                </a:tc>
                <a:tc hMerge="1">
                  <a:tcPr>
                    <a:solidFill>
                      <a:schemeClr val="bg1">
                        <a:lumMod val="20000"/>
                        <a:lumOff val="80000"/>
                      </a:schemeClr>
                    </a:solidFill>
                  </a:tcPr>
                </a:tc>
                <a:tc gridSpan="4">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200" b="1" kern="1200" baseline="0" dirty="0">
                          <a:solidFill>
                            <a:schemeClr val="bg2"/>
                          </a:solidFill>
                          <a:latin typeface="黑体" panose="02010609060101010101" pitchFamily="49" charset="-122"/>
                          <a:ea typeface="黑体" panose="02010609060101010101" pitchFamily="49" charset="-122"/>
                          <a:cs typeface="+mn-cs"/>
                        </a:rPr>
                        <a:t>触发器</a:t>
                      </a:r>
                      <a:endParaRPr lang="zh-CN" altLang="en-US" sz="1200" b="1" kern="1200" baseline="0" dirty="0">
                        <a:solidFill>
                          <a:schemeClr val="bg2"/>
                        </a:solidFill>
                        <a:latin typeface="黑体" panose="02010609060101010101" pitchFamily="49" charset="-122"/>
                        <a:ea typeface="黑体" panose="02010609060101010101" pitchFamily="49" charset="-122"/>
                        <a:cs typeface="+mn-cs"/>
                      </a:endParaRPr>
                    </a:p>
                  </a:txBody>
                  <a:tcPr marL="0" marR="0" marT="0" marB="0" anchor="ctr" anchorCtr="1">
                    <a:solidFill>
                      <a:schemeClr val="accent1">
                        <a:lumMod val="20000"/>
                        <a:lumOff val="80000"/>
                      </a:schemeClr>
                    </a:solidFill>
                  </a:tcPr>
                </a:tc>
                <a:tc hMerge="1">
                  <a:tcPr marL="0" marR="0" marT="0" marB="0" anchor="ctr" anchorCtr="1">
                    <a:noFill/>
                  </a:tcPr>
                </a:tc>
                <a:tc hMerge="1">
                  <a:tcPr marL="0" marR="0" marT="0" marB="0" anchor="ctr" anchorCtr="1">
                    <a:noFill/>
                  </a:tcPr>
                </a:tc>
                <a:tc hMerge="1">
                  <a:tcPr marL="0" marR="0" marT="0" marB="0" anchor="ctr" anchorCtr="1">
                    <a:noFill/>
                  </a:tcPr>
                </a:tc>
                <a:tc>
                  <a:txBody>
                    <a:bodyPr/>
                    <a:lstStyle/>
                    <a:p>
                      <a:pPr algn="ctr"/>
                      <a:r>
                        <a:rPr lang="zh-CN" altLang="en-US" sz="1200" b="1" kern="1200" baseline="0" dirty="0">
                          <a:solidFill>
                            <a:schemeClr val="bg2"/>
                          </a:solidFill>
                          <a:latin typeface="黑体" panose="02010609060101010101" pitchFamily="49" charset="-122"/>
                          <a:ea typeface="黑体" panose="02010609060101010101" pitchFamily="49" charset="-122"/>
                          <a:cs typeface="+mn-cs"/>
                        </a:rPr>
                        <a:t>输出</a:t>
                      </a:r>
                      <a:endParaRPr lang="zh-CN" altLang="en-US" sz="1200" b="1" kern="1200" baseline="0" dirty="0">
                        <a:solidFill>
                          <a:schemeClr val="bg2"/>
                        </a:solidFill>
                        <a:latin typeface="黑体" panose="02010609060101010101" pitchFamily="49" charset="-122"/>
                        <a:ea typeface="黑体" panose="02010609060101010101" pitchFamily="49" charset="-122"/>
                        <a:cs typeface="+mn-cs"/>
                      </a:endParaRPr>
                    </a:p>
                  </a:txBody>
                  <a:tcPr marL="0" marR="0" marT="0" marB="0" anchor="ctr" anchorCtr="1">
                    <a:solidFill>
                      <a:schemeClr val="accent1">
                        <a:lumMod val="20000"/>
                        <a:lumOff val="80000"/>
                      </a:schemeClr>
                    </a:solidFill>
                  </a:tcPr>
                </a:tc>
              </a:tr>
              <a:tr h="227714">
                <a:tc>
                  <a:txBody>
                    <a:bodyPr/>
                    <a:lstStyle/>
                    <a:p>
                      <a:pPr algn="ctr"/>
                      <a:r>
                        <a:rPr lang="en-US" altLang="zh-CN" sz="1200" b="1" baseline="0" dirty="0">
                          <a:solidFill>
                            <a:schemeClr val="bg2"/>
                          </a:solidFill>
                          <a:latin typeface="+mj-lt"/>
                        </a:rPr>
                        <a:t>X</a:t>
                      </a:r>
                      <a:endParaRPr lang="zh-CN" altLang="en-US" sz="1200" b="1" baseline="0" dirty="0">
                        <a:solidFill>
                          <a:schemeClr val="bg2"/>
                        </a:solidFill>
                        <a:latin typeface="+mj-lt"/>
                      </a:endParaRPr>
                    </a:p>
                  </a:txBody>
                  <a:tcPr marL="0" marR="0" marT="0" marB="0">
                    <a:lnR w="12700" cap="flat" cmpd="sng" algn="ctr">
                      <a:noFill/>
                      <a:prstDash val="solid"/>
                      <a:round/>
                      <a:headEnd type="none" w="med" len="med"/>
                      <a:tailEnd type="none" w="med" len="med"/>
                    </a:lnR>
                    <a:solidFill>
                      <a:schemeClr val="accent1">
                        <a:lumMod val="20000"/>
                        <a:lumOff val="80000"/>
                      </a:schemeClr>
                    </a:solidFill>
                  </a:tcPr>
                </a:tc>
                <a:tc>
                  <a:txBody>
                    <a:bodyPr/>
                    <a:lstStyle/>
                    <a:p>
                      <a:pPr algn="ctr"/>
                      <a:r>
                        <a:rPr lang="en-US" altLang="zh-CN" sz="1200" b="1" dirty="0">
                          <a:latin typeface="+mj-lt"/>
                        </a:rPr>
                        <a:t>Y</a:t>
                      </a:r>
                      <a:r>
                        <a:rPr lang="en-US" altLang="zh-CN" sz="1200" b="1" baseline="-25000" dirty="0">
                          <a:latin typeface="+mj-lt"/>
                        </a:rPr>
                        <a:t>2</a:t>
                      </a:r>
                      <a:r>
                        <a:rPr lang="en-US" altLang="zh-CN" sz="1200" b="1" baseline="30000" dirty="0">
                          <a:latin typeface="+mj-lt"/>
                        </a:rPr>
                        <a:t>n</a:t>
                      </a:r>
                      <a:endParaRPr lang="zh-CN" altLang="en-US" sz="1200" b="1" baseline="30000" dirty="0">
                        <a:solidFill>
                          <a:schemeClr val="bg2"/>
                        </a:solidFill>
                        <a:latin typeface="+mj-lt"/>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1">
                        <a:lumMod val="20000"/>
                        <a:lumOff val="80000"/>
                      </a:schemeClr>
                    </a:solidFill>
                  </a:tcPr>
                </a:tc>
                <a:tc>
                  <a:txBody>
                    <a:bodyPr/>
                    <a:lstStyle/>
                    <a:p>
                      <a:pPr algn="ctr"/>
                      <a:r>
                        <a:rPr lang="en-US" altLang="zh-CN" sz="1200" b="1" dirty="0">
                          <a:latin typeface="+mj-lt"/>
                        </a:rPr>
                        <a:t>Y</a:t>
                      </a:r>
                      <a:r>
                        <a:rPr lang="en-US" altLang="zh-CN" sz="1200" b="1" baseline="-25000" dirty="0">
                          <a:latin typeface="+mj-lt"/>
                        </a:rPr>
                        <a:t>1</a:t>
                      </a:r>
                      <a:r>
                        <a:rPr lang="en-US" altLang="zh-CN" sz="1200" b="1" baseline="30000" dirty="0">
                          <a:latin typeface="+mj-lt"/>
                        </a:rPr>
                        <a:t>n</a:t>
                      </a:r>
                      <a:endParaRPr lang="zh-CN" altLang="en-US" sz="1200" b="1" baseline="30000" dirty="0">
                        <a:solidFill>
                          <a:schemeClr val="bg2"/>
                        </a:solidFill>
                        <a:latin typeface="+mj-lt"/>
                      </a:endParaRPr>
                    </a:p>
                  </a:txBody>
                  <a:tcPr marL="0" marR="0" marT="0" marB="0">
                    <a:lnL w="12700" cap="flat" cmpd="sng" algn="ctr">
                      <a:noFill/>
                      <a:prstDash val="solid"/>
                      <a:round/>
                      <a:headEnd type="none" w="med" len="med"/>
                      <a:tailEnd type="none" w="med" len="med"/>
                    </a:lnL>
                    <a:solidFill>
                      <a:schemeClr val="accent1">
                        <a:lumMod val="20000"/>
                        <a:lumOff val="80000"/>
                      </a:schemeClr>
                    </a:solidFill>
                  </a:tcPr>
                </a:tc>
                <a:tc>
                  <a:txBody>
                    <a:bodyPr/>
                    <a:lstStyle/>
                    <a:p>
                      <a:pPr algn="ctr"/>
                      <a:r>
                        <a:rPr lang="en-US" altLang="zh-CN" sz="1200" b="1" dirty="0">
                          <a:latin typeface="+mj-lt"/>
                        </a:rPr>
                        <a:t>Y</a:t>
                      </a:r>
                      <a:r>
                        <a:rPr lang="en-US" altLang="zh-CN" sz="1200" b="1" baseline="-25000" dirty="0">
                          <a:latin typeface="+mj-lt"/>
                        </a:rPr>
                        <a:t>2</a:t>
                      </a:r>
                      <a:r>
                        <a:rPr lang="en-US" altLang="zh-CN" sz="1200" b="1" baseline="30000" dirty="0">
                          <a:latin typeface="+mj-lt"/>
                        </a:rPr>
                        <a:t>n+1</a:t>
                      </a:r>
                      <a:endParaRPr lang="zh-CN" altLang="en-US" sz="1200" b="1" baseline="30000" dirty="0">
                        <a:solidFill>
                          <a:schemeClr val="bg2"/>
                        </a:solidFill>
                        <a:latin typeface="+mj-lt"/>
                      </a:endParaRPr>
                    </a:p>
                  </a:txBody>
                  <a:tcPr marL="0" marR="0" marT="0" marB="0">
                    <a:lnR w="12700" cap="flat" cmpd="sng" algn="ctr">
                      <a:noFill/>
                      <a:prstDash val="solid"/>
                      <a:round/>
                      <a:headEnd type="none" w="med" len="med"/>
                      <a:tailEnd type="none" w="med" len="med"/>
                    </a:lnR>
                    <a:solidFill>
                      <a:schemeClr val="accent1">
                        <a:lumMod val="20000"/>
                        <a:lumOff val="80000"/>
                      </a:schemeClr>
                    </a:solidFill>
                  </a:tcPr>
                </a:tc>
                <a:tc>
                  <a:txBody>
                    <a:bodyPr/>
                    <a:lstStyle/>
                    <a:p>
                      <a:pPr algn="ctr"/>
                      <a:r>
                        <a:rPr lang="en-US" altLang="zh-CN" sz="1200" b="1" dirty="0">
                          <a:latin typeface="+mj-lt"/>
                        </a:rPr>
                        <a:t>Y</a:t>
                      </a:r>
                      <a:r>
                        <a:rPr lang="en-US" altLang="zh-CN" sz="1200" b="1" baseline="-25000" dirty="0">
                          <a:latin typeface="+mj-lt"/>
                        </a:rPr>
                        <a:t>1</a:t>
                      </a:r>
                      <a:r>
                        <a:rPr lang="en-US" altLang="zh-CN" sz="1200" b="1" baseline="30000" dirty="0">
                          <a:latin typeface="+mj-lt"/>
                        </a:rPr>
                        <a:t>n+1</a:t>
                      </a:r>
                      <a:endParaRPr lang="zh-CN" altLang="en-US" sz="1200" b="1" baseline="30000" dirty="0">
                        <a:solidFill>
                          <a:schemeClr val="bg2"/>
                        </a:solidFill>
                        <a:latin typeface="+mj-lt"/>
                      </a:endParaRPr>
                    </a:p>
                  </a:txBody>
                  <a:tcPr marL="0" marR="0" marT="0" marB="0">
                    <a:lnL w="12700" cap="flat" cmpd="sng" algn="ctr">
                      <a:noFill/>
                      <a:prstDash val="solid"/>
                      <a:round/>
                      <a:headEnd type="none" w="med" len="med"/>
                      <a:tailEnd type="none" w="med" len="med"/>
                    </a:lnL>
                    <a:solidFill>
                      <a:schemeClr val="accent1">
                        <a:lumMod val="20000"/>
                        <a:lumOff val="80000"/>
                      </a:schemeClr>
                    </a:solidFill>
                  </a:tcPr>
                </a:tc>
                <a:tc>
                  <a:txBody>
                    <a:bodyPr/>
                    <a:lstStyle/>
                    <a:p>
                      <a:pPr algn="ctr"/>
                      <a:r>
                        <a:rPr lang="en-US" altLang="zh-CN" sz="1200" b="1" baseline="0" dirty="0">
                          <a:solidFill>
                            <a:schemeClr val="bg2"/>
                          </a:solidFill>
                          <a:latin typeface="+mj-lt"/>
                        </a:rPr>
                        <a:t>J</a:t>
                      </a:r>
                      <a:r>
                        <a:rPr lang="en-US" altLang="zh-CN" sz="1200" b="1" baseline="-25000" dirty="0">
                          <a:solidFill>
                            <a:schemeClr val="bg2"/>
                          </a:solidFill>
                          <a:latin typeface="+mj-lt"/>
                        </a:rPr>
                        <a:t>2</a:t>
                      </a:r>
                      <a:endParaRPr lang="zh-CN" altLang="en-US" sz="1200" b="1" baseline="-25000" dirty="0">
                        <a:solidFill>
                          <a:schemeClr val="bg2"/>
                        </a:solidFill>
                        <a:latin typeface="+mj-lt"/>
                      </a:endParaRPr>
                    </a:p>
                  </a:txBody>
                  <a:tcPr marL="0" marR="0" marT="0" marB="0">
                    <a:lnR w="12700" cap="flat" cmpd="sng" algn="ctr">
                      <a:noFill/>
                      <a:prstDash val="solid"/>
                      <a:round/>
                      <a:headEnd type="none" w="med" len="med"/>
                      <a:tailEnd type="none" w="med" len="med"/>
                    </a:lnR>
                    <a:solidFill>
                      <a:schemeClr val="accent1">
                        <a:lumMod val="20000"/>
                        <a:lumOff val="80000"/>
                      </a:schemeClr>
                    </a:solidFill>
                  </a:tcPr>
                </a:tc>
                <a:tc>
                  <a:txBody>
                    <a:bodyPr/>
                    <a:lstStyle/>
                    <a:p>
                      <a:pPr algn="ctr"/>
                      <a:r>
                        <a:rPr lang="en-US" altLang="zh-CN" sz="1200" b="1" baseline="0" dirty="0">
                          <a:solidFill>
                            <a:schemeClr val="bg2"/>
                          </a:solidFill>
                          <a:latin typeface="+mj-lt"/>
                        </a:rPr>
                        <a:t>K</a:t>
                      </a:r>
                      <a:r>
                        <a:rPr lang="en-US" altLang="zh-CN" sz="1200" b="1" baseline="-25000" dirty="0">
                          <a:solidFill>
                            <a:schemeClr val="bg2"/>
                          </a:solidFill>
                          <a:latin typeface="+mj-lt"/>
                        </a:rPr>
                        <a:t>2</a:t>
                      </a:r>
                      <a:endParaRPr lang="zh-CN" altLang="en-US" sz="1200" b="1" baseline="-25000" dirty="0">
                        <a:solidFill>
                          <a:schemeClr val="bg2"/>
                        </a:solidFill>
                        <a:latin typeface="+mj-lt"/>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1">
                        <a:lumMod val="20000"/>
                        <a:lumOff val="80000"/>
                      </a:schemeClr>
                    </a:solidFill>
                  </a:tcPr>
                </a:tc>
                <a:tc>
                  <a:txBody>
                    <a:bodyPr/>
                    <a:lstStyle/>
                    <a:p>
                      <a:pPr algn="ctr"/>
                      <a:r>
                        <a:rPr lang="en-US" altLang="zh-CN" sz="1200" b="1" baseline="0" dirty="0">
                          <a:solidFill>
                            <a:schemeClr val="bg2"/>
                          </a:solidFill>
                          <a:latin typeface="+mj-lt"/>
                        </a:rPr>
                        <a:t>J</a:t>
                      </a:r>
                      <a:r>
                        <a:rPr lang="en-US" altLang="zh-CN" sz="1200" b="1" baseline="-25000" dirty="0">
                          <a:solidFill>
                            <a:schemeClr val="bg2"/>
                          </a:solidFill>
                          <a:latin typeface="+mj-lt"/>
                        </a:rPr>
                        <a:t>1</a:t>
                      </a:r>
                      <a:endParaRPr lang="zh-CN" altLang="en-US" sz="1200" b="1" baseline="-25000" dirty="0">
                        <a:solidFill>
                          <a:schemeClr val="bg2"/>
                        </a:solidFill>
                        <a:latin typeface="+mj-lt"/>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1">
                        <a:lumMod val="20000"/>
                        <a:lumOff val="80000"/>
                      </a:schemeClr>
                    </a:solidFill>
                  </a:tcPr>
                </a:tc>
                <a:tc>
                  <a:txBody>
                    <a:bodyPr/>
                    <a:lstStyle/>
                    <a:p>
                      <a:pPr algn="ctr"/>
                      <a:r>
                        <a:rPr lang="en-US" altLang="zh-CN" sz="1200" b="1" baseline="0" dirty="0">
                          <a:solidFill>
                            <a:schemeClr val="bg2"/>
                          </a:solidFill>
                          <a:latin typeface="+mj-lt"/>
                        </a:rPr>
                        <a:t>k</a:t>
                      </a:r>
                      <a:r>
                        <a:rPr lang="en-US" altLang="zh-CN" sz="1200" b="1" baseline="-25000" dirty="0">
                          <a:solidFill>
                            <a:schemeClr val="bg2"/>
                          </a:solidFill>
                          <a:latin typeface="+mj-lt"/>
                        </a:rPr>
                        <a:t>1</a:t>
                      </a:r>
                      <a:endParaRPr lang="zh-CN" altLang="en-US" sz="1200" b="1" baseline="-25000" dirty="0">
                        <a:solidFill>
                          <a:schemeClr val="bg2"/>
                        </a:solidFill>
                        <a:latin typeface="+mj-lt"/>
                      </a:endParaRPr>
                    </a:p>
                  </a:txBody>
                  <a:tcPr marL="0" marR="0" marT="0" marB="0">
                    <a:lnL w="12700" cap="flat" cmpd="sng" algn="ctr">
                      <a:noFill/>
                      <a:prstDash val="solid"/>
                      <a:round/>
                      <a:headEnd type="none" w="med" len="med"/>
                      <a:tailEnd type="none" w="med" len="med"/>
                    </a:lnL>
                    <a:solidFill>
                      <a:schemeClr val="accent1">
                        <a:lumMod val="20000"/>
                        <a:lumOff val="80000"/>
                      </a:schemeClr>
                    </a:solidFill>
                  </a:tcPr>
                </a:tc>
                <a:tc>
                  <a:txBody>
                    <a:bodyPr/>
                    <a:lstStyle/>
                    <a:p>
                      <a:pPr algn="ctr"/>
                      <a:r>
                        <a:rPr lang="en-US" altLang="zh-CN" sz="1200" b="1" baseline="0" dirty="0">
                          <a:solidFill>
                            <a:schemeClr val="bg2"/>
                          </a:solidFill>
                          <a:latin typeface="+mj-lt"/>
                        </a:rPr>
                        <a:t>Z</a:t>
                      </a:r>
                      <a:endParaRPr lang="zh-CN" altLang="en-US" sz="1200" b="1" baseline="0" dirty="0">
                        <a:solidFill>
                          <a:schemeClr val="bg2"/>
                        </a:solidFill>
                        <a:latin typeface="+mj-lt"/>
                      </a:endParaRPr>
                    </a:p>
                  </a:txBody>
                  <a:tcPr marL="0" marR="0" marT="0" marB="0">
                    <a:solidFill>
                      <a:schemeClr val="accent1">
                        <a:lumMod val="20000"/>
                        <a:lumOff val="80000"/>
                      </a:schemeClr>
                    </a:solidFill>
                  </a:tcPr>
                </a:tc>
              </a:tr>
              <a:tr h="198726">
                <a:tc>
                  <a:txBody>
                    <a:bodyPr/>
                    <a:lstStyle/>
                    <a:p>
                      <a:pPr algn="ctr"/>
                      <a:r>
                        <a:rPr lang="en-US" altLang="zh-CN" sz="1000" b="1" dirty="0">
                          <a:solidFill>
                            <a:schemeClr val="bg2"/>
                          </a:solidFill>
                          <a:latin typeface="+mj-lt"/>
                        </a:rPr>
                        <a:t>0</a:t>
                      </a:r>
                      <a:endParaRPr lang="zh-CN" altLang="en-US" sz="1000" b="1" dirty="0">
                        <a:solidFill>
                          <a:schemeClr val="bg2"/>
                        </a:solidFill>
                        <a:latin typeface="+mj-lt"/>
                      </a:endParaRPr>
                    </a:p>
                  </a:txBody>
                  <a:tcPr marL="0" marR="0" marT="0" marB="0" anchor="ctr" anchorCtr="1">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tc>
                  <a:txBody>
                    <a:bodyPr/>
                    <a:lstStyle/>
                    <a:p>
                      <a:pPr algn="ctr"/>
                      <a:r>
                        <a:rPr lang="en-US" altLang="zh-CN" sz="1000" b="1" dirty="0">
                          <a:solidFill>
                            <a:schemeClr val="bg2"/>
                          </a:solidFill>
                          <a:latin typeface="+mj-lt"/>
                        </a:rPr>
                        <a:t>0</a:t>
                      </a:r>
                      <a:endParaRPr lang="zh-CN" altLang="en-US" sz="10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tc>
                  <a:txBody>
                    <a:bodyPr/>
                    <a:lstStyle/>
                    <a:p>
                      <a:pPr algn="ctr"/>
                      <a:r>
                        <a:rPr lang="en-US" altLang="zh-CN" sz="1000" b="1" dirty="0">
                          <a:solidFill>
                            <a:schemeClr val="bg2"/>
                          </a:solidFill>
                          <a:latin typeface="+mj-lt"/>
                        </a:rPr>
                        <a:t>0</a:t>
                      </a:r>
                      <a:endParaRPr lang="zh-CN" altLang="en-US" sz="10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algn="ctr"/>
                      <a:r>
                        <a:rPr lang="en-US" altLang="zh-CN" sz="1000" b="1" dirty="0">
                          <a:solidFill>
                            <a:schemeClr val="bg2"/>
                          </a:solidFill>
                          <a:latin typeface="+mj-lt"/>
                        </a:rPr>
                        <a:t>0</a:t>
                      </a:r>
                      <a:endParaRPr lang="zh-CN" altLang="en-US" sz="1000" b="1" dirty="0">
                        <a:solidFill>
                          <a:schemeClr val="bg2"/>
                        </a:solidFill>
                        <a:latin typeface="+mj-lt"/>
                      </a:endParaRPr>
                    </a:p>
                  </a:txBody>
                  <a:tcPr marL="0" marR="0" marT="0" marB="0" anchor="ctr" anchorCtr="1">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tc>
                  <a:txBody>
                    <a:bodyPr/>
                    <a:lstStyle/>
                    <a:p>
                      <a:pPr algn="ctr"/>
                      <a:r>
                        <a:rPr lang="en-US" altLang="zh-CN" sz="1000" b="1" dirty="0">
                          <a:solidFill>
                            <a:schemeClr val="bg2"/>
                          </a:solidFill>
                          <a:latin typeface="+mj-lt"/>
                        </a:rPr>
                        <a:t>0</a:t>
                      </a:r>
                      <a:endParaRPr lang="zh-CN" altLang="en-US" sz="10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algn="ctr"/>
                      <a:r>
                        <a:rPr lang="en-US" altLang="zh-CN" sz="1000" b="1" dirty="0">
                          <a:solidFill>
                            <a:schemeClr val="bg2"/>
                          </a:solidFill>
                          <a:latin typeface="+mj-lt"/>
                        </a:rPr>
                        <a:t>0</a:t>
                      </a:r>
                      <a:endParaRPr lang="zh-CN" altLang="en-US" sz="1000" b="1" dirty="0">
                        <a:solidFill>
                          <a:schemeClr val="bg2"/>
                        </a:solidFill>
                        <a:latin typeface="+mj-lt"/>
                      </a:endParaRPr>
                    </a:p>
                  </a:txBody>
                  <a:tcPr marL="0" marR="0" marT="0" marB="0" anchor="ctr" anchorCtr="1">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tc>
                  <a:txBody>
                    <a:bodyPr/>
                    <a:lstStyle/>
                    <a:p>
                      <a:pPr algn="ctr"/>
                      <a:r>
                        <a:rPr lang="en-US" altLang="zh-CN" sz="1000" b="1" dirty="0">
                          <a:solidFill>
                            <a:schemeClr val="bg2"/>
                          </a:solidFill>
                          <a:latin typeface="+mj-lt"/>
                        </a:rPr>
                        <a:t>X</a:t>
                      </a:r>
                      <a:endParaRPr lang="zh-CN" altLang="en-US" sz="10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tc>
                  <a:txBody>
                    <a:bodyPr/>
                    <a:lstStyle/>
                    <a:p>
                      <a:pPr algn="ctr"/>
                      <a:r>
                        <a:rPr lang="en-US" altLang="zh-CN" sz="1000" b="1" dirty="0">
                          <a:solidFill>
                            <a:schemeClr val="bg2"/>
                          </a:solidFill>
                          <a:latin typeface="+mj-lt"/>
                        </a:rPr>
                        <a:t>0</a:t>
                      </a:r>
                      <a:endParaRPr lang="zh-CN" altLang="en-US" sz="10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tc>
                  <a:txBody>
                    <a:bodyPr/>
                    <a:lstStyle/>
                    <a:p>
                      <a:pPr algn="ctr"/>
                      <a:r>
                        <a:rPr lang="en-US" altLang="zh-CN" sz="1000" b="1" dirty="0">
                          <a:solidFill>
                            <a:schemeClr val="bg2"/>
                          </a:solidFill>
                          <a:latin typeface="+mj-lt"/>
                        </a:rPr>
                        <a:t>X</a:t>
                      </a:r>
                      <a:endParaRPr lang="zh-CN" altLang="en-US" sz="10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algn="ctr"/>
                      <a:r>
                        <a:rPr lang="en-US" altLang="zh-CN" sz="1000" b="1" dirty="0">
                          <a:solidFill>
                            <a:schemeClr val="bg2"/>
                          </a:solidFill>
                          <a:latin typeface="+mj-lt"/>
                        </a:rPr>
                        <a:t>0</a:t>
                      </a:r>
                      <a:endParaRPr lang="zh-CN" altLang="en-US" sz="1000" b="1" dirty="0">
                        <a:solidFill>
                          <a:schemeClr val="bg2"/>
                        </a:solidFill>
                        <a:latin typeface="+mj-lt"/>
                      </a:endParaRPr>
                    </a:p>
                  </a:txBody>
                  <a:tcPr marL="0" marR="0" marT="0" marB="0" anchor="ctr" anchorCtr="1">
                    <a:lnB w="12700" cap="flat" cmpd="sng" algn="ctr">
                      <a:noFill/>
                      <a:prstDash val="solid"/>
                      <a:round/>
                      <a:headEnd type="none" w="med" len="med"/>
                      <a:tailEnd type="none" w="med" len="med"/>
                    </a:lnB>
                    <a:noFill/>
                  </a:tcPr>
                </a:tc>
              </a:tr>
              <a:tr h="152433">
                <a:tc>
                  <a:txBody>
                    <a:bodyPr/>
                    <a:lstStyle/>
                    <a:p>
                      <a:pPr marL="0" algn="ctr" defTabSz="914400" rtl="0" eaLnBrk="1" latinLnBrk="0" hangingPunct="1"/>
                      <a:r>
                        <a:rPr lang="en-US" altLang="zh-CN" sz="1000" b="1" kern="1200" dirty="0">
                          <a:solidFill>
                            <a:schemeClr val="bg2"/>
                          </a:solidFill>
                          <a:latin typeface="+mj-lt"/>
                          <a:ea typeface="+mn-ea"/>
                          <a:cs typeface="+mn-cs"/>
                        </a:rPr>
                        <a:t>0</a:t>
                      </a:r>
                      <a:endParaRPr lang="zh-CN" altLang="en-US" sz="1000" b="1" kern="1200" dirty="0">
                        <a:solidFill>
                          <a:schemeClr val="bg2"/>
                        </a:solidFill>
                        <a:latin typeface="+mj-lt"/>
                        <a:ea typeface="+mn-ea"/>
                        <a:cs typeface="+mn-cs"/>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r>
                        <a:rPr lang="en-US" altLang="zh-CN" sz="1000" b="1" kern="1200" dirty="0">
                          <a:solidFill>
                            <a:schemeClr val="bg2"/>
                          </a:solidFill>
                          <a:latin typeface="+mj-lt"/>
                          <a:ea typeface="+mn-ea"/>
                          <a:cs typeface="+mn-cs"/>
                        </a:rPr>
                        <a:t>1</a:t>
                      </a:r>
                      <a:endParaRPr lang="zh-CN" altLang="en-US" sz="1000" b="1" kern="1200" dirty="0">
                        <a:solidFill>
                          <a:schemeClr val="bg2"/>
                        </a:solidFill>
                        <a:latin typeface="+mj-lt"/>
                        <a:ea typeface="+mn-ea"/>
                        <a:cs typeface="+mn-cs"/>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r>
                        <a:rPr lang="en-US" altLang="zh-CN" sz="1000" b="1" kern="1200" dirty="0">
                          <a:solidFill>
                            <a:schemeClr val="bg2"/>
                          </a:solidFill>
                          <a:latin typeface="+mj-lt"/>
                          <a:ea typeface="+mn-ea"/>
                          <a:cs typeface="+mn-cs"/>
                        </a:rPr>
                        <a:t>0</a:t>
                      </a:r>
                      <a:endParaRPr lang="zh-CN" altLang="en-US" sz="1000" b="1" kern="1200" dirty="0">
                        <a:solidFill>
                          <a:schemeClr val="bg2"/>
                        </a:solidFill>
                        <a:latin typeface="+mj-lt"/>
                        <a:ea typeface="+mn-ea"/>
                        <a:cs typeface="+mn-cs"/>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r>
                        <a:rPr lang="en-US" altLang="zh-CN" sz="1000" b="1" kern="1200" dirty="0">
                          <a:solidFill>
                            <a:schemeClr val="bg2"/>
                          </a:solidFill>
                          <a:latin typeface="+mj-lt"/>
                        </a:rPr>
                        <a:t>0</a:t>
                      </a:r>
                      <a:endParaRPr lang="zh-CN" altLang="en-US" sz="1000" b="1" kern="1200" dirty="0">
                        <a:solidFill>
                          <a:schemeClr val="bg2"/>
                        </a:solidFill>
                        <a:latin typeface="+mj-lt"/>
                        <a:ea typeface="+mn-ea"/>
                        <a:cs typeface="+mn-cs"/>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r>
                        <a:rPr lang="en-US" altLang="zh-CN" sz="1000" b="1" kern="1200" dirty="0">
                          <a:solidFill>
                            <a:schemeClr val="bg2"/>
                          </a:solidFill>
                          <a:latin typeface="+mj-lt"/>
                        </a:rPr>
                        <a:t>0</a:t>
                      </a:r>
                      <a:endParaRPr lang="zh-CN" altLang="en-US" sz="1000" b="1" kern="1200" dirty="0">
                        <a:solidFill>
                          <a:schemeClr val="bg2"/>
                        </a:solidFill>
                        <a:latin typeface="+mj-lt"/>
                        <a:ea typeface="+mn-ea"/>
                        <a:cs typeface="+mn-cs"/>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r>
                        <a:rPr lang="en-US" altLang="zh-CN" sz="1000" b="1" kern="1200" dirty="0">
                          <a:solidFill>
                            <a:schemeClr val="bg2"/>
                          </a:solidFill>
                          <a:latin typeface="+mj-lt"/>
                          <a:ea typeface="+mn-ea"/>
                          <a:cs typeface="+mn-cs"/>
                        </a:rPr>
                        <a:t>X</a:t>
                      </a:r>
                      <a:endParaRPr lang="zh-CN" altLang="en-US" sz="1000" b="1" kern="1200" dirty="0">
                        <a:solidFill>
                          <a:schemeClr val="bg2"/>
                        </a:solidFill>
                        <a:latin typeface="+mj-lt"/>
                        <a:ea typeface="+mn-ea"/>
                        <a:cs typeface="+mn-cs"/>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r>
                        <a:rPr lang="en-US" altLang="zh-CN" sz="1000" b="1" kern="1200" dirty="0">
                          <a:solidFill>
                            <a:schemeClr val="bg2"/>
                          </a:solidFill>
                          <a:latin typeface="+mj-lt"/>
                          <a:ea typeface="+mn-ea"/>
                          <a:cs typeface="+mn-cs"/>
                        </a:rPr>
                        <a:t>1</a:t>
                      </a:r>
                      <a:endParaRPr lang="zh-CN" altLang="en-US" sz="1000" b="1" kern="1200" dirty="0">
                        <a:solidFill>
                          <a:schemeClr val="bg2"/>
                        </a:solidFill>
                        <a:latin typeface="+mj-lt"/>
                        <a:ea typeface="+mn-ea"/>
                        <a:cs typeface="+mn-cs"/>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r>
                        <a:rPr lang="en-US" altLang="zh-CN" sz="1000" b="1" kern="1200" dirty="0">
                          <a:solidFill>
                            <a:schemeClr val="bg2"/>
                          </a:solidFill>
                          <a:latin typeface="+mj-lt"/>
                          <a:ea typeface="+mn-ea"/>
                          <a:cs typeface="+mn-cs"/>
                        </a:rPr>
                        <a:t>X</a:t>
                      </a:r>
                      <a:endParaRPr lang="zh-CN" altLang="en-US" sz="1000" b="1" kern="1200" dirty="0">
                        <a:solidFill>
                          <a:schemeClr val="bg2"/>
                        </a:solidFill>
                        <a:latin typeface="+mj-lt"/>
                        <a:ea typeface="+mn-ea"/>
                        <a:cs typeface="+mn-cs"/>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r>
                        <a:rPr lang="en-US" altLang="zh-CN" sz="1000" b="1" kern="1200" dirty="0">
                          <a:solidFill>
                            <a:schemeClr val="bg2"/>
                          </a:solidFill>
                          <a:latin typeface="+mj-lt"/>
                          <a:ea typeface="+mn-ea"/>
                          <a:cs typeface="+mn-cs"/>
                        </a:rPr>
                        <a:t>1</a:t>
                      </a:r>
                      <a:endParaRPr lang="zh-CN" altLang="en-US" sz="1000" b="1" kern="1200" dirty="0">
                        <a:solidFill>
                          <a:schemeClr val="bg2"/>
                        </a:solidFill>
                        <a:latin typeface="+mj-lt"/>
                        <a:ea typeface="+mn-ea"/>
                        <a:cs typeface="+mn-cs"/>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r>
                        <a:rPr lang="en-US" altLang="zh-CN" sz="1000" b="1" kern="1200" dirty="0">
                          <a:solidFill>
                            <a:schemeClr val="bg2"/>
                          </a:solidFill>
                          <a:latin typeface="+mj-lt"/>
                          <a:ea typeface="+mn-ea"/>
                          <a:cs typeface="+mn-cs"/>
                        </a:rPr>
                        <a:t>1</a:t>
                      </a:r>
                      <a:endParaRPr lang="zh-CN" altLang="en-US" sz="1000" b="1" kern="1200" dirty="0">
                        <a:solidFill>
                          <a:schemeClr val="bg2"/>
                        </a:solidFill>
                        <a:latin typeface="+mj-lt"/>
                        <a:ea typeface="+mn-ea"/>
                        <a:cs typeface="+mn-cs"/>
                      </a:endParaRPr>
                    </a:p>
                  </a:txBody>
                  <a:tcPr marL="0" marR="0" marT="0" marB="0" anchor="ctr" anchorCtr="1">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152433">
                <a:tc>
                  <a:txBody>
                    <a:bodyPr/>
                    <a:lstStyle/>
                    <a:p>
                      <a:pPr algn="ctr"/>
                      <a:r>
                        <a:rPr lang="en-US" altLang="zh-CN" sz="1000" b="1" dirty="0">
                          <a:solidFill>
                            <a:schemeClr val="bg2"/>
                          </a:solidFill>
                          <a:latin typeface="+mj-lt"/>
                        </a:rPr>
                        <a:t>0</a:t>
                      </a:r>
                      <a:endParaRPr lang="zh-CN" altLang="en-US" sz="1000" b="1" dirty="0">
                        <a:solidFill>
                          <a:schemeClr val="bg2"/>
                        </a:solidFill>
                        <a:latin typeface="+mj-lt"/>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000" b="1" dirty="0">
                          <a:solidFill>
                            <a:schemeClr val="bg2"/>
                          </a:solidFill>
                          <a:latin typeface="+mj-lt"/>
                        </a:rPr>
                        <a:t>1</a:t>
                      </a:r>
                      <a:endParaRPr lang="zh-CN" altLang="en-US" sz="10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000" b="1" dirty="0">
                          <a:solidFill>
                            <a:schemeClr val="bg2"/>
                          </a:solidFill>
                          <a:latin typeface="+mj-lt"/>
                        </a:rPr>
                        <a:t>0</a:t>
                      </a:r>
                      <a:endParaRPr lang="zh-CN" altLang="en-US" sz="10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000" b="1" dirty="0">
                          <a:solidFill>
                            <a:schemeClr val="bg2"/>
                          </a:solidFill>
                          <a:latin typeface="+mj-lt"/>
                        </a:rPr>
                        <a:t>0</a:t>
                      </a:r>
                      <a:endParaRPr lang="zh-CN" altLang="en-US" sz="1000" b="1" dirty="0">
                        <a:solidFill>
                          <a:schemeClr val="bg2"/>
                        </a:solidFill>
                        <a:latin typeface="+mj-lt"/>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000" b="1" dirty="0">
                          <a:solidFill>
                            <a:schemeClr val="bg2"/>
                          </a:solidFill>
                          <a:latin typeface="+mj-lt"/>
                        </a:rPr>
                        <a:t>1</a:t>
                      </a:r>
                      <a:endParaRPr lang="zh-CN" altLang="en-US" sz="10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000" b="1" dirty="0">
                          <a:solidFill>
                            <a:schemeClr val="bg2"/>
                          </a:solidFill>
                          <a:latin typeface="+mj-lt"/>
                        </a:rPr>
                        <a:t>X</a:t>
                      </a:r>
                      <a:endParaRPr lang="zh-CN" altLang="en-US" sz="1000" b="1" dirty="0">
                        <a:solidFill>
                          <a:schemeClr val="bg2"/>
                        </a:solidFill>
                        <a:latin typeface="+mj-lt"/>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000" b="1" dirty="0">
                          <a:solidFill>
                            <a:schemeClr val="bg2"/>
                          </a:solidFill>
                          <a:latin typeface="+mj-lt"/>
                        </a:rPr>
                        <a:t>1</a:t>
                      </a:r>
                      <a:endParaRPr lang="zh-CN" altLang="en-US" sz="10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000" b="1" dirty="0">
                          <a:solidFill>
                            <a:schemeClr val="bg2"/>
                          </a:solidFill>
                          <a:latin typeface="+mj-lt"/>
                        </a:rPr>
                        <a:t>0</a:t>
                      </a:r>
                      <a:endParaRPr lang="zh-CN" altLang="en-US" sz="10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000" b="1" dirty="0">
                          <a:solidFill>
                            <a:schemeClr val="bg2"/>
                          </a:solidFill>
                          <a:latin typeface="+mj-lt"/>
                        </a:rPr>
                        <a:t>X</a:t>
                      </a:r>
                      <a:endParaRPr lang="zh-CN" altLang="en-US" sz="10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000" b="1" dirty="0">
                          <a:solidFill>
                            <a:schemeClr val="bg2"/>
                          </a:solidFill>
                          <a:latin typeface="+mj-lt"/>
                        </a:rPr>
                        <a:t>0</a:t>
                      </a:r>
                      <a:endParaRPr lang="zh-CN" altLang="en-US" sz="1000" b="1" dirty="0">
                        <a:solidFill>
                          <a:schemeClr val="bg2"/>
                        </a:solidFill>
                        <a:latin typeface="+mj-lt"/>
                      </a:endParaRPr>
                    </a:p>
                  </a:txBody>
                  <a:tcPr marL="0" marR="0" marT="0" marB="0" anchor="ctr" anchorCtr="1">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152433">
                <a:tc>
                  <a:txBody>
                    <a:bodyPr/>
                    <a:lstStyle/>
                    <a:p>
                      <a:pPr marL="0" algn="ctr" defTabSz="914400" rtl="0" eaLnBrk="1" latinLnBrk="0" hangingPunct="1"/>
                      <a:r>
                        <a:rPr lang="en-US" altLang="zh-CN" sz="1000" b="1" kern="1200" dirty="0">
                          <a:solidFill>
                            <a:schemeClr val="bg2"/>
                          </a:solidFill>
                          <a:latin typeface="+mj-lt"/>
                          <a:ea typeface="+mn-ea"/>
                          <a:cs typeface="+mn-cs"/>
                        </a:rPr>
                        <a:t>1</a:t>
                      </a:r>
                      <a:endParaRPr lang="zh-CN" altLang="en-US" sz="1000" b="1" kern="1200" dirty="0">
                        <a:solidFill>
                          <a:schemeClr val="bg2"/>
                        </a:solidFill>
                        <a:latin typeface="+mj-lt"/>
                        <a:ea typeface="+mn-ea"/>
                        <a:cs typeface="+mn-cs"/>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r>
                        <a:rPr lang="en-US" altLang="zh-CN" sz="1000" b="1" kern="1200" dirty="0">
                          <a:solidFill>
                            <a:schemeClr val="bg2"/>
                          </a:solidFill>
                          <a:latin typeface="+mj-lt"/>
                          <a:ea typeface="+mn-ea"/>
                          <a:cs typeface="+mn-cs"/>
                        </a:rPr>
                        <a:t>0</a:t>
                      </a:r>
                      <a:endParaRPr lang="zh-CN" altLang="en-US" sz="1000" b="1" kern="1200" dirty="0">
                        <a:solidFill>
                          <a:schemeClr val="bg2"/>
                        </a:solidFill>
                        <a:latin typeface="+mj-lt"/>
                        <a:ea typeface="+mn-ea"/>
                        <a:cs typeface="+mn-cs"/>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r>
                        <a:rPr lang="en-US" altLang="zh-CN" sz="1000" b="1" kern="1200" dirty="0">
                          <a:solidFill>
                            <a:schemeClr val="bg2"/>
                          </a:solidFill>
                          <a:latin typeface="+mj-lt"/>
                          <a:ea typeface="+mn-ea"/>
                          <a:cs typeface="+mn-cs"/>
                        </a:rPr>
                        <a:t>1</a:t>
                      </a:r>
                      <a:endParaRPr lang="zh-CN" altLang="en-US" sz="1000" b="1" kern="1200" dirty="0">
                        <a:solidFill>
                          <a:schemeClr val="bg2"/>
                        </a:solidFill>
                        <a:latin typeface="+mj-lt"/>
                        <a:ea typeface="+mn-ea"/>
                        <a:cs typeface="+mn-cs"/>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r>
                        <a:rPr lang="en-US" altLang="zh-CN" sz="1000" b="1" kern="1200" dirty="0">
                          <a:solidFill>
                            <a:schemeClr val="bg2"/>
                          </a:solidFill>
                          <a:latin typeface="+mj-lt"/>
                        </a:rPr>
                        <a:t>0</a:t>
                      </a:r>
                      <a:endParaRPr lang="zh-CN" altLang="en-US" sz="1000" b="1" kern="1200" dirty="0">
                        <a:solidFill>
                          <a:schemeClr val="bg2"/>
                        </a:solidFill>
                        <a:latin typeface="+mj-lt"/>
                        <a:ea typeface="+mn-ea"/>
                        <a:cs typeface="+mn-cs"/>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r>
                        <a:rPr lang="en-US" altLang="zh-CN" sz="1000" b="1" kern="1200" dirty="0">
                          <a:solidFill>
                            <a:schemeClr val="bg2"/>
                          </a:solidFill>
                          <a:latin typeface="+mj-lt"/>
                        </a:rPr>
                        <a:t>1</a:t>
                      </a:r>
                      <a:endParaRPr lang="zh-CN" altLang="en-US" sz="1000" b="1" kern="1200" dirty="0">
                        <a:solidFill>
                          <a:schemeClr val="bg2"/>
                        </a:solidFill>
                        <a:latin typeface="+mj-lt"/>
                        <a:ea typeface="+mn-ea"/>
                        <a:cs typeface="+mn-cs"/>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r>
                        <a:rPr lang="en-US" altLang="zh-CN" sz="1000" b="1" kern="1200" dirty="0">
                          <a:solidFill>
                            <a:schemeClr val="bg2"/>
                          </a:solidFill>
                          <a:latin typeface="+mj-lt"/>
                          <a:ea typeface="+mn-ea"/>
                          <a:cs typeface="+mn-cs"/>
                        </a:rPr>
                        <a:t>1</a:t>
                      </a:r>
                      <a:endParaRPr lang="zh-CN" altLang="en-US" sz="1000" b="1" kern="1200" dirty="0">
                        <a:solidFill>
                          <a:schemeClr val="bg2"/>
                        </a:solidFill>
                        <a:latin typeface="+mj-lt"/>
                        <a:ea typeface="+mn-ea"/>
                        <a:cs typeface="+mn-cs"/>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r>
                        <a:rPr lang="en-US" altLang="zh-CN" sz="1000" b="1" kern="1200" dirty="0">
                          <a:solidFill>
                            <a:schemeClr val="bg2"/>
                          </a:solidFill>
                          <a:latin typeface="+mj-lt"/>
                          <a:ea typeface="+mn-ea"/>
                          <a:cs typeface="+mn-cs"/>
                        </a:rPr>
                        <a:t>X</a:t>
                      </a:r>
                      <a:endParaRPr lang="zh-CN" altLang="en-US" sz="1000" b="1" kern="1200" dirty="0">
                        <a:solidFill>
                          <a:schemeClr val="bg2"/>
                        </a:solidFill>
                        <a:latin typeface="+mj-lt"/>
                        <a:ea typeface="+mn-ea"/>
                        <a:cs typeface="+mn-cs"/>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r>
                        <a:rPr lang="en-US" altLang="zh-CN" sz="1000" b="1" kern="1200" dirty="0">
                          <a:solidFill>
                            <a:schemeClr val="bg2"/>
                          </a:solidFill>
                          <a:latin typeface="+mj-lt"/>
                          <a:ea typeface="+mn-ea"/>
                          <a:cs typeface="+mn-cs"/>
                        </a:rPr>
                        <a:t>0</a:t>
                      </a:r>
                      <a:endParaRPr lang="zh-CN" altLang="en-US" sz="1000" b="1" kern="1200" dirty="0">
                        <a:solidFill>
                          <a:schemeClr val="bg2"/>
                        </a:solidFill>
                        <a:latin typeface="+mj-lt"/>
                        <a:ea typeface="+mn-ea"/>
                        <a:cs typeface="+mn-cs"/>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r>
                        <a:rPr lang="en-US" altLang="zh-CN" sz="1000" b="1" kern="1200" dirty="0">
                          <a:solidFill>
                            <a:schemeClr val="bg2"/>
                          </a:solidFill>
                          <a:latin typeface="+mj-lt"/>
                          <a:ea typeface="+mn-ea"/>
                          <a:cs typeface="+mn-cs"/>
                        </a:rPr>
                        <a:t>X</a:t>
                      </a:r>
                      <a:endParaRPr lang="zh-CN" altLang="en-US" sz="1000" b="1" kern="1200" dirty="0">
                        <a:solidFill>
                          <a:schemeClr val="bg2"/>
                        </a:solidFill>
                        <a:latin typeface="+mj-lt"/>
                        <a:ea typeface="+mn-ea"/>
                        <a:cs typeface="+mn-cs"/>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000" b="1" dirty="0">
                          <a:solidFill>
                            <a:schemeClr val="bg2"/>
                          </a:solidFill>
                          <a:latin typeface="+mj-lt"/>
                        </a:rPr>
                        <a:t>0</a:t>
                      </a:r>
                      <a:endParaRPr lang="zh-CN" altLang="en-US" sz="1000" b="1" dirty="0">
                        <a:solidFill>
                          <a:schemeClr val="bg2"/>
                        </a:solidFill>
                        <a:latin typeface="+mj-lt"/>
                      </a:endParaRPr>
                    </a:p>
                  </a:txBody>
                  <a:tcPr marL="0" marR="0" marT="0" marB="0" anchor="ctr" anchorCtr="1">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152433">
                <a:tc>
                  <a:txBody>
                    <a:bodyPr/>
                    <a:lstStyle/>
                    <a:p>
                      <a:pPr algn="ctr"/>
                      <a:r>
                        <a:rPr lang="en-US" altLang="zh-CN" sz="1000" b="1" dirty="0">
                          <a:solidFill>
                            <a:schemeClr val="bg2"/>
                          </a:solidFill>
                          <a:latin typeface="+mj-lt"/>
                        </a:rPr>
                        <a:t>1</a:t>
                      </a:r>
                      <a:endParaRPr lang="zh-CN" altLang="en-US" sz="1000" b="1" dirty="0">
                        <a:solidFill>
                          <a:schemeClr val="bg2"/>
                        </a:solidFill>
                        <a:latin typeface="+mj-lt"/>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000" b="1" dirty="0">
                          <a:solidFill>
                            <a:schemeClr val="bg2"/>
                          </a:solidFill>
                          <a:latin typeface="+mj-lt"/>
                        </a:rPr>
                        <a:t>1</a:t>
                      </a:r>
                      <a:endParaRPr lang="zh-CN" altLang="en-US" sz="10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000" b="1" dirty="0">
                          <a:solidFill>
                            <a:schemeClr val="bg2"/>
                          </a:solidFill>
                          <a:latin typeface="+mj-lt"/>
                        </a:rPr>
                        <a:t>1</a:t>
                      </a:r>
                      <a:endParaRPr lang="zh-CN" altLang="en-US" sz="10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000" b="1" dirty="0">
                          <a:solidFill>
                            <a:schemeClr val="bg2"/>
                          </a:solidFill>
                          <a:latin typeface="+mj-lt"/>
                        </a:rPr>
                        <a:t>1</a:t>
                      </a:r>
                      <a:endParaRPr lang="zh-CN" altLang="en-US" sz="1000" b="1" dirty="0">
                        <a:solidFill>
                          <a:schemeClr val="bg2"/>
                        </a:solidFill>
                        <a:latin typeface="+mj-lt"/>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000" b="1" dirty="0">
                          <a:solidFill>
                            <a:schemeClr val="bg2"/>
                          </a:solidFill>
                          <a:latin typeface="+mj-lt"/>
                        </a:rPr>
                        <a:t>0</a:t>
                      </a:r>
                      <a:endParaRPr lang="zh-CN" altLang="en-US" sz="10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000" b="1" dirty="0">
                          <a:solidFill>
                            <a:schemeClr val="bg2"/>
                          </a:solidFill>
                          <a:latin typeface="+mj-lt"/>
                        </a:rPr>
                        <a:t>X</a:t>
                      </a:r>
                      <a:endParaRPr lang="zh-CN" altLang="en-US" sz="1000" b="1" dirty="0">
                        <a:solidFill>
                          <a:schemeClr val="bg2"/>
                        </a:solidFill>
                        <a:latin typeface="+mj-lt"/>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000" b="1" dirty="0">
                          <a:solidFill>
                            <a:schemeClr val="bg2"/>
                          </a:solidFill>
                          <a:latin typeface="+mj-lt"/>
                        </a:rPr>
                        <a:t>0</a:t>
                      </a:r>
                      <a:endParaRPr lang="zh-CN" altLang="en-US" sz="10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000" b="1" dirty="0">
                          <a:solidFill>
                            <a:schemeClr val="bg2"/>
                          </a:solidFill>
                          <a:latin typeface="+mj-lt"/>
                        </a:rPr>
                        <a:t>X</a:t>
                      </a:r>
                      <a:endParaRPr lang="zh-CN" altLang="en-US" sz="10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000" b="1" dirty="0">
                          <a:solidFill>
                            <a:schemeClr val="bg2"/>
                          </a:solidFill>
                          <a:latin typeface="+mj-lt"/>
                        </a:rPr>
                        <a:t>0</a:t>
                      </a:r>
                      <a:endParaRPr lang="zh-CN" altLang="en-US" sz="10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000" b="1" dirty="0">
                          <a:solidFill>
                            <a:schemeClr val="bg2"/>
                          </a:solidFill>
                          <a:latin typeface="+mj-lt"/>
                        </a:rPr>
                        <a:t>0</a:t>
                      </a:r>
                      <a:endParaRPr lang="zh-CN" altLang="en-US" sz="1000" b="1" dirty="0">
                        <a:solidFill>
                          <a:schemeClr val="bg2"/>
                        </a:solidFill>
                        <a:latin typeface="+mj-lt"/>
                      </a:endParaRPr>
                    </a:p>
                  </a:txBody>
                  <a:tcPr marL="0" marR="0" marT="0" marB="0" anchor="ctr" anchorCtr="1">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176256">
                <a:tc>
                  <a:txBody>
                    <a:bodyPr/>
                    <a:lstStyle/>
                    <a:p>
                      <a:pPr algn="ctr"/>
                      <a:r>
                        <a:rPr lang="en-US" altLang="zh-CN" sz="1000" b="1" dirty="0">
                          <a:solidFill>
                            <a:schemeClr val="bg2"/>
                          </a:solidFill>
                          <a:latin typeface="+mj-lt"/>
                        </a:rPr>
                        <a:t>1</a:t>
                      </a:r>
                      <a:endParaRPr lang="zh-CN" altLang="en-US" sz="1000" b="1" dirty="0">
                        <a:solidFill>
                          <a:schemeClr val="bg2"/>
                        </a:solidFill>
                        <a:latin typeface="+mj-lt"/>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000" b="1" dirty="0">
                          <a:solidFill>
                            <a:schemeClr val="bg2"/>
                          </a:solidFill>
                          <a:latin typeface="+mj-lt"/>
                        </a:rPr>
                        <a:t>1</a:t>
                      </a:r>
                      <a:endParaRPr lang="zh-CN" altLang="en-US" sz="10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000" b="1" dirty="0">
                          <a:solidFill>
                            <a:schemeClr val="bg2"/>
                          </a:solidFill>
                          <a:latin typeface="+mj-lt"/>
                        </a:rPr>
                        <a:t>1</a:t>
                      </a:r>
                      <a:endParaRPr lang="zh-CN" altLang="en-US" sz="10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000" b="1" dirty="0">
                          <a:solidFill>
                            <a:schemeClr val="bg2"/>
                          </a:solidFill>
                          <a:latin typeface="+mj-lt"/>
                        </a:rPr>
                        <a:t>1</a:t>
                      </a:r>
                      <a:endParaRPr lang="zh-CN" altLang="en-US" sz="1000" b="1" dirty="0">
                        <a:solidFill>
                          <a:schemeClr val="bg2"/>
                        </a:solidFill>
                        <a:latin typeface="+mj-lt"/>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000" b="1" dirty="0">
                          <a:solidFill>
                            <a:schemeClr val="bg2"/>
                          </a:solidFill>
                          <a:latin typeface="+mj-lt"/>
                        </a:rPr>
                        <a:t>0</a:t>
                      </a:r>
                      <a:endParaRPr lang="zh-CN" altLang="en-US" sz="10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000" b="1" dirty="0">
                          <a:solidFill>
                            <a:schemeClr val="bg2"/>
                          </a:solidFill>
                          <a:latin typeface="+mj-lt"/>
                        </a:rPr>
                        <a:t>X</a:t>
                      </a:r>
                      <a:endParaRPr lang="zh-CN" altLang="en-US" sz="1000" b="1" dirty="0">
                        <a:solidFill>
                          <a:schemeClr val="bg2"/>
                        </a:solidFill>
                        <a:latin typeface="+mj-lt"/>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000" b="1" dirty="0">
                          <a:solidFill>
                            <a:schemeClr val="bg2"/>
                          </a:solidFill>
                          <a:latin typeface="+mj-lt"/>
                        </a:rPr>
                        <a:t>0</a:t>
                      </a:r>
                      <a:endParaRPr lang="zh-CN" altLang="en-US" sz="10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000" b="1" dirty="0">
                          <a:solidFill>
                            <a:schemeClr val="bg2"/>
                          </a:solidFill>
                          <a:latin typeface="+mj-lt"/>
                        </a:rPr>
                        <a:t>1</a:t>
                      </a:r>
                      <a:endParaRPr lang="zh-CN" altLang="en-US" sz="10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000" b="1" dirty="0">
                          <a:solidFill>
                            <a:schemeClr val="bg2"/>
                          </a:solidFill>
                          <a:latin typeface="+mj-lt"/>
                        </a:rPr>
                        <a:t>X</a:t>
                      </a:r>
                      <a:endParaRPr lang="zh-CN" altLang="en-US" sz="10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000" b="1" dirty="0">
                          <a:solidFill>
                            <a:schemeClr val="bg2"/>
                          </a:solidFill>
                          <a:latin typeface="+mj-lt"/>
                        </a:rPr>
                        <a:t>0</a:t>
                      </a:r>
                      <a:endParaRPr lang="zh-CN" altLang="en-US" sz="1000" b="1" dirty="0">
                        <a:solidFill>
                          <a:schemeClr val="bg2"/>
                        </a:solidFill>
                        <a:latin typeface="+mj-lt"/>
                      </a:endParaRPr>
                    </a:p>
                  </a:txBody>
                  <a:tcPr marL="0" marR="0" marT="0" marB="0" anchor="ctr" anchorCtr="1">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152433">
                <a:tc>
                  <a:txBody>
                    <a:bodyPr/>
                    <a:lstStyle/>
                    <a:p>
                      <a:pPr algn="ctr"/>
                      <a:r>
                        <a:rPr lang="en-US" altLang="zh-CN" sz="1000" b="1" dirty="0">
                          <a:solidFill>
                            <a:schemeClr val="bg2"/>
                          </a:solidFill>
                          <a:latin typeface="+mj-lt"/>
                        </a:rPr>
                        <a:t>0</a:t>
                      </a:r>
                      <a:endParaRPr lang="zh-CN" altLang="en-US" sz="1000" b="1" dirty="0">
                        <a:solidFill>
                          <a:schemeClr val="bg2"/>
                        </a:solidFill>
                        <a:latin typeface="+mj-lt"/>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000" b="1" dirty="0">
                          <a:solidFill>
                            <a:schemeClr val="bg2"/>
                          </a:solidFill>
                          <a:latin typeface="+mj-lt"/>
                        </a:rPr>
                        <a:t>0</a:t>
                      </a:r>
                      <a:endParaRPr lang="zh-CN" altLang="en-US" sz="10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000" b="1" dirty="0">
                          <a:solidFill>
                            <a:schemeClr val="bg2"/>
                          </a:solidFill>
                          <a:latin typeface="+mj-lt"/>
                        </a:rPr>
                        <a:t>X</a:t>
                      </a:r>
                      <a:endParaRPr lang="zh-CN" altLang="en-US" sz="10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000" b="1" dirty="0">
                          <a:solidFill>
                            <a:schemeClr val="bg2"/>
                          </a:solidFill>
                          <a:latin typeface="+mj-lt"/>
                        </a:rPr>
                        <a:t>X</a:t>
                      </a:r>
                      <a:endParaRPr lang="zh-CN" altLang="en-US" sz="1000" b="1" dirty="0">
                        <a:solidFill>
                          <a:schemeClr val="bg2"/>
                        </a:solidFill>
                        <a:latin typeface="+mj-lt"/>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000" b="1" dirty="0">
                          <a:solidFill>
                            <a:schemeClr val="bg2"/>
                          </a:solidFill>
                          <a:latin typeface="+mj-lt"/>
                        </a:rPr>
                        <a:t>X</a:t>
                      </a:r>
                      <a:endParaRPr lang="zh-CN" altLang="en-US" sz="10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000" b="1" dirty="0">
                          <a:solidFill>
                            <a:schemeClr val="bg2"/>
                          </a:solidFill>
                          <a:latin typeface="+mj-lt"/>
                        </a:rPr>
                        <a:t>X</a:t>
                      </a:r>
                      <a:endParaRPr lang="zh-CN" altLang="en-US" sz="1000" b="1" dirty="0">
                        <a:solidFill>
                          <a:schemeClr val="bg2"/>
                        </a:solidFill>
                        <a:latin typeface="+mj-lt"/>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000" b="1" dirty="0">
                          <a:solidFill>
                            <a:schemeClr val="bg2"/>
                          </a:solidFill>
                          <a:latin typeface="+mj-lt"/>
                        </a:rPr>
                        <a:t>X</a:t>
                      </a:r>
                      <a:endParaRPr lang="zh-CN" altLang="en-US" sz="10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000" b="1" dirty="0">
                          <a:solidFill>
                            <a:schemeClr val="bg2"/>
                          </a:solidFill>
                          <a:latin typeface="+mj-lt"/>
                        </a:rPr>
                        <a:t>X</a:t>
                      </a:r>
                      <a:endParaRPr lang="zh-CN" altLang="en-US" sz="10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000" b="1" dirty="0">
                          <a:solidFill>
                            <a:schemeClr val="bg2"/>
                          </a:solidFill>
                          <a:latin typeface="+mj-lt"/>
                        </a:rPr>
                        <a:t>X</a:t>
                      </a:r>
                      <a:endParaRPr lang="zh-CN" altLang="en-US" sz="10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000" b="1" dirty="0">
                          <a:solidFill>
                            <a:schemeClr val="bg2"/>
                          </a:solidFill>
                          <a:latin typeface="+mj-lt"/>
                        </a:rPr>
                        <a:t>X</a:t>
                      </a:r>
                      <a:endParaRPr lang="zh-CN" altLang="en-US" sz="1000" b="1" dirty="0">
                        <a:solidFill>
                          <a:schemeClr val="bg2"/>
                        </a:solidFill>
                        <a:latin typeface="+mj-lt"/>
                      </a:endParaRPr>
                    </a:p>
                  </a:txBody>
                  <a:tcPr marL="0" marR="0" marT="0" marB="0" anchor="ctr" anchorCtr="1">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152433">
                <a:tc>
                  <a:txBody>
                    <a:bodyPr/>
                    <a:lstStyle/>
                    <a:p>
                      <a:pPr marL="0" algn="ctr" defTabSz="914400" rtl="0" eaLnBrk="1" latinLnBrk="0" hangingPunct="1"/>
                      <a:r>
                        <a:rPr lang="en-US" altLang="zh-CN" sz="1000" b="1" kern="1200" dirty="0">
                          <a:solidFill>
                            <a:schemeClr val="bg2"/>
                          </a:solidFill>
                          <a:latin typeface="+mj-lt"/>
                          <a:ea typeface="+mn-ea"/>
                          <a:cs typeface="+mn-cs"/>
                        </a:rPr>
                        <a:t>1</a:t>
                      </a:r>
                      <a:endParaRPr lang="zh-CN" altLang="en-US" sz="1000" b="1" kern="1200" dirty="0">
                        <a:solidFill>
                          <a:schemeClr val="bg2"/>
                        </a:solidFill>
                        <a:latin typeface="+mj-lt"/>
                        <a:ea typeface="+mn-ea"/>
                        <a:cs typeface="+mn-cs"/>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tc>
                  <a:txBody>
                    <a:bodyPr/>
                    <a:lstStyle/>
                    <a:p>
                      <a:pPr marL="0" algn="ctr" defTabSz="914400" rtl="0" eaLnBrk="1" latinLnBrk="0" hangingPunct="1"/>
                      <a:r>
                        <a:rPr lang="en-US" altLang="zh-CN" sz="1000" b="1" kern="1200" dirty="0">
                          <a:solidFill>
                            <a:schemeClr val="bg2"/>
                          </a:solidFill>
                          <a:latin typeface="+mj-lt"/>
                          <a:ea typeface="+mn-ea"/>
                          <a:cs typeface="+mn-cs"/>
                        </a:rPr>
                        <a:t>0</a:t>
                      </a:r>
                      <a:endParaRPr lang="zh-CN" altLang="en-US" sz="1000" b="1" kern="1200" dirty="0">
                        <a:solidFill>
                          <a:schemeClr val="bg2"/>
                        </a:solidFill>
                        <a:latin typeface="+mj-lt"/>
                        <a:ea typeface="+mn-ea"/>
                        <a:cs typeface="+mn-cs"/>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tc>
                  <a:txBody>
                    <a:bodyPr/>
                    <a:lstStyle/>
                    <a:p>
                      <a:pPr algn="ctr"/>
                      <a:r>
                        <a:rPr lang="en-US" altLang="zh-CN" sz="1000" b="1" kern="1200" dirty="0">
                          <a:solidFill>
                            <a:schemeClr val="bg2"/>
                          </a:solidFill>
                          <a:latin typeface="+mn-lt"/>
                          <a:ea typeface="+mn-ea"/>
                          <a:cs typeface="+mn-cs"/>
                        </a:rPr>
                        <a:t>X</a:t>
                      </a:r>
                      <a:endParaRPr lang="zh-CN" altLang="en-US" sz="1000" b="1" kern="1200" dirty="0">
                        <a:solidFill>
                          <a:schemeClr val="bg2"/>
                        </a:solidFill>
                        <a:latin typeface="+mn-lt"/>
                        <a:ea typeface="+mn-ea"/>
                        <a:cs typeface="+mn-cs"/>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en-US" altLang="zh-CN" sz="1000" b="1">
                          <a:solidFill>
                            <a:schemeClr val="bg2"/>
                          </a:solidFill>
                          <a:latin typeface="+mj-lt"/>
                        </a:rPr>
                        <a:t>X</a:t>
                      </a:r>
                      <a:endParaRPr lang="zh-CN" altLang="en-US" sz="1000" b="1" dirty="0">
                        <a:solidFill>
                          <a:schemeClr val="bg2"/>
                        </a:solidFill>
                        <a:latin typeface="+mj-lt"/>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tc>
                  <a:txBody>
                    <a:bodyPr/>
                    <a:lstStyle/>
                    <a:p>
                      <a:pPr algn="ctr"/>
                      <a:r>
                        <a:rPr lang="en-US" altLang="zh-CN" sz="1000" b="1" dirty="0">
                          <a:solidFill>
                            <a:schemeClr val="bg2"/>
                          </a:solidFill>
                          <a:latin typeface="+mj-lt"/>
                        </a:rPr>
                        <a:t>X</a:t>
                      </a:r>
                      <a:endParaRPr lang="zh-CN" altLang="en-US" sz="10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en-US" altLang="zh-CN" sz="1000" b="1" dirty="0">
                          <a:solidFill>
                            <a:schemeClr val="bg2"/>
                          </a:solidFill>
                          <a:latin typeface="+mj-lt"/>
                        </a:rPr>
                        <a:t>X</a:t>
                      </a:r>
                      <a:endParaRPr lang="zh-CN" altLang="en-US" sz="1000" b="1" dirty="0">
                        <a:solidFill>
                          <a:schemeClr val="bg2"/>
                        </a:solidFill>
                        <a:latin typeface="+mj-lt"/>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tc>
                  <a:txBody>
                    <a:bodyPr/>
                    <a:lstStyle/>
                    <a:p>
                      <a:pPr algn="ctr"/>
                      <a:r>
                        <a:rPr lang="en-US" altLang="zh-CN" sz="1000" b="1" dirty="0">
                          <a:solidFill>
                            <a:schemeClr val="bg2"/>
                          </a:solidFill>
                          <a:latin typeface="+mj-lt"/>
                        </a:rPr>
                        <a:t>X</a:t>
                      </a:r>
                      <a:endParaRPr lang="zh-CN" altLang="en-US" sz="10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tc>
                  <a:txBody>
                    <a:bodyPr/>
                    <a:lstStyle/>
                    <a:p>
                      <a:pPr algn="ctr"/>
                      <a:r>
                        <a:rPr lang="en-US" altLang="zh-CN" sz="1000" b="1" dirty="0">
                          <a:solidFill>
                            <a:schemeClr val="bg2"/>
                          </a:solidFill>
                          <a:latin typeface="+mj-lt"/>
                        </a:rPr>
                        <a:t>X</a:t>
                      </a:r>
                      <a:endParaRPr lang="zh-CN" altLang="en-US" sz="10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tc>
                  <a:txBody>
                    <a:bodyPr/>
                    <a:lstStyle/>
                    <a:p>
                      <a:pPr algn="ctr"/>
                      <a:r>
                        <a:rPr lang="en-US" altLang="zh-CN" sz="1000" b="1" dirty="0">
                          <a:solidFill>
                            <a:schemeClr val="bg2"/>
                          </a:solidFill>
                          <a:latin typeface="+mj-lt"/>
                        </a:rPr>
                        <a:t>X</a:t>
                      </a:r>
                      <a:endParaRPr lang="zh-CN" altLang="en-US" sz="10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en-US" altLang="zh-CN" sz="1000" b="1" dirty="0">
                          <a:solidFill>
                            <a:schemeClr val="bg2"/>
                          </a:solidFill>
                          <a:latin typeface="+mj-lt"/>
                        </a:rPr>
                        <a:t>X</a:t>
                      </a:r>
                      <a:endParaRPr lang="zh-CN" altLang="en-US" sz="1000" b="1" dirty="0">
                        <a:solidFill>
                          <a:schemeClr val="bg2"/>
                        </a:solidFill>
                        <a:latin typeface="+mj-lt"/>
                      </a:endParaRPr>
                    </a:p>
                  </a:txBody>
                  <a:tcPr marL="0" marR="0" marT="0" marB="0" anchor="ctr" anchorCtr="1">
                    <a:lnT w="12700" cap="flat" cmpd="sng" algn="ctr">
                      <a:noFill/>
                      <a:prstDash val="solid"/>
                      <a:round/>
                      <a:headEnd type="none" w="med" len="med"/>
                      <a:tailEnd type="none" w="med" len="med"/>
                    </a:lnT>
                    <a:noFill/>
                  </a:tcPr>
                </a:tc>
              </a:tr>
            </a:tbl>
          </a:graphicData>
        </a:graphic>
      </p:graphicFrame>
      <p:cxnSp>
        <p:nvCxnSpPr>
          <p:cNvPr id="29804" name="直接连接符 7"/>
          <p:cNvCxnSpPr/>
          <p:nvPr/>
        </p:nvCxnSpPr>
        <p:spPr>
          <a:xfrm>
            <a:off x="349250" y="2463800"/>
            <a:ext cx="3214688" cy="1588"/>
          </a:xfrm>
          <a:prstGeom prst="line">
            <a:avLst/>
          </a:prstGeom>
          <a:ln w="19050" cap="flat" cmpd="sng">
            <a:solidFill>
              <a:srgbClr val="9900FF"/>
            </a:solidFill>
            <a:prstDash val="solid"/>
            <a:headEnd type="none" w="med" len="med"/>
            <a:tailEnd type="none" w="med" len="med"/>
          </a:ln>
        </p:spPr>
      </p:cxnSp>
      <p:sp>
        <p:nvSpPr>
          <p:cNvPr id="9" name="Text Box 9"/>
          <p:cNvSpPr txBox="1">
            <a:spLocks noChangeArrowheads="1"/>
          </p:cNvSpPr>
          <p:nvPr/>
        </p:nvSpPr>
        <p:spPr bwMode="auto">
          <a:xfrm>
            <a:off x="785813" y="3071813"/>
            <a:ext cx="1928813" cy="369888"/>
          </a:xfrm>
          <a:prstGeom prst="rect">
            <a:avLst/>
          </a:prstGeom>
          <a:noFill/>
          <a:ln w="9525">
            <a:noFill/>
            <a:miter lim="800000"/>
          </a:ln>
          <a:effectLst/>
        </p:spPr>
        <p:txBody>
          <a:bodyPr>
            <a:spAutoFit/>
          </a:bodyPr>
          <a:lstStyle/>
          <a:p>
            <a:pPr marL="355600" marR="0" indent="-355600" defTabSz="914400">
              <a:buClrTx/>
              <a:buSzTx/>
              <a:buFontTx/>
              <a:defRPr/>
            </a:pPr>
            <a:r>
              <a:rPr kumimoji="1" lang="en-US" altLang="zh-CN" sz="1800" b="1" kern="1200" cap="none" spc="0" normalizeH="0" baseline="0" noProof="0" dirty="0">
                <a:solidFill>
                  <a:schemeClr val="bg1"/>
                </a:solidFill>
                <a:latin typeface="+mj-lt"/>
                <a:ea typeface="黑体" panose="02010609060101010101" pitchFamily="49" charset="-122"/>
                <a:cs typeface="+mn-cs"/>
              </a:rPr>
              <a:t>5. </a:t>
            </a:r>
            <a:r>
              <a:rPr kumimoji="1" lang="zh-CN" altLang="en-US" sz="1800" b="1" kern="1200" cap="none" spc="0" normalizeH="0" baseline="0" noProof="0" dirty="0">
                <a:solidFill>
                  <a:schemeClr val="bg1"/>
                </a:solidFill>
                <a:latin typeface="+mj-lt"/>
                <a:ea typeface="黑体" panose="02010609060101010101" pitchFamily="49" charset="-122"/>
                <a:cs typeface="+mn-cs"/>
              </a:rPr>
              <a:t>卡诺图化简</a:t>
            </a:r>
            <a:endParaRPr kumimoji="1" lang="zh-CN" altLang="en-US" sz="1800" b="1" kern="1200" cap="none" spc="0" normalizeH="0" baseline="0" noProof="0" dirty="0">
              <a:solidFill>
                <a:schemeClr val="bg1"/>
              </a:solidFill>
              <a:latin typeface="+mj-lt"/>
              <a:ea typeface="黑体" panose="02010609060101010101" pitchFamily="49" charset="-122"/>
              <a:cs typeface="+mn-cs"/>
            </a:endParaRPr>
          </a:p>
        </p:txBody>
      </p:sp>
      <p:sp>
        <p:nvSpPr>
          <p:cNvPr id="148" name="Text Box 107"/>
          <p:cNvSpPr txBox="1">
            <a:spLocks noChangeArrowheads="1"/>
          </p:cNvSpPr>
          <p:nvPr/>
        </p:nvSpPr>
        <p:spPr bwMode="auto">
          <a:xfrm>
            <a:off x="4000500" y="2214563"/>
            <a:ext cx="1643063" cy="369888"/>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800" b="1" kern="1200" cap="none" spc="0" normalizeH="0" baseline="0" noProof="0" dirty="0">
                <a:solidFill>
                  <a:schemeClr val="bg1"/>
                </a:solidFill>
                <a:latin typeface="+mj-lt"/>
                <a:ea typeface="黑体" panose="02010609060101010101" pitchFamily="49" charset="-122"/>
                <a:cs typeface="+mn-cs"/>
              </a:rPr>
              <a:t>6. </a:t>
            </a:r>
            <a:r>
              <a:rPr kumimoji="1" lang="zh-CN" altLang="en-US" sz="1800" b="1" kern="1200" cap="none" spc="0" normalizeH="0" baseline="0" noProof="0" dirty="0">
                <a:solidFill>
                  <a:schemeClr val="bg1"/>
                </a:solidFill>
                <a:latin typeface="+mj-lt"/>
                <a:ea typeface="黑体" panose="02010609060101010101" pitchFamily="49" charset="-122"/>
                <a:cs typeface="+mn-cs"/>
              </a:rPr>
              <a:t>电路实现</a:t>
            </a:r>
            <a:endParaRPr kumimoji="1" lang="zh-CN" altLang="en-US" sz="1800" b="1" kern="1200" cap="none" spc="0" normalizeH="0" baseline="0" noProof="0" dirty="0">
              <a:solidFill>
                <a:schemeClr val="bg1"/>
              </a:solidFill>
              <a:latin typeface="+mj-lt"/>
              <a:ea typeface="黑体" panose="02010609060101010101" pitchFamily="49" charset="-122"/>
              <a:cs typeface="+mn-cs"/>
            </a:endParaRPr>
          </a:p>
        </p:txBody>
      </p:sp>
      <p:grpSp>
        <p:nvGrpSpPr>
          <p:cNvPr id="220" name="组合 219"/>
          <p:cNvGrpSpPr/>
          <p:nvPr/>
        </p:nvGrpSpPr>
        <p:grpSpPr>
          <a:xfrm>
            <a:off x="142875" y="3571875"/>
            <a:ext cx="3455988" cy="1222375"/>
            <a:chOff x="142844" y="3571882"/>
            <a:chExt cx="3456126" cy="1222072"/>
          </a:xfrm>
        </p:grpSpPr>
        <p:grpSp>
          <p:nvGrpSpPr>
            <p:cNvPr id="29938" name="Group 5"/>
            <p:cNvGrpSpPr/>
            <p:nvPr/>
          </p:nvGrpSpPr>
          <p:grpSpPr>
            <a:xfrm>
              <a:off x="142844" y="3576645"/>
              <a:ext cx="1598737" cy="812497"/>
              <a:chOff x="33" y="1804"/>
              <a:chExt cx="1647" cy="836"/>
            </a:xfrm>
          </p:grpSpPr>
          <p:sp>
            <p:nvSpPr>
              <p:cNvPr id="29968" name="Rectangle 6"/>
              <p:cNvSpPr/>
              <p:nvPr/>
            </p:nvSpPr>
            <p:spPr>
              <a:xfrm>
                <a:off x="1354" y="2403"/>
                <a:ext cx="326"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X</a:t>
                </a:r>
                <a:endParaRPr lang="en-US" altLang="zh-CN" sz="1000" b="1" dirty="0">
                  <a:latin typeface="Arial" panose="020B0604020202020204" pitchFamily="34" charset="0"/>
                </a:endParaRPr>
              </a:p>
            </p:txBody>
          </p:sp>
          <p:sp>
            <p:nvSpPr>
              <p:cNvPr id="29969" name="Rectangle 7"/>
              <p:cNvSpPr/>
              <p:nvPr/>
            </p:nvSpPr>
            <p:spPr>
              <a:xfrm>
                <a:off x="1027" y="2403"/>
                <a:ext cx="327"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X</a:t>
                </a:r>
                <a:endParaRPr lang="en-US" altLang="zh-CN" sz="1000" b="1" dirty="0">
                  <a:latin typeface="Arial" panose="020B0604020202020204" pitchFamily="34" charset="0"/>
                </a:endParaRPr>
              </a:p>
            </p:txBody>
          </p:sp>
          <p:sp>
            <p:nvSpPr>
              <p:cNvPr id="29970" name="Rectangle 8"/>
              <p:cNvSpPr/>
              <p:nvPr/>
            </p:nvSpPr>
            <p:spPr>
              <a:xfrm>
                <a:off x="701" y="2403"/>
                <a:ext cx="326"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X</a:t>
                </a:r>
                <a:endParaRPr lang="en-US" altLang="zh-CN" sz="1000" b="1" dirty="0">
                  <a:latin typeface="Arial" panose="020B0604020202020204" pitchFamily="34" charset="0"/>
                </a:endParaRPr>
              </a:p>
            </p:txBody>
          </p:sp>
          <p:sp>
            <p:nvSpPr>
              <p:cNvPr id="29971" name="Rectangle 9"/>
              <p:cNvSpPr/>
              <p:nvPr/>
            </p:nvSpPr>
            <p:spPr>
              <a:xfrm>
                <a:off x="374" y="2403"/>
                <a:ext cx="327"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1</a:t>
                </a:r>
                <a:endParaRPr lang="en-US" altLang="zh-CN" sz="1000" b="1" dirty="0">
                  <a:latin typeface="Arial" panose="020B0604020202020204" pitchFamily="34" charset="0"/>
                </a:endParaRPr>
              </a:p>
            </p:txBody>
          </p:sp>
          <p:sp>
            <p:nvSpPr>
              <p:cNvPr id="29972" name="Rectangle 10"/>
              <p:cNvSpPr/>
              <p:nvPr/>
            </p:nvSpPr>
            <p:spPr>
              <a:xfrm>
                <a:off x="1354" y="2167"/>
                <a:ext cx="326"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X</a:t>
                </a:r>
                <a:endParaRPr lang="en-US" altLang="zh-CN" sz="1000" b="1" dirty="0">
                  <a:latin typeface="Arial" panose="020B0604020202020204" pitchFamily="34" charset="0"/>
                </a:endParaRPr>
              </a:p>
            </p:txBody>
          </p:sp>
          <p:sp>
            <p:nvSpPr>
              <p:cNvPr id="29973" name="Rectangle 11"/>
              <p:cNvSpPr/>
              <p:nvPr/>
            </p:nvSpPr>
            <p:spPr>
              <a:xfrm>
                <a:off x="1027" y="2167"/>
                <a:ext cx="327"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X</a:t>
                </a:r>
                <a:endParaRPr lang="en-US" altLang="zh-CN" sz="1000" b="1" dirty="0">
                  <a:latin typeface="Arial" panose="020B0604020202020204" pitchFamily="34" charset="0"/>
                </a:endParaRPr>
              </a:p>
            </p:txBody>
          </p:sp>
          <p:sp>
            <p:nvSpPr>
              <p:cNvPr id="29974" name="Rectangle 12"/>
              <p:cNvSpPr/>
              <p:nvPr/>
            </p:nvSpPr>
            <p:spPr>
              <a:xfrm>
                <a:off x="701" y="2167"/>
                <a:ext cx="326"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X</a:t>
                </a:r>
                <a:endParaRPr lang="en-US" altLang="zh-CN" sz="1000" b="1" dirty="0">
                  <a:latin typeface="Arial" panose="020B0604020202020204" pitchFamily="34" charset="0"/>
                </a:endParaRPr>
              </a:p>
            </p:txBody>
          </p:sp>
          <p:sp>
            <p:nvSpPr>
              <p:cNvPr id="29975" name="Rectangle 13"/>
              <p:cNvSpPr/>
              <p:nvPr/>
            </p:nvSpPr>
            <p:spPr>
              <a:xfrm>
                <a:off x="374" y="2167"/>
                <a:ext cx="327"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0</a:t>
                </a:r>
                <a:endParaRPr lang="en-US" altLang="zh-CN" sz="1000" b="1" dirty="0">
                  <a:latin typeface="Arial" panose="020B0604020202020204" pitchFamily="34" charset="0"/>
                </a:endParaRPr>
              </a:p>
            </p:txBody>
          </p:sp>
          <p:sp>
            <p:nvSpPr>
              <p:cNvPr id="29976" name="Line 14"/>
              <p:cNvSpPr/>
              <p:nvPr/>
            </p:nvSpPr>
            <p:spPr>
              <a:xfrm>
                <a:off x="374" y="2167"/>
                <a:ext cx="1306" cy="0"/>
              </a:xfrm>
              <a:prstGeom prst="line">
                <a:avLst/>
              </a:prstGeom>
              <a:ln w="19050" cap="sq" cmpd="sng">
                <a:solidFill>
                  <a:schemeClr val="bg2"/>
                </a:solidFill>
                <a:prstDash val="solid"/>
                <a:headEnd type="none" w="sm" len="sm"/>
                <a:tailEnd type="none" w="sm" len="sm"/>
              </a:ln>
            </p:spPr>
          </p:sp>
          <p:sp>
            <p:nvSpPr>
              <p:cNvPr id="29977" name="Line 15"/>
              <p:cNvSpPr/>
              <p:nvPr/>
            </p:nvSpPr>
            <p:spPr>
              <a:xfrm>
                <a:off x="374" y="2403"/>
                <a:ext cx="1306" cy="0"/>
              </a:xfrm>
              <a:prstGeom prst="line">
                <a:avLst/>
              </a:prstGeom>
              <a:ln w="19050" cap="flat" cmpd="sng">
                <a:solidFill>
                  <a:schemeClr val="bg2"/>
                </a:solidFill>
                <a:prstDash val="solid"/>
                <a:headEnd type="none" w="sm" len="sm"/>
                <a:tailEnd type="none" w="sm" len="sm"/>
              </a:ln>
            </p:spPr>
          </p:sp>
          <p:sp>
            <p:nvSpPr>
              <p:cNvPr id="29978" name="Line 16"/>
              <p:cNvSpPr/>
              <p:nvPr/>
            </p:nvSpPr>
            <p:spPr>
              <a:xfrm>
                <a:off x="374" y="2639"/>
                <a:ext cx="1306" cy="0"/>
              </a:xfrm>
              <a:prstGeom prst="line">
                <a:avLst/>
              </a:prstGeom>
              <a:ln w="19050" cap="sq" cmpd="sng">
                <a:solidFill>
                  <a:schemeClr val="bg2"/>
                </a:solidFill>
                <a:prstDash val="solid"/>
                <a:headEnd type="none" w="sm" len="sm"/>
                <a:tailEnd type="none" w="sm" len="sm"/>
              </a:ln>
            </p:spPr>
          </p:sp>
          <p:sp>
            <p:nvSpPr>
              <p:cNvPr id="29979" name="Line 17"/>
              <p:cNvSpPr/>
              <p:nvPr/>
            </p:nvSpPr>
            <p:spPr>
              <a:xfrm>
                <a:off x="374" y="2167"/>
                <a:ext cx="0" cy="472"/>
              </a:xfrm>
              <a:prstGeom prst="line">
                <a:avLst/>
              </a:prstGeom>
              <a:ln w="19050" cap="sq" cmpd="sng">
                <a:solidFill>
                  <a:schemeClr val="bg2"/>
                </a:solidFill>
                <a:prstDash val="solid"/>
                <a:headEnd type="none" w="sm" len="sm"/>
                <a:tailEnd type="none" w="sm" len="sm"/>
              </a:ln>
            </p:spPr>
          </p:sp>
          <p:sp>
            <p:nvSpPr>
              <p:cNvPr id="29980" name="Line 18"/>
              <p:cNvSpPr/>
              <p:nvPr/>
            </p:nvSpPr>
            <p:spPr>
              <a:xfrm>
                <a:off x="701" y="2167"/>
                <a:ext cx="0" cy="472"/>
              </a:xfrm>
              <a:prstGeom prst="line">
                <a:avLst/>
              </a:prstGeom>
              <a:ln w="19050" cap="flat" cmpd="sng">
                <a:solidFill>
                  <a:schemeClr val="bg2"/>
                </a:solidFill>
                <a:prstDash val="solid"/>
                <a:headEnd type="none" w="sm" len="sm"/>
                <a:tailEnd type="none" w="sm" len="sm"/>
              </a:ln>
            </p:spPr>
          </p:sp>
          <p:sp>
            <p:nvSpPr>
              <p:cNvPr id="29981" name="Line 19"/>
              <p:cNvSpPr/>
              <p:nvPr/>
            </p:nvSpPr>
            <p:spPr>
              <a:xfrm>
                <a:off x="1027" y="2167"/>
                <a:ext cx="0" cy="472"/>
              </a:xfrm>
              <a:prstGeom prst="line">
                <a:avLst/>
              </a:prstGeom>
              <a:ln w="19050" cap="flat" cmpd="sng">
                <a:solidFill>
                  <a:schemeClr val="bg2"/>
                </a:solidFill>
                <a:prstDash val="solid"/>
                <a:headEnd type="none" w="sm" len="sm"/>
                <a:tailEnd type="none" w="sm" len="sm"/>
              </a:ln>
            </p:spPr>
          </p:sp>
          <p:sp>
            <p:nvSpPr>
              <p:cNvPr id="29982" name="Line 20"/>
              <p:cNvSpPr/>
              <p:nvPr/>
            </p:nvSpPr>
            <p:spPr>
              <a:xfrm>
                <a:off x="1354" y="2167"/>
                <a:ext cx="0" cy="472"/>
              </a:xfrm>
              <a:prstGeom prst="line">
                <a:avLst/>
              </a:prstGeom>
              <a:ln w="19050" cap="flat" cmpd="sng">
                <a:solidFill>
                  <a:schemeClr val="bg2"/>
                </a:solidFill>
                <a:prstDash val="solid"/>
                <a:headEnd type="none" w="sm" len="sm"/>
                <a:tailEnd type="none" w="sm" len="sm"/>
              </a:ln>
            </p:spPr>
          </p:sp>
          <p:sp>
            <p:nvSpPr>
              <p:cNvPr id="29983" name="Line 21"/>
              <p:cNvSpPr/>
              <p:nvPr/>
            </p:nvSpPr>
            <p:spPr>
              <a:xfrm>
                <a:off x="1680" y="2403"/>
                <a:ext cx="0" cy="236"/>
              </a:xfrm>
              <a:prstGeom prst="line">
                <a:avLst/>
              </a:prstGeom>
              <a:ln w="19050" cap="flat" cmpd="sng">
                <a:solidFill>
                  <a:schemeClr val="bg2"/>
                </a:solidFill>
                <a:prstDash val="solid"/>
                <a:headEnd type="none" w="sm" len="sm"/>
                <a:tailEnd type="none" w="sm" len="sm"/>
              </a:ln>
            </p:spPr>
          </p:sp>
          <p:sp>
            <p:nvSpPr>
              <p:cNvPr id="29984" name="Line 22"/>
              <p:cNvSpPr/>
              <p:nvPr/>
            </p:nvSpPr>
            <p:spPr>
              <a:xfrm>
                <a:off x="1680" y="2167"/>
                <a:ext cx="0" cy="236"/>
              </a:xfrm>
              <a:prstGeom prst="line">
                <a:avLst/>
              </a:prstGeom>
              <a:ln w="19050" cap="sq" cmpd="sng">
                <a:solidFill>
                  <a:schemeClr val="bg2"/>
                </a:solidFill>
                <a:prstDash val="solid"/>
                <a:headEnd type="none" w="sm" len="sm"/>
                <a:tailEnd type="none" w="sm" len="sm"/>
              </a:ln>
            </p:spPr>
          </p:sp>
          <p:sp>
            <p:nvSpPr>
              <p:cNvPr id="29985" name="Line 23"/>
              <p:cNvSpPr/>
              <p:nvPr/>
            </p:nvSpPr>
            <p:spPr>
              <a:xfrm>
                <a:off x="201" y="1992"/>
                <a:ext cx="173" cy="175"/>
              </a:xfrm>
              <a:prstGeom prst="line">
                <a:avLst/>
              </a:prstGeom>
              <a:ln w="19050" cap="sq" cmpd="sng">
                <a:solidFill>
                  <a:schemeClr val="bg2"/>
                </a:solidFill>
                <a:prstDash val="solid"/>
                <a:headEnd type="none" w="sm" len="sm"/>
                <a:tailEnd type="none" w="sm" len="sm"/>
              </a:ln>
            </p:spPr>
          </p:sp>
          <p:sp>
            <p:nvSpPr>
              <p:cNvPr id="29986" name="Text Box 24"/>
              <p:cNvSpPr txBox="1"/>
              <p:nvPr/>
            </p:nvSpPr>
            <p:spPr>
              <a:xfrm>
                <a:off x="391" y="1960"/>
                <a:ext cx="1269" cy="253"/>
              </a:xfrm>
              <a:prstGeom prst="rect">
                <a:avLst/>
              </a:prstGeom>
              <a:noFill/>
              <a:ln w="19050">
                <a:noFill/>
              </a:ln>
            </p:spPr>
            <p:txBody>
              <a:bodyPr>
                <a:spAutoFit/>
              </a:bodyPr>
              <a:p>
                <a:r>
                  <a:rPr lang="en-US" altLang="zh-CN" sz="1000" b="1" dirty="0">
                    <a:latin typeface="Arial" panose="020B0604020202020204" pitchFamily="34" charset="0"/>
                  </a:rPr>
                  <a:t>00     01     11    10</a:t>
                </a:r>
                <a:endParaRPr lang="en-US" altLang="zh-CN" sz="1000" b="1" dirty="0">
                  <a:latin typeface="Arial" panose="020B0604020202020204" pitchFamily="34" charset="0"/>
                </a:endParaRPr>
              </a:p>
            </p:txBody>
          </p:sp>
          <p:sp>
            <p:nvSpPr>
              <p:cNvPr id="29987" name="Text Box 25"/>
              <p:cNvSpPr txBox="1"/>
              <p:nvPr/>
            </p:nvSpPr>
            <p:spPr>
              <a:xfrm>
                <a:off x="162" y="2236"/>
                <a:ext cx="196" cy="404"/>
              </a:xfrm>
              <a:prstGeom prst="rect">
                <a:avLst/>
              </a:prstGeom>
              <a:noFill/>
              <a:ln w="19050">
                <a:noFill/>
              </a:ln>
            </p:spPr>
            <p:txBody>
              <a:bodyPr>
                <a:spAutoFit/>
              </a:bodyPr>
              <a:p>
                <a:pPr>
                  <a:lnSpc>
                    <a:spcPct val="65000"/>
                  </a:lnSpc>
                </a:pPr>
                <a:r>
                  <a:rPr lang="en-US" altLang="zh-CN" sz="1000" b="1" dirty="0">
                    <a:latin typeface="Arial" panose="020B0604020202020204" pitchFamily="34" charset="0"/>
                  </a:rPr>
                  <a:t>0</a:t>
                </a:r>
                <a:endParaRPr lang="en-US" altLang="zh-CN" sz="1000" b="1" dirty="0">
                  <a:latin typeface="Arial" panose="020B0604020202020204" pitchFamily="34" charset="0"/>
                </a:endParaRPr>
              </a:p>
              <a:p>
                <a:pPr>
                  <a:lnSpc>
                    <a:spcPct val="65000"/>
                  </a:lnSpc>
                </a:pPr>
                <a:endParaRPr lang="en-US" altLang="zh-CN" sz="1000" b="1" dirty="0">
                  <a:latin typeface="Arial" panose="020B0604020202020204" pitchFamily="34" charset="0"/>
                </a:endParaRPr>
              </a:p>
              <a:p>
                <a:pPr>
                  <a:lnSpc>
                    <a:spcPct val="65000"/>
                  </a:lnSpc>
                </a:pPr>
                <a:r>
                  <a:rPr lang="en-US" altLang="zh-CN" sz="1000" b="1" dirty="0">
                    <a:latin typeface="Arial" panose="020B0604020202020204" pitchFamily="34" charset="0"/>
                  </a:rPr>
                  <a:t>1</a:t>
                </a:r>
                <a:endParaRPr lang="en-US" altLang="zh-CN" sz="1000" b="1" dirty="0">
                  <a:latin typeface="Arial" panose="020B0604020202020204" pitchFamily="34" charset="0"/>
                </a:endParaRPr>
              </a:p>
            </p:txBody>
          </p:sp>
          <p:sp>
            <p:nvSpPr>
              <p:cNvPr id="29988" name="Text Box 26"/>
              <p:cNvSpPr txBox="1"/>
              <p:nvPr/>
            </p:nvSpPr>
            <p:spPr>
              <a:xfrm>
                <a:off x="33" y="1960"/>
                <a:ext cx="371" cy="253"/>
              </a:xfrm>
              <a:prstGeom prst="rect">
                <a:avLst/>
              </a:prstGeom>
              <a:noFill/>
              <a:ln w="19050">
                <a:noFill/>
              </a:ln>
            </p:spPr>
            <p:txBody>
              <a:bodyPr>
                <a:spAutoFit/>
              </a:bodyPr>
              <a:p>
                <a:r>
                  <a:rPr lang="en-US" altLang="zh-CN" sz="1000" b="1" dirty="0">
                    <a:latin typeface="Arial" panose="020B0604020202020204" pitchFamily="34" charset="0"/>
                  </a:rPr>
                  <a:t>X</a:t>
                </a:r>
                <a:endParaRPr lang="en-US" altLang="zh-CN" sz="1000" b="1" baseline="-25000" dirty="0">
                  <a:latin typeface="Arial" panose="020B0604020202020204" pitchFamily="34" charset="0"/>
                </a:endParaRPr>
              </a:p>
            </p:txBody>
          </p:sp>
          <p:sp>
            <p:nvSpPr>
              <p:cNvPr id="29989" name="Text Box 27"/>
              <p:cNvSpPr txBox="1"/>
              <p:nvPr/>
            </p:nvSpPr>
            <p:spPr>
              <a:xfrm>
                <a:off x="124" y="1804"/>
                <a:ext cx="597" cy="253"/>
              </a:xfrm>
              <a:prstGeom prst="rect">
                <a:avLst/>
              </a:prstGeom>
              <a:noFill/>
              <a:ln w="19050">
                <a:noFill/>
              </a:ln>
            </p:spPr>
            <p:txBody>
              <a:bodyPr>
                <a:spAutoFit/>
              </a:bodyPr>
              <a:p>
                <a:r>
                  <a:rPr lang="en-US" altLang="zh-CN" sz="1000" b="1" dirty="0">
                    <a:latin typeface="Arial" panose="020B0604020202020204" pitchFamily="34" charset="0"/>
                  </a:rPr>
                  <a:t>Y</a:t>
                </a:r>
                <a:r>
                  <a:rPr lang="en-US" altLang="zh-CN" sz="1000" b="1" baseline="-25000" dirty="0">
                    <a:latin typeface="Arial" panose="020B0604020202020204" pitchFamily="34" charset="0"/>
                  </a:rPr>
                  <a:t>2</a:t>
                </a:r>
                <a:r>
                  <a:rPr lang="en-US" altLang="zh-CN" sz="1000" b="1" baseline="30000" dirty="0">
                    <a:latin typeface="Arial" panose="020B0604020202020204" pitchFamily="34" charset="0"/>
                  </a:rPr>
                  <a:t>n</a:t>
                </a:r>
                <a:r>
                  <a:rPr lang="en-US" altLang="zh-CN" sz="1000" b="1" dirty="0">
                    <a:latin typeface="Arial" panose="020B0604020202020204" pitchFamily="34" charset="0"/>
                  </a:rPr>
                  <a:t>Y</a:t>
                </a:r>
                <a:r>
                  <a:rPr lang="en-US" altLang="zh-CN" sz="1000" b="1" baseline="-25000" dirty="0">
                    <a:latin typeface="Arial" panose="020B0604020202020204" pitchFamily="34" charset="0"/>
                  </a:rPr>
                  <a:t>1</a:t>
                </a:r>
                <a:r>
                  <a:rPr lang="en-US" altLang="zh-CN" sz="1000" b="1" baseline="30000" dirty="0">
                    <a:latin typeface="Arial" panose="020B0604020202020204" pitchFamily="34" charset="0"/>
                  </a:rPr>
                  <a:t>n</a:t>
                </a:r>
                <a:endParaRPr lang="en-US" altLang="zh-CN" sz="1000" b="1" baseline="30000" dirty="0">
                  <a:latin typeface="Arial" panose="020B0604020202020204" pitchFamily="34" charset="0"/>
                </a:endParaRPr>
              </a:p>
            </p:txBody>
          </p:sp>
        </p:grpSp>
        <p:grpSp>
          <p:nvGrpSpPr>
            <p:cNvPr id="29939" name="Group 5"/>
            <p:cNvGrpSpPr/>
            <p:nvPr/>
          </p:nvGrpSpPr>
          <p:grpSpPr>
            <a:xfrm>
              <a:off x="2000233" y="3571882"/>
              <a:ext cx="1598737" cy="812497"/>
              <a:chOff x="33" y="1804"/>
              <a:chExt cx="1647" cy="836"/>
            </a:xfrm>
          </p:grpSpPr>
          <p:sp>
            <p:nvSpPr>
              <p:cNvPr id="29946" name="Rectangle 6"/>
              <p:cNvSpPr/>
              <p:nvPr/>
            </p:nvSpPr>
            <p:spPr>
              <a:xfrm>
                <a:off x="1354" y="2403"/>
                <a:ext cx="326"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0</a:t>
                </a:r>
                <a:endParaRPr lang="en-US" altLang="zh-CN" sz="1000" b="1" dirty="0">
                  <a:latin typeface="Arial" panose="020B0604020202020204" pitchFamily="34" charset="0"/>
                </a:endParaRPr>
              </a:p>
            </p:txBody>
          </p:sp>
          <p:sp>
            <p:nvSpPr>
              <p:cNvPr id="29947" name="Rectangle 7"/>
              <p:cNvSpPr/>
              <p:nvPr/>
            </p:nvSpPr>
            <p:spPr>
              <a:xfrm>
                <a:off x="1027" y="2403"/>
                <a:ext cx="327"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0</a:t>
                </a:r>
                <a:endParaRPr lang="en-US" altLang="zh-CN" sz="1000" b="1" dirty="0">
                  <a:latin typeface="Arial" panose="020B0604020202020204" pitchFamily="34" charset="0"/>
                </a:endParaRPr>
              </a:p>
            </p:txBody>
          </p:sp>
          <p:sp>
            <p:nvSpPr>
              <p:cNvPr id="29948" name="Rectangle 8"/>
              <p:cNvSpPr/>
              <p:nvPr/>
            </p:nvSpPr>
            <p:spPr>
              <a:xfrm>
                <a:off x="701" y="2403"/>
                <a:ext cx="326"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X</a:t>
                </a:r>
                <a:endParaRPr lang="en-US" altLang="zh-CN" sz="1000" b="1" dirty="0">
                  <a:latin typeface="Arial" panose="020B0604020202020204" pitchFamily="34" charset="0"/>
                </a:endParaRPr>
              </a:p>
            </p:txBody>
          </p:sp>
          <p:sp>
            <p:nvSpPr>
              <p:cNvPr id="29949" name="Rectangle 9"/>
              <p:cNvSpPr/>
              <p:nvPr/>
            </p:nvSpPr>
            <p:spPr>
              <a:xfrm>
                <a:off x="374" y="2403"/>
                <a:ext cx="327"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X</a:t>
                </a:r>
                <a:endParaRPr lang="en-US" altLang="zh-CN" sz="1000" b="1" dirty="0">
                  <a:latin typeface="Arial" panose="020B0604020202020204" pitchFamily="34" charset="0"/>
                </a:endParaRPr>
              </a:p>
            </p:txBody>
          </p:sp>
          <p:sp>
            <p:nvSpPr>
              <p:cNvPr id="29950" name="Rectangle 10"/>
              <p:cNvSpPr/>
              <p:nvPr/>
            </p:nvSpPr>
            <p:spPr>
              <a:xfrm>
                <a:off x="1354" y="2167"/>
                <a:ext cx="326"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1</a:t>
                </a:r>
                <a:endParaRPr lang="en-US" altLang="zh-CN" sz="1000" b="1" dirty="0">
                  <a:latin typeface="Arial" panose="020B0604020202020204" pitchFamily="34" charset="0"/>
                </a:endParaRPr>
              </a:p>
            </p:txBody>
          </p:sp>
          <p:sp>
            <p:nvSpPr>
              <p:cNvPr id="29951" name="Rectangle 11"/>
              <p:cNvSpPr/>
              <p:nvPr/>
            </p:nvSpPr>
            <p:spPr>
              <a:xfrm>
                <a:off x="1027" y="2167"/>
                <a:ext cx="327"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1</a:t>
                </a:r>
                <a:endParaRPr lang="en-US" altLang="zh-CN" sz="1000" b="1" dirty="0">
                  <a:latin typeface="Arial" panose="020B0604020202020204" pitchFamily="34" charset="0"/>
                </a:endParaRPr>
              </a:p>
            </p:txBody>
          </p:sp>
          <p:sp>
            <p:nvSpPr>
              <p:cNvPr id="29952" name="Rectangle 12"/>
              <p:cNvSpPr/>
              <p:nvPr/>
            </p:nvSpPr>
            <p:spPr>
              <a:xfrm>
                <a:off x="701" y="2167"/>
                <a:ext cx="326"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X</a:t>
                </a:r>
                <a:endParaRPr lang="en-US" altLang="zh-CN" sz="1000" b="1" dirty="0">
                  <a:latin typeface="Arial" panose="020B0604020202020204" pitchFamily="34" charset="0"/>
                </a:endParaRPr>
              </a:p>
            </p:txBody>
          </p:sp>
          <p:sp>
            <p:nvSpPr>
              <p:cNvPr id="29953" name="Rectangle 13"/>
              <p:cNvSpPr/>
              <p:nvPr/>
            </p:nvSpPr>
            <p:spPr>
              <a:xfrm>
                <a:off x="374" y="2167"/>
                <a:ext cx="327"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X</a:t>
                </a:r>
                <a:endParaRPr lang="en-US" altLang="zh-CN" sz="1000" b="1" dirty="0">
                  <a:latin typeface="Arial" panose="020B0604020202020204" pitchFamily="34" charset="0"/>
                </a:endParaRPr>
              </a:p>
            </p:txBody>
          </p:sp>
          <p:sp>
            <p:nvSpPr>
              <p:cNvPr id="29954" name="Line 14"/>
              <p:cNvSpPr/>
              <p:nvPr/>
            </p:nvSpPr>
            <p:spPr>
              <a:xfrm>
                <a:off x="374" y="2167"/>
                <a:ext cx="1306" cy="0"/>
              </a:xfrm>
              <a:prstGeom prst="line">
                <a:avLst/>
              </a:prstGeom>
              <a:ln w="19050" cap="sq" cmpd="sng">
                <a:solidFill>
                  <a:schemeClr val="bg2"/>
                </a:solidFill>
                <a:prstDash val="solid"/>
                <a:headEnd type="none" w="sm" len="sm"/>
                <a:tailEnd type="none" w="sm" len="sm"/>
              </a:ln>
            </p:spPr>
          </p:sp>
          <p:sp>
            <p:nvSpPr>
              <p:cNvPr id="29955" name="Line 15"/>
              <p:cNvSpPr/>
              <p:nvPr/>
            </p:nvSpPr>
            <p:spPr>
              <a:xfrm>
                <a:off x="374" y="2403"/>
                <a:ext cx="1306" cy="0"/>
              </a:xfrm>
              <a:prstGeom prst="line">
                <a:avLst/>
              </a:prstGeom>
              <a:ln w="19050" cap="flat" cmpd="sng">
                <a:solidFill>
                  <a:schemeClr val="bg2"/>
                </a:solidFill>
                <a:prstDash val="solid"/>
                <a:headEnd type="none" w="sm" len="sm"/>
                <a:tailEnd type="none" w="sm" len="sm"/>
              </a:ln>
            </p:spPr>
          </p:sp>
          <p:sp>
            <p:nvSpPr>
              <p:cNvPr id="29956" name="Line 16"/>
              <p:cNvSpPr/>
              <p:nvPr/>
            </p:nvSpPr>
            <p:spPr>
              <a:xfrm>
                <a:off x="374" y="2639"/>
                <a:ext cx="1306" cy="0"/>
              </a:xfrm>
              <a:prstGeom prst="line">
                <a:avLst/>
              </a:prstGeom>
              <a:ln w="19050" cap="sq" cmpd="sng">
                <a:solidFill>
                  <a:schemeClr val="bg2"/>
                </a:solidFill>
                <a:prstDash val="solid"/>
                <a:headEnd type="none" w="sm" len="sm"/>
                <a:tailEnd type="none" w="sm" len="sm"/>
              </a:ln>
            </p:spPr>
          </p:sp>
          <p:sp>
            <p:nvSpPr>
              <p:cNvPr id="29957" name="Line 17"/>
              <p:cNvSpPr/>
              <p:nvPr/>
            </p:nvSpPr>
            <p:spPr>
              <a:xfrm>
                <a:off x="374" y="2167"/>
                <a:ext cx="0" cy="472"/>
              </a:xfrm>
              <a:prstGeom prst="line">
                <a:avLst/>
              </a:prstGeom>
              <a:ln w="19050" cap="sq" cmpd="sng">
                <a:solidFill>
                  <a:schemeClr val="bg2"/>
                </a:solidFill>
                <a:prstDash val="solid"/>
                <a:headEnd type="none" w="sm" len="sm"/>
                <a:tailEnd type="none" w="sm" len="sm"/>
              </a:ln>
            </p:spPr>
          </p:sp>
          <p:sp>
            <p:nvSpPr>
              <p:cNvPr id="29958" name="Line 18"/>
              <p:cNvSpPr/>
              <p:nvPr/>
            </p:nvSpPr>
            <p:spPr>
              <a:xfrm>
                <a:off x="701" y="2167"/>
                <a:ext cx="0" cy="472"/>
              </a:xfrm>
              <a:prstGeom prst="line">
                <a:avLst/>
              </a:prstGeom>
              <a:ln w="19050" cap="flat" cmpd="sng">
                <a:solidFill>
                  <a:schemeClr val="bg2"/>
                </a:solidFill>
                <a:prstDash val="solid"/>
                <a:headEnd type="none" w="sm" len="sm"/>
                <a:tailEnd type="none" w="sm" len="sm"/>
              </a:ln>
            </p:spPr>
          </p:sp>
          <p:sp>
            <p:nvSpPr>
              <p:cNvPr id="29959" name="Line 19"/>
              <p:cNvSpPr/>
              <p:nvPr/>
            </p:nvSpPr>
            <p:spPr>
              <a:xfrm>
                <a:off x="1027" y="2167"/>
                <a:ext cx="0" cy="472"/>
              </a:xfrm>
              <a:prstGeom prst="line">
                <a:avLst/>
              </a:prstGeom>
              <a:ln w="19050" cap="flat" cmpd="sng">
                <a:solidFill>
                  <a:schemeClr val="bg2"/>
                </a:solidFill>
                <a:prstDash val="solid"/>
                <a:headEnd type="none" w="sm" len="sm"/>
                <a:tailEnd type="none" w="sm" len="sm"/>
              </a:ln>
            </p:spPr>
          </p:sp>
          <p:sp>
            <p:nvSpPr>
              <p:cNvPr id="29960" name="Line 20"/>
              <p:cNvSpPr/>
              <p:nvPr/>
            </p:nvSpPr>
            <p:spPr>
              <a:xfrm>
                <a:off x="1354" y="2167"/>
                <a:ext cx="0" cy="472"/>
              </a:xfrm>
              <a:prstGeom prst="line">
                <a:avLst/>
              </a:prstGeom>
              <a:ln w="19050" cap="flat" cmpd="sng">
                <a:solidFill>
                  <a:schemeClr val="bg2"/>
                </a:solidFill>
                <a:prstDash val="solid"/>
                <a:headEnd type="none" w="sm" len="sm"/>
                <a:tailEnd type="none" w="sm" len="sm"/>
              </a:ln>
            </p:spPr>
          </p:sp>
          <p:sp>
            <p:nvSpPr>
              <p:cNvPr id="29961" name="Line 21"/>
              <p:cNvSpPr/>
              <p:nvPr/>
            </p:nvSpPr>
            <p:spPr>
              <a:xfrm>
                <a:off x="1680" y="2403"/>
                <a:ext cx="0" cy="236"/>
              </a:xfrm>
              <a:prstGeom prst="line">
                <a:avLst/>
              </a:prstGeom>
              <a:ln w="19050" cap="flat" cmpd="sng">
                <a:solidFill>
                  <a:schemeClr val="bg2"/>
                </a:solidFill>
                <a:prstDash val="solid"/>
                <a:headEnd type="none" w="sm" len="sm"/>
                <a:tailEnd type="none" w="sm" len="sm"/>
              </a:ln>
            </p:spPr>
          </p:sp>
          <p:sp>
            <p:nvSpPr>
              <p:cNvPr id="29962" name="Line 22"/>
              <p:cNvSpPr/>
              <p:nvPr/>
            </p:nvSpPr>
            <p:spPr>
              <a:xfrm>
                <a:off x="1680" y="2167"/>
                <a:ext cx="0" cy="236"/>
              </a:xfrm>
              <a:prstGeom prst="line">
                <a:avLst/>
              </a:prstGeom>
              <a:ln w="19050" cap="sq" cmpd="sng">
                <a:solidFill>
                  <a:schemeClr val="bg2"/>
                </a:solidFill>
                <a:prstDash val="solid"/>
                <a:headEnd type="none" w="sm" len="sm"/>
                <a:tailEnd type="none" w="sm" len="sm"/>
              </a:ln>
            </p:spPr>
          </p:sp>
          <p:sp>
            <p:nvSpPr>
              <p:cNvPr id="29963" name="Line 23"/>
              <p:cNvSpPr/>
              <p:nvPr/>
            </p:nvSpPr>
            <p:spPr>
              <a:xfrm>
                <a:off x="201" y="1992"/>
                <a:ext cx="173" cy="175"/>
              </a:xfrm>
              <a:prstGeom prst="line">
                <a:avLst/>
              </a:prstGeom>
              <a:ln w="19050" cap="sq" cmpd="sng">
                <a:solidFill>
                  <a:schemeClr val="bg2"/>
                </a:solidFill>
                <a:prstDash val="solid"/>
                <a:headEnd type="none" w="sm" len="sm"/>
                <a:tailEnd type="none" w="sm" len="sm"/>
              </a:ln>
            </p:spPr>
          </p:sp>
          <p:sp>
            <p:nvSpPr>
              <p:cNvPr id="29964" name="Text Box 24"/>
              <p:cNvSpPr txBox="1"/>
              <p:nvPr/>
            </p:nvSpPr>
            <p:spPr>
              <a:xfrm>
                <a:off x="391" y="1960"/>
                <a:ext cx="1269" cy="253"/>
              </a:xfrm>
              <a:prstGeom prst="rect">
                <a:avLst/>
              </a:prstGeom>
              <a:noFill/>
              <a:ln w="19050">
                <a:noFill/>
              </a:ln>
            </p:spPr>
            <p:txBody>
              <a:bodyPr>
                <a:spAutoFit/>
              </a:bodyPr>
              <a:p>
                <a:r>
                  <a:rPr lang="en-US" altLang="zh-CN" sz="1000" b="1" dirty="0">
                    <a:latin typeface="Arial" panose="020B0604020202020204" pitchFamily="34" charset="0"/>
                  </a:rPr>
                  <a:t>00     01     11    10</a:t>
                </a:r>
                <a:endParaRPr lang="en-US" altLang="zh-CN" sz="1000" b="1" dirty="0">
                  <a:latin typeface="Arial" panose="020B0604020202020204" pitchFamily="34" charset="0"/>
                </a:endParaRPr>
              </a:p>
            </p:txBody>
          </p:sp>
          <p:sp>
            <p:nvSpPr>
              <p:cNvPr id="29965" name="Text Box 25"/>
              <p:cNvSpPr txBox="1"/>
              <p:nvPr/>
            </p:nvSpPr>
            <p:spPr>
              <a:xfrm>
                <a:off x="162" y="2236"/>
                <a:ext cx="196" cy="404"/>
              </a:xfrm>
              <a:prstGeom prst="rect">
                <a:avLst/>
              </a:prstGeom>
              <a:noFill/>
              <a:ln w="19050">
                <a:noFill/>
              </a:ln>
            </p:spPr>
            <p:txBody>
              <a:bodyPr>
                <a:spAutoFit/>
              </a:bodyPr>
              <a:p>
                <a:pPr>
                  <a:lnSpc>
                    <a:spcPct val="65000"/>
                  </a:lnSpc>
                </a:pPr>
                <a:r>
                  <a:rPr lang="en-US" altLang="zh-CN" sz="1000" b="1" dirty="0">
                    <a:latin typeface="Arial" panose="020B0604020202020204" pitchFamily="34" charset="0"/>
                  </a:rPr>
                  <a:t>0</a:t>
                </a:r>
                <a:endParaRPr lang="en-US" altLang="zh-CN" sz="1000" b="1" dirty="0">
                  <a:latin typeface="Arial" panose="020B0604020202020204" pitchFamily="34" charset="0"/>
                </a:endParaRPr>
              </a:p>
              <a:p>
                <a:pPr>
                  <a:lnSpc>
                    <a:spcPct val="65000"/>
                  </a:lnSpc>
                </a:pPr>
                <a:endParaRPr lang="en-US" altLang="zh-CN" sz="1000" b="1" dirty="0">
                  <a:latin typeface="Arial" panose="020B0604020202020204" pitchFamily="34" charset="0"/>
                </a:endParaRPr>
              </a:p>
              <a:p>
                <a:pPr>
                  <a:lnSpc>
                    <a:spcPct val="65000"/>
                  </a:lnSpc>
                </a:pPr>
                <a:r>
                  <a:rPr lang="en-US" altLang="zh-CN" sz="1000" b="1" dirty="0">
                    <a:latin typeface="Arial" panose="020B0604020202020204" pitchFamily="34" charset="0"/>
                  </a:rPr>
                  <a:t>1</a:t>
                </a:r>
                <a:endParaRPr lang="en-US" altLang="zh-CN" sz="1000" b="1" dirty="0">
                  <a:latin typeface="Arial" panose="020B0604020202020204" pitchFamily="34" charset="0"/>
                </a:endParaRPr>
              </a:p>
            </p:txBody>
          </p:sp>
          <p:sp>
            <p:nvSpPr>
              <p:cNvPr id="29966" name="Text Box 26"/>
              <p:cNvSpPr txBox="1"/>
              <p:nvPr/>
            </p:nvSpPr>
            <p:spPr>
              <a:xfrm>
                <a:off x="33" y="1960"/>
                <a:ext cx="371" cy="253"/>
              </a:xfrm>
              <a:prstGeom prst="rect">
                <a:avLst/>
              </a:prstGeom>
              <a:noFill/>
              <a:ln w="19050">
                <a:noFill/>
              </a:ln>
            </p:spPr>
            <p:txBody>
              <a:bodyPr>
                <a:spAutoFit/>
              </a:bodyPr>
              <a:p>
                <a:r>
                  <a:rPr lang="en-US" altLang="zh-CN" sz="1000" b="1" dirty="0">
                    <a:latin typeface="Arial" panose="020B0604020202020204" pitchFamily="34" charset="0"/>
                  </a:rPr>
                  <a:t>X</a:t>
                </a:r>
                <a:endParaRPr lang="en-US" altLang="zh-CN" sz="1000" b="1" baseline="-25000" dirty="0">
                  <a:latin typeface="Arial" panose="020B0604020202020204" pitchFamily="34" charset="0"/>
                </a:endParaRPr>
              </a:p>
            </p:txBody>
          </p:sp>
          <p:sp>
            <p:nvSpPr>
              <p:cNvPr id="29967" name="Text Box 27"/>
              <p:cNvSpPr txBox="1"/>
              <p:nvPr/>
            </p:nvSpPr>
            <p:spPr>
              <a:xfrm>
                <a:off x="124" y="1804"/>
                <a:ext cx="597" cy="253"/>
              </a:xfrm>
              <a:prstGeom prst="rect">
                <a:avLst/>
              </a:prstGeom>
              <a:noFill/>
              <a:ln w="19050">
                <a:noFill/>
              </a:ln>
            </p:spPr>
            <p:txBody>
              <a:bodyPr>
                <a:spAutoFit/>
              </a:bodyPr>
              <a:p>
                <a:r>
                  <a:rPr lang="en-US" altLang="zh-CN" sz="1000" b="1" dirty="0">
                    <a:latin typeface="Arial" panose="020B0604020202020204" pitchFamily="34" charset="0"/>
                  </a:rPr>
                  <a:t>Y</a:t>
                </a:r>
                <a:r>
                  <a:rPr lang="en-US" altLang="zh-CN" sz="1000" b="1" baseline="-25000" dirty="0">
                    <a:latin typeface="Arial" panose="020B0604020202020204" pitchFamily="34" charset="0"/>
                  </a:rPr>
                  <a:t>2</a:t>
                </a:r>
                <a:r>
                  <a:rPr lang="en-US" altLang="zh-CN" sz="1000" b="1" baseline="30000" dirty="0">
                    <a:latin typeface="Arial" panose="020B0604020202020204" pitchFamily="34" charset="0"/>
                  </a:rPr>
                  <a:t>n</a:t>
                </a:r>
                <a:r>
                  <a:rPr lang="en-US" altLang="zh-CN" sz="1000" b="1" dirty="0">
                    <a:latin typeface="Arial" panose="020B0604020202020204" pitchFamily="34" charset="0"/>
                  </a:rPr>
                  <a:t>Y</a:t>
                </a:r>
                <a:r>
                  <a:rPr lang="en-US" altLang="zh-CN" sz="1000" b="1" baseline="-25000" dirty="0">
                    <a:latin typeface="Arial" panose="020B0604020202020204" pitchFamily="34" charset="0"/>
                  </a:rPr>
                  <a:t>1</a:t>
                </a:r>
                <a:r>
                  <a:rPr lang="en-US" altLang="zh-CN" sz="1000" b="1" baseline="30000" dirty="0">
                    <a:latin typeface="Arial" panose="020B0604020202020204" pitchFamily="34" charset="0"/>
                  </a:rPr>
                  <a:t>n</a:t>
                </a:r>
                <a:endParaRPr lang="en-US" altLang="zh-CN" sz="1000" b="1" baseline="30000" dirty="0">
                  <a:latin typeface="Arial" panose="020B0604020202020204" pitchFamily="34" charset="0"/>
                </a:endParaRPr>
              </a:p>
            </p:txBody>
          </p:sp>
        </p:grpSp>
        <p:sp>
          <p:nvSpPr>
            <p:cNvPr id="155" name="Text Box 35"/>
            <p:cNvSpPr txBox="1">
              <a:spLocks noChangeArrowheads="1"/>
            </p:cNvSpPr>
            <p:nvPr/>
          </p:nvSpPr>
          <p:spPr bwMode="auto">
            <a:xfrm>
              <a:off x="571486" y="4428920"/>
              <a:ext cx="785844" cy="338054"/>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600" b="1" kern="1200" cap="none" spc="0" normalizeH="0" baseline="0" noProof="0" dirty="0">
                  <a:latin typeface="+mj-lt"/>
                  <a:ea typeface="宋体" panose="02010600030101010101" pitchFamily="2" charset="-122"/>
                  <a:cs typeface="+mn-cs"/>
                </a:rPr>
                <a:t>J</a:t>
              </a:r>
              <a:r>
                <a:rPr kumimoji="0" lang="en-US" altLang="zh-CN" sz="1600" b="1" kern="1200" cap="none" spc="0" normalizeH="0" baseline="-25000" noProof="0" dirty="0">
                  <a:latin typeface="+mj-lt"/>
                  <a:ea typeface="宋体" panose="02010600030101010101" pitchFamily="2" charset="-122"/>
                  <a:cs typeface="+mn-cs"/>
                </a:rPr>
                <a:t>2 </a:t>
              </a:r>
              <a:r>
                <a:rPr kumimoji="1" lang="en-US" altLang="zh-CN" sz="1600" b="1" kern="1200" cap="none" spc="0" normalizeH="0" baseline="0" noProof="0" dirty="0">
                  <a:latin typeface="+mj-lt"/>
                  <a:ea typeface="宋体" panose="02010600030101010101" pitchFamily="2" charset="-122"/>
                  <a:cs typeface="+mn-cs"/>
                </a:rPr>
                <a:t>= X</a:t>
              </a:r>
              <a:endParaRPr kumimoji="1" lang="en-US" altLang="zh-CN" sz="1600" b="1" kern="1200" cap="none" spc="0" normalizeH="0" baseline="0" noProof="0" dirty="0">
                <a:latin typeface="+mj-lt"/>
                <a:ea typeface="宋体" panose="02010600030101010101" pitchFamily="2" charset="-122"/>
                <a:cs typeface="+mn-cs"/>
              </a:endParaRPr>
            </a:p>
          </p:txBody>
        </p:sp>
        <p:grpSp>
          <p:nvGrpSpPr>
            <p:cNvPr id="29941" name="Group 61"/>
            <p:cNvGrpSpPr/>
            <p:nvPr/>
          </p:nvGrpSpPr>
          <p:grpSpPr>
            <a:xfrm>
              <a:off x="2500298" y="4455817"/>
              <a:ext cx="804863" cy="338137"/>
              <a:chOff x="3936" y="3744"/>
              <a:chExt cx="507" cy="213"/>
            </a:xfrm>
          </p:grpSpPr>
          <p:sp>
            <p:nvSpPr>
              <p:cNvPr id="157" name="Text Box 62"/>
              <p:cNvSpPr txBox="1">
                <a:spLocks noChangeArrowheads="1"/>
              </p:cNvSpPr>
              <p:nvPr/>
            </p:nvSpPr>
            <p:spPr bwMode="auto">
              <a:xfrm>
                <a:off x="3936" y="3744"/>
                <a:ext cx="507" cy="213"/>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600" b="1" kern="1200" cap="none" spc="0" normalizeH="0" baseline="0" noProof="0" dirty="0">
                    <a:latin typeface="+mj-lt"/>
                    <a:ea typeface="宋体" panose="02010600030101010101" pitchFamily="2" charset="-122"/>
                    <a:cs typeface="+mn-cs"/>
                  </a:rPr>
                  <a:t>K</a:t>
                </a:r>
                <a:r>
                  <a:rPr kumimoji="0" lang="en-US" altLang="zh-CN" sz="1600" b="1" kern="1200" cap="none" spc="0" normalizeH="0" baseline="-25000" noProof="0" dirty="0">
                    <a:latin typeface="+mj-lt"/>
                    <a:ea typeface="宋体" panose="02010600030101010101" pitchFamily="2" charset="-122"/>
                    <a:cs typeface="+mn-cs"/>
                  </a:rPr>
                  <a:t>2 </a:t>
                </a:r>
                <a:r>
                  <a:rPr kumimoji="1" lang="en-US" altLang="zh-CN" sz="1600" b="1" kern="1200" cap="none" spc="0" normalizeH="0" baseline="0" noProof="0" dirty="0">
                    <a:latin typeface="+mj-lt"/>
                    <a:ea typeface="宋体" panose="02010600030101010101" pitchFamily="2" charset="-122"/>
                    <a:cs typeface="+mn-cs"/>
                  </a:rPr>
                  <a:t>= X</a:t>
                </a:r>
                <a:endParaRPr kumimoji="1" lang="en-US" altLang="zh-CN" sz="1600" b="1" kern="1200" cap="none" spc="0" normalizeH="0" baseline="0" noProof="0" dirty="0">
                  <a:latin typeface="+mj-lt"/>
                  <a:ea typeface="宋体" panose="02010600030101010101" pitchFamily="2" charset="-122"/>
                  <a:cs typeface="+mn-cs"/>
                </a:endParaRPr>
              </a:p>
            </p:txBody>
          </p:sp>
          <p:sp>
            <p:nvSpPr>
              <p:cNvPr id="158" name="Line 63"/>
              <p:cNvSpPr>
                <a:spLocks noChangeShapeType="1"/>
              </p:cNvSpPr>
              <p:nvPr/>
            </p:nvSpPr>
            <p:spPr bwMode="auto">
              <a:xfrm>
                <a:off x="4266" y="3788"/>
                <a:ext cx="91" cy="0"/>
              </a:xfrm>
              <a:prstGeom prst="line">
                <a:avLst/>
              </a:prstGeom>
              <a:noFill/>
              <a:ln w="19050">
                <a:solidFill>
                  <a:schemeClr val="bg2"/>
                </a:solidFill>
                <a:miter lim="800000"/>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grpSp>
        <p:sp>
          <p:nvSpPr>
            <p:cNvPr id="29942" name="圆角矩形 161"/>
            <p:cNvSpPr/>
            <p:nvPr/>
          </p:nvSpPr>
          <p:spPr>
            <a:xfrm>
              <a:off x="533372" y="4214824"/>
              <a:ext cx="1143008" cy="142876"/>
            </a:xfrm>
            <a:prstGeom prst="roundRect">
              <a:avLst>
                <a:gd name="adj" fmla="val 16667"/>
              </a:avLst>
            </a:prstGeom>
            <a:noFill/>
            <a:ln w="19050" cap="flat" cmpd="sng">
              <a:solidFill>
                <a:srgbClr val="C00000"/>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29943" name="圆角矩形 162"/>
            <p:cNvSpPr/>
            <p:nvPr/>
          </p:nvSpPr>
          <p:spPr>
            <a:xfrm>
              <a:off x="2385997" y="3971935"/>
              <a:ext cx="1143008" cy="142876"/>
            </a:xfrm>
            <a:prstGeom prst="roundRect">
              <a:avLst>
                <a:gd name="adj" fmla="val 16667"/>
              </a:avLst>
            </a:prstGeom>
            <a:noFill/>
            <a:ln w="19050" cap="flat" cmpd="sng">
              <a:solidFill>
                <a:srgbClr val="C00000"/>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grpSp>
      <p:grpSp>
        <p:nvGrpSpPr>
          <p:cNvPr id="221" name="组合 220"/>
          <p:cNvGrpSpPr/>
          <p:nvPr/>
        </p:nvGrpSpPr>
        <p:grpSpPr>
          <a:xfrm>
            <a:off x="3786188" y="681038"/>
            <a:ext cx="5027612" cy="1247775"/>
            <a:chOff x="3786182" y="681027"/>
            <a:chExt cx="5027761" cy="1247781"/>
          </a:xfrm>
        </p:grpSpPr>
        <p:grpSp>
          <p:nvGrpSpPr>
            <p:cNvPr id="29859" name="Group 5"/>
            <p:cNvGrpSpPr/>
            <p:nvPr/>
          </p:nvGrpSpPr>
          <p:grpSpPr>
            <a:xfrm>
              <a:off x="3786182" y="714362"/>
              <a:ext cx="1598737" cy="812497"/>
              <a:chOff x="33" y="1804"/>
              <a:chExt cx="1647" cy="836"/>
            </a:xfrm>
          </p:grpSpPr>
          <p:sp>
            <p:nvSpPr>
              <p:cNvPr id="29916" name="Rectangle 6"/>
              <p:cNvSpPr/>
              <p:nvPr/>
            </p:nvSpPr>
            <p:spPr>
              <a:xfrm>
                <a:off x="1354" y="2403"/>
                <a:ext cx="326"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1</a:t>
                </a:r>
                <a:endParaRPr lang="en-US" altLang="zh-CN" sz="1000" b="1" dirty="0">
                  <a:latin typeface="Arial" panose="020B0604020202020204" pitchFamily="34" charset="0"/>
                </a:endParaRPr>
              </a:p>
            </p:txBody>
          </p:sp>
          <p:sp>
            <p:nvSpPr>
              <p:cNvPr id="29917" name="Rectangle 7"/>
              <p:cNvSpPr/>
              <p:nvPr/>
            </p:nvSpPr>
            <p:spPr>
              <a:xfrm>
                <a:off x="1027" y="2403"/>
                <a:ext cx="327"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X</a:t>
                </a:r>
                <a:endParaRPr lang="en-US" altLang="zh-CN" sz="1000" b="1" dirty="0">
                  <a:latin typeface="Arial" panose="020B0604020202020204" pitchFamily="34" charset="0"/>
                </a:endParaRPr>
              </a:p>
            </p:txBody>
          </p:sp>
          <p:sp>
            <p:nvSpPr>
              <p:cNvPr id="29918" name="Rectangle 8"/>
              <p:cNvSpPr/>
              <p:nvPr/>
            </p:nvSpPr>
            <p:spPr>
              <a:xfrm>
                <a:off x="701" y="2403"/>
                <a:ext cx="326"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X</a:t>
                </a:r>
                <a:endParaRPr lang="en-US" altLang="zh-CN" sz="1000" b="1" dirty="0">
                  <a:latin typeface="Arial" panose="020B0604020202020204" pitchFamily="34" charset="0"/>
                </a:endParaRPr>
              </a:p>
            </p:txBody>
          </p:sp>
          <p:sp>
            <p:nvSpPr>
              <p:cNvPr id="29919" name="Rectangle 9"/>
              <p:cNvSpPr/>
              <p:nvPr/>
            </p:nvSpPr>
            <p:spPr>
              <a:xfrm>
                <a:off x="374" y="2403"/>
                <a:ext cx="327"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0</a:t>
                </a:r>
                <a:endParaRPr lang="en-US" altLang="zh-CN" sz="1000" b="1" dirty="0">
                  <a:latin typeface="Arial" panose="020B0604020202020204" pitchFamily="34" charset="0"/>
                </a:endParaRPr>
              </a:p>
            </p:txBody>
          </p:sp>
          <p:sp>
            <p:nvSpPr>
              <p:cNvPr id="29920" name="Rectangle 10"/>
              <p:cNvSpPr/>
              <p:nvPr/>
            </p:nvSpPr>
            <p:spPr>
              <a:xfrm>
                <a:off x="1354" y="2167"/>
                <a:ext cx="326"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0</a:t>
                </a:r>
                <a:endParaRPr lang="en-US" altLang="zh-CN" sz="1000" b="1" dirty="0">
                  <a:latin typeface="Arial" panose="020B0604020202020204" pitchFamily="34" charset="0"/>
                </a:endParaRPr>
              </a:p>
            </p:txBody>
          </p:sp>
          <p:sp>
            <p:nvSpPr>
              <p:cNvPr id="29921" name="Rectangle 11"/>
              <p:cNvSpPr/>
              <p:nvPr/>
            </p:nvSpPr>
            <p:spPr>
              <a:xfrm>
                <a:off x="1027" y="2167"/>
                <a:ext cx="327"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X</a:t>
                </a:r>
                <a:endParaRPr lang="en-US" altLang="zh-CN" sz="1000" b="1" dirty="0">
                  <a:latin typeface="Arial" panose="020B0604020202020204" pitchFamily="34" charset="0"/>
                </a:endParaRPr>
              </a:p>
            </p:txBody>
          </p:sp>
          <p:sp>
            <p:nvSpPr>
              <p:cNvPr id="29922" name="Rectangle 12"/>
              <p:cNvSpPr/>
              <p:nvPr/>
            </p:nvSpPr>
            <p:spPr>
              <a:xfrm>
                <a:off x="701" y="2167"/>
                <a:ext cx="326"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X</a:t>
                </a:r>
                <a:endParaRPr lang="en-US" altLang="zh-CN" sz="1000" b="1" dirty="0">
                  <a:latin typeface="Arial" panose="020B0604020202020204" pitchFamily="34" charset="0"/>
                </a:endParaRPr>
              </a:p>
            </p:txBody>
          </p:sp>
          <p:sp>
            <p:nvSpPr>
              <p:cNvPr id="29923" name="Rectangle 13"/>
              <p:cNvSpPr/>
              <p:nvPr/>
            </p:nvSpPr>
            <p:spPr>
              <a:xfrm>
                <a:off x="374" y="2167"/>
                <a:ext cx="327"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0</a:t>
                </a:r>
                <a:endParaRPr lang="en-US" altLang="zh-CN" sz="1000" b="1" dirty="0">
                  <a:latin typeface="Arial" panose="020B0604020202020204" pitchFamily="34" charset="0"/>
                </a:endParaRPr>
              </a:p>
            </p:txBody>
          </p:sp>
          <p:sp>
            <p:nvSpPr>
              <p:cNvPr id="29924" name="Line 14"/>
              <p:cNvSpPr/>
              <p:nvPr/>
            </p:nvSpPr>
            <p:spPr>
              <a:xfrm>
                <a:off x="374" y="2167"/>
                <a:ext cx="1306" cy="0"/>
              </a:xfrm>
              <a:prstGeom prst="line">
                <a:avLst/>
              </a:prstGeom>
              <a:ln w="19050" cap="sq" cmpd="sng">
                <a:solidFill>
                  <a:schemeClr val="bg2"/>
                </a:solidFill>
                <a:prstDash val="solid"/>
                <a:headEnd type="none" w="sm" len="sm"/>
                <a:tailEnd type="none" w="sm" len="sm"/>
              </a:ln>
            </p:spPr>
          </p:sp>
          <p:sp>
            <p:nvSpPr>
              <p:cNvPr id="29925" name="Line 15"/>
              <p:cNvSpPr/>
              <p:nvPr/>
            </p:nvSpPr>
            <p:spPr>
              <a:xfrm>
                <a:off x="374" y="2403"/>
                <a:ext cx="1306" cy="0"/>
              </a:xfrm>
              <a:prstGeom prst="line">
                <a:avLst/>
              </a:prstGeom>
              <a:ln w="19050" cap="flat" cmpd="sng">
                <a:solidFill>
                  <a:schemeClr val="bg2"/>
                </a:solidFill>
                <a:prstDash val="solid"/>
                <a:headEnd type="none" w="sm" len="sm"/>
                <a:tailEnd type="none" w="sm" len="sm"/>
              </a:ln>
            </p:spPr>
          </p:sp>
          <p:sp>
            <p:nvSpPr>
              <p:cNvPr id="29926" name="Line 16"/>
              <p:cNvSpPr/>
              <p:nvPr/>
            </p:nvSpPr>
            <p:spPr>
              <a:xfrm>
                <a:off x="374" y="2639"/>
                <a:ext cx="1306" cy="0"/>
              </a:xfrm>
              <a:prstGeom prst="line">
                <a:avLst/>
              </a:prstGeom>
              <a:ln w="19050" cap="sq" cmpd="sng">
                <a:solidFill>
                  <a:schemeClr val="bg2"/>
                </a:solidFill>
                <a:prstDash val="solid"/>
                <a:headEnd type="none" w="sm" len="sm"/>
                <a:tailEnd type="none" w="sm" len="sm"/>
              </a:ln>
            </p:spPr>
          </p:sp>
          <p:sp>
            <p:nvSpPr>
              <p:cNvPr id="29927" name="Line 17"/>
              <p:cNvSpPr/>
              <p:nvPr/>
            </p:nvSpPr>
            <p:spPr>
              <a:xfrm>
                <a:off x="374" y="2167"/>
                <a:ext cx="0" cy="472"/>
              </a:xfrm>
              <a:prstGeom prst="line">
                <a:avLst/>
              </a:prstGeom>
              <a:ln w="19050" cap="sq" cmpd="sng">
                <a:solidFill>
                  <a:schemeClr val="bg2"/>
                </a:solidFill>
                <a:prstDash val="solid"/>
                <a:headEnd type="none" w="sm" len="sm"/>
                <a:tailEnd type="none" w="sm" len="sm"/>
              </a:ln>
            </p:spPr>
          </p:sp>
          <p:sp>
            <p:nvSpPr>
              <p:cNvPr id="29928" name="Line 18"/>
              <p:cNvSpPr/>
              <p:nvPr/>
            </p:nvSpPr>
            <p:spPr>
              <a:xfrm>
                <a:off x="701" y="2167"/>
                <a:ext cx="0" cy="472"/>
              </a:xfrm>
              <a:prstGeom prst="line">
                <a:avLst/>
              </a:prstGeom>
              <a:ln w="19050" cap="flat" cmpd="sng">
                <a:solidFill>
                  <a:schemeClr val="bg2"/>
                </a:solidFill>
                <a:prstDash val="solid"/>
                <a:headEnd type="none" w="sm" len="sm"/>
                <a:tailEnd type="none" w="sm" len="sm"/>
              </a:ln>
            </p:spPr>
          </p:sp>
          <p:sp>
            <p:nvSpPr>
              <p:cNvPr id="29929" name="Line 19"/>
              <p:cNvSpPr/>
              <p:nvPr/>
            </p:nvSpPr>
            <p:spPr>
              <a:xfrm>
                <a:off x="1027" y="2167"/>
                <a:ext cx="0" cy="472"/>
              </a:xfrm>
              <a:prstGeom prst="line">
                <a:avLst/>
              </a:prstGeom>
              <a:ln w="19050" cap="flat" cmpd="sng">
                <a:solidFill>
                  <a:schemeClr val="bg2"/>
                </a:solidFill>
                <a:prstDash val="solid"/>
                <a:headEnd type="none" w="sm" len="sm"/>
                <a:tailEnd type="none" w="sm" len="sm"/>
              </a:ln>
            </p:spPr>
          </p:sp>
          <p:sp>
            <p:nvSpPr>
              <p:cNvPr id="29930" name="Line 20"/>
              <p:cNvSpPr/>
              <p:nvPr/>
            </p:nvSpPr>
            <p:spPr>
              <a:xfrm>
                <a:off x="1354" y="2167"/>
                <a:ext cx="0" cy="472"/>
              </a:xfrm>
              <a:prstGeom prst="line">
                <a:avLst/>
              </a:prstGeom>
              <a:ln w="19050" cap="flat" cmpd="sng">
                <a:solidFill>
                  <a:schemeClr val="bg2"/>
                </a:solidFill>
                <a:prstDash val="solid"/>
                <a:headEnd type="none" w="sm" len="sm"/>
                <a:tailEnd type="none" w="sm" len="sm"/>
              </a:ln>
            </p:spPr>
          </p:sp>
          <p:sp>
            <p:nvSpPr>
              <p:cNvPr id="29931" name="Line 21"/>
              <p:cNvSpPr/>
              <p:nvPr/>
            </p:nvSpPr>
            <p:spPr>
              <a:xfrm>
                <a:off x="1680" y="2403"/>
                <a:ext cx="0" cy="236"/>
              </a:xfrm>
              <a:prstGeom prst="line">
                <a:avLst/>
              </a:prstGeom>
              <a:ln w="19050" cap="flat" cmpd="sng">
                <a:solidFill>
                  <a:schemeClr val="bg2"/>
                </a:solidFill>
                <a:prstDash val="solid"/>
                <a:headEnd type="none" w="sm" len="sm"/>
                <a:tailEnd type="none" w="sm" len="sm"/>
              </a:ln>
            </p:spPr>
          </p:sp>
          <p:sp>
            <p:nvSpPr>
              <p:cNvPr id="29932" name="Line 22"/>
              <p:cNvSpPr/>
              <p:nvPr/>
            </p:nvSpPr>
            <p:spPr>
              <a:xfrm>
                <a:off x="1680" y="2167"/>
                <a:ext cx="0" cy="236"/>
              </a:xfrm>
              <a:prstGeom prst="line">
                <a:avLst/>
              </a:prstGeom>
              <a:ln w="19050" cap="sq" cmpd="sng">
                <a:solidFill>
                  <a:schemeClr val="bg2"/>
                </a:solidFill>
                <a:prstDash val="solid"/>
                <a:headEnd type="none" w="sm" len="sm"/>
                <a:tailEnd type="none" w="sm" len="sm"/>
              </a:ln>
            </p:spPr>
          </p:sp>
          <p:sp>
            <p:nvSpPr>
              <p:cNvPr id="29933" name="Line 23"/>
              <p:cNvSpPr/>
              <p:nvPr/>
            </p:nvSpPr>
            <p:spPr>
              <a:xfrm>
                <a:off x="201" y="1992"/>
                <a:ext cx="173" cy="175"/>
              </a:xfrm>
              <a:prstGeom prst="line">
                <a:avLst/>
              </a:prstGeom>
              <a:ln w="19050" cap="sq" cmpd="sng">
                <a:solidFill>
                  <a:schemeClr val="bg2"/>
                </a:solidFill>
                <a:prstDash val="solid"/>
                <a:headEnd type="none" w="sm" len="sm"/>
                <a:tailEnd type="none" w="sm" len="sm"/>
              </a:ln>
            </p:spPr>
          </p:sp>
          <p:sp>
            <p:nvSpPr>
              <p:cNvPr id="29934" name="Text Box 24"/>
              <p:cNvSpPr txBox="1"/>
              <p:nvPr/>
            </p:nvSpPr>
            <p:spPr>
              <a:xfrm>
                <a:off x="391" y="1960"/>
                <a:ext cx="1269" cy="253"/>
              </a:xfrm>
              <a:prstGeom prst="rect">
                <a:avLst/>
              </a:prstGeom>
              <a:noFill/>
              <a:ln w="19050">
                <a:noFill/>
              </a:ln>
            </p:spPr>
            <p:txBody>
              <a:bodyPr>
                <a:spAutoFit/>
              </a:bodyPr>
              <a:p>
                <a:r>
                  <a:rPr lang="en-US" altLang="zh-CN" sz="1000" b="1" dirty="0">
                    <a:latin typeface="Arial" panose="020B0604020202020204" pitchFamily="34" charset="0"/>
                  </a:rPr>
                  <a:t>00     01     11    10</a:t>
                </a:r>
                <a:endParaRPr lang="en-US" altLang="zh-CN" sz="1000" b="1" dirty="0">
                  <a:latin typeface="Arial" panose="020B0604020202020204" pitchFamily="34" charset="0"/>
                </a:endParaRPr>
              </a:p>
            </p:txBody>
          </p:sp>
          <p:sp>
            <p:nvSpPr>
              <p:cNvPr id="29935" name="Text Box 25"/>
              <p:cNvSpPr txBox="1"/>
              <p:nvPr/>
            </p:nvSpPr>
            <p:spPr>
              <a:xfrm>
                <a:off x="162" y="2236"/>
                <a:ext cx="196" cy="404"/>
              </a:xfrm>
              <a:prstGeom prst="rect">
                <a:avLst/>
              </a:prstGeom>
              <a:noFill/>
              <a:ln w="19050">
                <a:noFill/>
              </a:ln>
            </p:spPr>
            <p:txBody>
              <a:bodyPr>
                <a:spAutoFit/>
              </a:bodyPr>
              <a:p>
                <a:pPr>
                  <a:lnSpc>
                    <a:spcPct val="65000"/>
                  </a:lnSpc>
                </a:pPr>
                <a:r>
                  <a:rPr lang="en-US" altLang="zh-CN" sz="1000" b="1" dirty="0">
                    <a:latin typeface="Arial" panose="020B0604020202020204" pitchFamily="34" charset="0"/>
                  </a:rPr>
                  <a:t>0</a:t>
                </a:r>
                <a:endParaRPr lang="en-US" altLang="zh-CN" sz="1000" b="1" dirty="0">
                  <a:latin typeface="Arial" panose="020B0604020202020204" pitchFamily="34" charset="0"/>
                </a:endParaRPr>
              </a:p>
              <a:p>
                <a:pPr>
                  <a:lnSpc>
                    <a:spcPct val="65000"/>
                  </a:lnSpc>
                </a:pPr>
                <a:endParaRPr lang="en-US" altLang="zh-CN" sz="1000" b="1" dirty="0">
                  <a:latin typeface="Arial" panose="020B0604020202020204" pitchFamily="34" charset="0"/>
                </a:endParaRPr>
              </a:p>
              <a:p>
                <a:pPr>
                  <a:lnSpc>
                    <a:spcPct val="65000"/>
                  </a:lnSpc>
                </a:pPr>
                <a:r>
                  <a:rPr lang="en-US" altLang="zh-CN" sz="1000" b="1" dirty="0">
                    <a:latin typeface="Arial" panose="020B0604020202020204" pitchFamily="34" charset="0"/>
                  </a:rPr>
                  <a:t>1</a:t>
                </a:r>
                <a:endParaRPr lang="en-US" altLang="zh-CN" sz="1000" b="1" dirty="0">
                  <a:latin typeface="Arial" panose="020B0604020202020204" pitchFamily="34" charset="0"/>
                </a:endParaRPr>
              </a:p>
            </p:txBody>
          </p:sp>
          <p:sp>
            <p:nvSpPr>
              <p:cNvPr id="29936" name="Text Box 26"/>
              <p:cNvSpPr txBox="1"/>
              <p:nvPr/>
            </p:nvSpPr>
            <p:spPr>
              <a:xfrm>
                <a:off x="33" y="1960"/>
                <a:ext cx="371" cy="253"/>
              </a:xfrm>
              <a:prstGeom prst="rect">
                <a:avLst/>
              </a:prstGeom>
              <a:noFill/>
              <a:ln w="19050">
                <a:noFill/>
              </a:ln>
            </p:spPr>
            <p:txBody>
              <a:bodyPr>
                <a:spAutoFit/>
              </a:bodyPr>
              <a:p>
                <a:r>
                  <a:rPr lang="en-US" altLang="zh-CN" sz="1000" b="1" dirty="0">
                    <a:latin typeface="Arial" panose="020B0604020202020204" pitchFamily="34" charset="0"/>
                  </a:rPr>
                  <a:t>X</a:t>
                </a:r>
                <a:endParaRPr lang="en-US" altLang="zh-CN" sz="1000" b="1" baseline="-25000" dirty="0">
                  <a:latin typeface="Arial" panose="020B0604020202020204" pitchFamily="34" charset="0"/>
                </a:endParaRPr>
              </a:p>
            </p:txBody>
          </p:sp>
          <p:sp>
            <p:nvSpPr>
              <p:cNvPr id="29937" name="Text Box 27"/>
              <p:cNvSpPr txBox="1"/>
              <p:nvPr/>
            </p:nvSpPr>
            <p:spPr>
              <a:xfrm>
                <a:off x="124" y="1804"/>
                <a:ext cx="597" cy="253"/>
              </a:xfrm>
              <a:prstGeom prst="rect">
                <a:avLst/>
              </a:prstGeom>
              <a:noFill/>
              <a:ln w="19050">
                <a:noFill/>
              </a:ln>
            </p:spPr>
            <p:txBody>
              <a:bodyPr>
                <a:spAutoFit/>
              </a:bodyPr>
              <a:p>
                <a:r>
                  <a:rPr lang="en-US" altLang="zh-CN" sz="1000" b="1" dirty="0">
                    <a:latin typeface="Arial" panose="020B0604020202020204" pitchFamily="34" charset="0"/>
                  </a:rPr>
                  <a:t>Y</a:t>
                </a:r>
                <a:r>
                  <a:rPr lang="en-US" altLang="zh-CN" sz="1000" b="1" baseline="-25000" dirty="0">
                    <a:latin typeface="Arial" panose="020B0604020202020204" pitchFamily="34" charset="0"/>
                  </a:rPr>
                  <a:t>2</a:t>
                </a:r>
                <a:r>
                  <a:rPr lang="en-US" altLang="zh-CN" sz="1000" b="1" baseline="30000" dirty="0">
                    <a:latin typeface="Arial" panose="020B0604020202020204" pitchFamily="34" charset="0"/>
                  </a:rPr>
                  <a:t>n</a:t>
                </a:r>
                <a:r>
                  <a:rPr lang="en-US" altLang="zh-CN" sz="1000" b="1" dirty="0">
                    <a:latin typeface="Arial" panose="020B0604020202020204" pitchFamily="34" charset="0"/>
                  </a:rPr>
                  <a:t>Y</a:t>
                </a:r>
                <a:r>
                  <a:rPr lang="en-US" altLang="zh-CN" sz="1000" b="1" baseline="-25000" dirty="0">
                    <a:latin typeface="Arial" panose="020B0604020202020204" pitchFamily="34" charset="0"/>
                  </a:rPr>
                  <a:t>1</a:t>
                </a:r>
                <a:r>
                  <a:rPr lang="en-US" altLang="zh-CN" sz="1000" b="1" baseline="30000" dirty="0">
                    <a:latin typeface="Arial" panose="020B0604020202020204" pitchFamily="34" charset="0"/>
                  </a:rPr>
                  <a:t>n</a:t>
                </a:r>
                <a:endParaRPr lang="en-US" altLang="zh-CN" sz="1000" b="1" baseline="30000" dirty="0">
                  <a:latin typeface="Arial" panose="020B0604020202020204" pitchFamily="34" charset="0"/>
                </a:endParaRPr>
              </a:p>
            </p:txBody>
          </p:sp>
        </p:grpSp>
        <p:grpSp>
          <p:nvGrpSpPr>
            <p:cNvPr id="29860" name="Group 5"/>
            <p:cNvGrpSpPr/>
            <p:nvPr/>
          </p:nvGrpSpPr>
          <p:grpSpPr>
            <a:xfrm>
              <a:off x="5500694" y="706735"/>
              <a:ext cx="1598737" cy="812497"/>
              <a:chOff x="33" y="1804"/>
              <a:chExt cx="1647" cy="836"/>
            </a:xfrm>
          </p:grpSpPr>
          <p:sp>
            <p:nvSpPr>
              <p:cNvPr id="29894" name="Rectangle 6"/>
              <p:cNvSpPr/>
              <p:nvPr/>
            </p:nvSpPr>
            <p:spPr>
              <a:xfrm>
                <a:off x="1354" y="2403"/>
                <a:ext cx="326"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X</a:t>
                </a:r>
                <a:endParaRPr lang="en-US" altLang="zh-CN" sz="1000" b="1" dirty="0">
                  <a:latin typeface="Arial" panose="020B0604020202020204" pitchFamily="34" charset="0"/>
                </a:endParaRPr>
              </a:p>
            </p:txBody>
          </p:sp>
          <p:sp>
            <p:nvSpPr>
              <p:cNvPr id="29895" name="Rectangle 7"/>
              <p:cNvSpPr/>
              <p:nvPr/>
            </p:nvSpPr>
            <p:spPr>
              <a:xfrm>
                <a:off x="1027" y="2403"/>
                <a:ext cx="327"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0</a:t>
                </a:r>
                <a:endParaRPr lang="en-US" altLang="zh-CN" sz="1000" b="1" dirty="0">
                  <a:latin typeface="Arial" panose="020B0604020202020204" pitchFamily="34" charset="0"/>
                </a:endParaRPr>
              </a:p>
            </p:txBody>
          </p:sp>
          <p:sp>
            <p:nvSpPr>
              <p:cNvPr id="29896" name="Rectangle 8"/>
              <p:cNvSpPr/>
              <p:nvPr/>
            </p:nvSpPr>
            <p:spPr>
              <a:xfrm>
                <a:off x="701" y="2403"/>
                <a:ext cx="326"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X</a:t>
                </a:r>
                <a:endParaRPr lang="en-US" altLang="zh-CN" sz="1000" b="1" dirty="0">
                  <a:latin typeface="Arial" panose="020B0604020202020204" pitchFamily="34" charset="0"/>
                </a:endParaRPr>
              </a:p>
            </p:txBody>
          </p:sp>
          <p:sp>
            <p:nvSpPr>
              <p:cNvPr id="29897" name="Rectangle 9"/>
              <p:cNvSpPr/>
              <p:nvPr/>
            </p:nvSpPr>
            <p:spPr>
              <a:xfrm>
                <a:off x="374" y="2403"/>
                <a:ext cx="327"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X</a:t>
                </a:r>
                <a:endParaRPr lang="en-US" altLang="zh-CN" sz="1000" b="1" dirty="0">
                  <a:latin typeface="Arial" panose="020B0604020202020204" pitchFamily="34" charset="0"/>
                </a:endParaRPr>
              </a:p>
            </p:txBody>
          </p:sp>
          <p:sp>
            <p:nvSpPr>
              <p:cNvPr id="29898" name="Rectangle 10"/>
              <p:cNvSpPr/>
              <p:nvPr/>
            </p:nvSpPr>
            <p:spPr>
              <a:xfrm>
                <a:off x="1354" y="2167"/>
                <a:ext cx="326"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X</a:t>
                </a:r>
                <a:endParaRPr lang="en-US" altLang="zh-CN" sz="1000" b="1" dirty="0">
                  <a:latin typeface="Arial" panose="020B0604020202020204" pitchFamily="34" charset="0"/>
                </a:endParaRPr>
              </a:p>
            </p:txBody>
          </p:sp>
          <p:sp>
            <p:nvSpPr>
              <p:cNvPr id="29899" name="Rectangle 11"/>
              <p:cNvSpPr/>
              <p:nvPr/>
            </p:nvSpPr>
            <p:spPr>
              <a:xfrm>
                <a:off x="1027" y="2167"/>
                <a:ext cx="327"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1</a:t>
                </a:r>
                <a:endParaRPr lang="en-US" altLang="zh-CN" sz="1000" b="1" dirty="0">
                  <a:latin typeface="Arial" panose="020B0604020202020204" pitchFamily="34" charset="0"/>
                </a:endParaRPr>
              </a:p>
            </p:txBody>
          </p:sp>
          <p:sp>
            <p:nvSpPr>
              <p:cNvPr id="29900" name="Rectangle 12"/>
              <p:cNvSpPr/>
              <p:nvPr/>
            </p:nvSpPr>
            <p:spPr>
              <a:xfrm>
                <a:off x="701" y="2167"/>
                <a:ext cx="326"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X</a:t>
                </a:r>
                <a:endParaRPr lang="en-US" altLang="zh-CN" sz="1000" b="1" dirty="0">
                  <a:latin typeface="Arial" panose="020B0604020202020204" pitchFamily="34" charset="0"/>
                </a:endParaRPr>
              </a:p>
            </p:txBody>
          </p:sp>
          <p:sp>
            <p:nvSpPr>
              <p:cNvPr id="29901" name="Rectangle 13"/>
              <p:cNvSpPr/>
              <p:nvPr/>
            </p:nvSpPr>
            <p:spPr>
              <a:xfrm>
                <a:off x="374" y="2167"/>
                <a:ext cx="327"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X</a:t>
                </a:r>
                <a:endParaRPr lang="en-US" altLang="zh-CN" sz="1000" b="1" dirty="0">
                  <a:latin typeface="Arial" panose="020B0604020202020204" pitchFamily="34" charset="0"/>
                </a:endParaRPr>
              </a:p>
            </p:txBody>
          </p:sp>
          <p:sp>
            <p:nvSpPr>
              <p:cNvPr id="29902" name="Line 14"/>
              <p:cNvSpPr/>
              <p:nvPr/>
            </p:nvSpPr>
            <p:spPr>
              <a:xfrm>
                <a:off x="374" y="2167"/>
                <a:ext cx="1306" cy="0"/>
              </a:xfrm>
              <a:prstGeom prst="line">
                <a:avLst/>
              </a:prstGeom>
              <a:ln w="19050" cap="sq" cmpd="sng">
                <a:solidFill>
                  <a:schemeClr val="bg2"/>
                </a:solidFill>
                <a:prstDash val="solid"/>
                <a:headEnd type="none" w="sm" len="sm"/>
                <a:tailEnd type="none" w="sm" len="sm"/>
              </a:ln>
            </p:spPr>
          </p:sp>
          <p:sp>
            <p:nvSpPr>
              <p:cNvPr id="29903" name="Line 15"/>
              <p:cNvSpPr/>
              <p:nvPr/>
            </p:nvSpPr>
            <p:spPr>
              <a:xfrm>
                <a:off x="374" y="2403"/>
                <a:ext cx="1306" cy="0"/>
              </a:xfrm>
              <a:prstGeom prst="line">
                <a:avLst/>
              </a:prstGeom>
              <a:ln w="19050" cap="flat" cmpd="sng">
                <a:solidFill>
                  <a:schemeClr val="bg2"/>
                </a:solidFill>
                <a:prstDash val="solid"/>
                <a:headEnd type="none" w="sm" len="sm"/>
                <a:tailEnd type="none" w="sm" len="sm"/>
              </a:ln>
            </p:spPr>
          </p:sp>
          <p:sp>
            <p:nvSpPr>
              <p:cNvPr id="29904" name="Line 16"/>
              <p:cNvSpPr/>
              <p:nvPr/>
            </p:nvSpPr>
            <p:spPr>
              <a:xfrm>
                <a:off x="374" y="2639"/>
                <a:ext cx="1306" cy="0"/>
              </a:xfrm>
              <a:prstGeom prst="line">
                <a:avLst/>
              </a:prstGeom>
              <a:ln w="19050" cap="sq" cmpd="sng">
                <a:solidFill>
                  <a:schemeClr val="bg2"/>
                </a:solidFill>
                <a:prstDash val="solid"/>
                <a:headEnd type="none" w="sm" len="sm"/>
                <a:tailEnd type="none" w="sm" len="sm"/>
              </a:ln>
            </p:spPr>
          </p:sp>
          <p:sp>
            <p:nvSpPr>
              <p:cNvPr id="29905" name="Line 17"/>
              <p:cNvSpPr/>
              <p:nvPr/>
            </p:nvSpPr>
            <p:spPr>
              <a:xfrm>
                <a:off x="374" y="2167"/>
                <a:ext cx="0" cy="472"/>
              </a:xfrm>
              <a:prstGeom prst="line">
                <a:avLst/>
              </a:prstGeom>
              <a:ln w="19050" cap="sq" cmpd="sng">
                <a:solidFill>
                  <a:schemeClr val="bg2"/>
                </a:solidFill>
                <a:prstDash val="solid"/>
                <a:headEnd type="none" w="sm" len="sm"/>
                <a:tailEnd type="none" w="sm" len="sm"/>
              </a:ln>
            </p:spPr>
          </p:sp>
          <p:sp>
            <p:nvSpPr>
              <p:cNvPr id="29906" name="Line 18"/>
              <p:cNvSpPr/>
              <p:nvPr/>
            </p:nvSpPr>
            <p:spPr>
              <a:xfrm>
                <a:off x="701" y="2167"/>
                <a:ext cx="0" cy="472"/>
              </a:xfrm>
              <a:prstGeom prst="line">
                <a:avLst/>
              </a:prstGeom>
              <a:ln w="19050" cap="flat" cmpd="sng">
                <a:solidFill>
                  <a:schemeClr val="bg2"/>
                </a:solidFill>
                <a:prstDash val="solid"/>
                <a:headEnd type="none" w="sm" len="sm"/>
                <a:tailEnd type="none" w="sm" len="sm"/>
              </a:ln>
            </p:spPr>
          </p:sp>
          <p:sp>
            <p:nvSpPr>
              <p:cNvPr id="29907" name="Line 19"/>
              <p:cNvSpPr/>
              <p:nvPr/>
            </p:nvSpPr>
            <p:spPr>
              <a:xfrm>
                <a:off x="1027" y="2167"/>
                <a:ext cx="0" cy="472"/>
              </a:xfrm>
              <a:prstGeom prst="line">
                <a:avLst/>
              </a:prstGeom>
              <a:ln w="19050" cap="flat" cmpd="sng">
                <a:solidFill>
                  <a:schemeClr val="bg2"/>
                </a:solidFill>
                <a:prstDash val="solid"/>
                <a:headEnd type="none" w="sm" len="sm"/>
                <a:tailEnd type="none" w="sm" len="sm"/>
              </a:ln>
            </p:spPr>
          </p:sp>
          <p:sp>
            <p:nvSpPr>
              <p:cNvPr id="29908" name="Line 20"/>
              <p:cNvSpPr/>
              <p:nvPr/>
            </p:nvSpPr>
            <p:spPr>
              <a:xfrm>
                <a:off x="1354" y="2167"/>
                <a:ext cx="0" cy="472"/>
              </a:xfrm>
              <a:prstGeom prst="line">
                <a:avLst/>
              </a:prstGeom>
              <a:ln w="19050" cap="flat" cmpd="sng">
                <a:solidFill>
                  <a:schemeClr val="bg2"/>
                </a:solidFill>
                <a:prstDash val="solid"/>
                <a:headEnd type="none" w="sm" len="sm"/>
                <a:tailEnd type="none" w="sm" len="sm"/>
              </a:ln>
            </p:spPr>
          </p:sp>
          <p:sp>
            <p:nvSpPr>
              <p:cNvPr id="29909" name="Line 21"/>
              <p:cNvSpPr/>
              <p:nvPr/>
            </p:nvSpPr>
            <p:spPr>
              <a:xfrm>
                <a:off x="1680" y="2403"/>
                <a:ext cx="0" cy="236"/>
              </a:xfrm>
              <a:prstGeom prst="line">
                <a:avLst/>
              </a:prstGeom>
              <a:ln w="19050" cap="flat" cmpd="sng">
                <a:solidFill>
                  <a:schemeClr val="bg2"/>
                </a:solidFill>
                <a:prstDash val="solid"/>
                <a:headEnd type="none" w="sm" len="sm"/>
                <a:tailEnd type="none" w="sm" len="sm"/>
              </a:ln>
            </p:spPr>
          </p:sp>
          <p:sp>
            <p:nvSpPr>
              <p:cNvPr id="29910" name="Line 22"/>
              <p:cNvSpPr/>
              <p:nvPr/>
            </p:nvSpPr>
            <p:spPr>
              <a:xfrm>
                <a:off x="1680" y="2167"/>
                <a:ext cx="0" cy="236"/>
              </a:xfrm>
              <a:prstGeom prst="line">
                <a:avLst/>
              </a:prstGeom>
              <a:ln w="19050" cap="sq" cmpd="sng">
                <a:solidFill>
                  <a:schemeClr val="bg2"/>
                </a:solidFill>
                <a:prstDash val="solid"/>
                <a:headEnd type="none" w="sm" len="sm"/>
                <a:tailEnd type="none" w="sm" len="sm"/>
              </a:ln>
            </p:spPr>
          </p:sp>
          <p:sp>
            <p:nvSpPr>
              <p:cNvPr id="29911" name="Line 23"/>
              <p:cNvSpPr/>
              <p:nvPr/>
            </p:nvSpPr>
            <p:spPr>
              <a:xfrm>
                <a:off x="201" y="1992"/>
                <a:ext cx="173" cy="175"/>
              </a:xfrm>
              <a:prstGeom prst="line">
                <a:avLst/>
              </a:prstGeom>
              <a:ln w="19050" cap="sq" cmpd="sng">
                <a:solidFill>
                  <a:schemeClr val="bg2"/>
                </a:solidFill>
                <a:prstDash val="solid"/>
                <a:headEnd type="none" w="sm" len="sm"/>
                <a:tailEnd type="none" w="sm" len="sm"/>
              </a:ln>
            </p:spPr>
          </p:sp>
          <p:sp>
            <p:nvSpPr>
              <p:cNvPr id="29912" name="Text Box 24"/>
              <p:cNvSpPr txBox="1"/>
              <p:nvPr/>
            </p:nvSpPr>
            <p:spPr>
              <a:xfrm>
                <a:off x="391" y="1960"/>
                <a:ext cx="1269" cy="253"/>
              </a:xfrm>
              <a:prstGeom prst="rect">
                <a:avLst/>
              </a:prstGeom>
              <a:noFill/>
              <a:ln w="19050">
                <a:noFill/>
              </a:ln>
            </p:spPr>
            <p:txBody>
              <a:bodyPr>
                <a:spAutoFit/>
              </a:bodyPr>
              <a:p>
                <a:r>
                  <a:rPr lang="en-US" altLang="zh-CN" sz="1000" b="1" dirty="0">
                    <a:latin typeface="Arial" panose="020B0604020202020204" pitchFamily="34" charset="0"/>
                  </a:rPr>
                  <a:t>00     01     11    10</a:t>
                </a:r>
                <a:endParaRPr lang="en-US" altLang="zh-CN" sz="1000" b="1" dirty="0">
                  <a:latin typeface="Arial" panose="020B0604020202020204" pitchFamily="34" charset="0"/>
                </a:endParaRPr>
              </a:p>
            </p:txBody>
          </p:sp>
          <p:sp>
            <p:nvSpPr>
              <p:cNvPr id="29913" name="Text Box 25"/>
              <p:cNvSpPr txBox="1"/>
              <p:nvPr/>
            </p:nvSpPr>
            <p:spPr>
              <a:xfrm>
                <a:off x="162" y="2236"/>
                <a:ext cx="196" cy="404"/>
              </a:xfrm>
              <a:prstGeom prst="rect">
                <a:avLst/>
              </a:prstGeom>
              <a:noFill/>
              <a:ln w="19050">
                <a:noFill/>
              </a:ln>
            </p:spPr>
            <p:txBody>
              <a:bodyPr>
                <a:spAutoFit/>
              </a:bodyPr>
              <a:p>
                <a:pPr>
                  <a:lnSpc>
                    <a:spcPct val="65000"/>
                  </a:lnSpc>
                </a:pPr>
                <a:r>
                  <a:rPr lang="en-US" altLang="zh-CN" sz="1000" b="1" dirty="0">
                    <a:latin typeface="Arial" panose="020B0604020202020204" pitchFamily="34" charset="0"/>
                  </a:rPr>
                  <a:t>0</a:t>
                </a:r>
                <a:endParaRPr lang="en-US" altLang="zh-CN" sz="1000" b="1" dirty="0">
                  <a:latin typeface="Arial" panose="020B0604020202020204" pitchFamily="34" charset="0"/>
                </a:endParaRPr>
              </a:p>
              <a:p>
                <a:pPr>
                  <a:lnSpc>
                    <a:spcPct val="65000"/>
                  </a:lnSpc>
                </a:pPr>
                <a:endParaRPr lang="en-US" altLang="zh-CN" sz="1000" b="1" dirty="0">
                  <a:latin typeface="Arial" panose="020B0604020202020204" pitchFamily="34" charset="0"/>
                </a:endParaRPr>
              </a:p>
              <a:p>
                <a:pPr>
                  <a:lnSpc>
                    <a:spcPct val="65000"/>
                  </a:lnSpc>
                </a:pPr>
                <a:r>
                  <a:rPr lang="en-US" altLang="zh-CN" sz="1000" b="1" dirty="0">
                    <a:latin typeface="Arial" panose="020B0604020202020204" pitchFamily="34" charset="0"/>
                  </a:rPr>
                  <a:t>1</a:t>
                </a:r>
                <a:endParaRPr lang="en-US" altLang="zh-CN" sz="1000" b="1" dirty="0">
                  <a:latin typeface="Arial" panose="020B0604020202020204" pitchFamily="34" charset="0"/>
                </a:endParaRPr>
              </a:p>
            </p:txBody>
          </p:sp>
          <p:sp>
            <p:nvSpPr>
              <p:cNvPr id="29914" name="Text Box 26"/>
              <p:cNvSpPr txBox="1"/>
              <p:nvPr/>
            </p:nvSpPr>
            <p:spPr>
              <a:xfrm>
                <a:off x="33" y="1960"/>
                <a:ext cx="371" cy="253"/>
              </a:xfrm>
              <a:prstGeom prst="rect">
                <a:avLst/>
              </a:prstGeom>
              <a:noFill/>
              <a:ln w="19050">
                <a:noFill/>
              </a:ln>
            </p:spPr>
            <p:txBody>
              <a:bodyPr>
                <a:spAutoFit/>
              </a:bodyPr>
              <a:p>
                <a:r>
                  <a:rPr lang="en-US" altLang="zh-CN" sz="1000" b="1" dirty="0">
                    <a:latin typeface="Arial" panose="020B0604020202020204" pitchFamily="34" charset="0"/>
                  </a:rPr>
                  <a:t>X</a:t>
                </a:r>
                <a:endParaRPr lang="en-US" altLang="zh-CN" sz="1000" b="1" baseline="-25000" dirty="0">
                  <a:latin typeface="Arial" panose="020B0604020202020204" pitchFamily="34" charset="0"/>
                </a:endParaRPr>
              </a:p>
            </p:txBody>
          </p:sp>
          <p:sp>
            <p:nvSpPr>
              <p:cNvPr id="29915" name="Text Box 27"/>
              <p:cNvSpPr txBox="1"/>
              <p:nvPr/>
            </p:nvSpPr>
            <p:spPr>
              <a:xfrm>
                <a:off x="124" y="1804"/>
                <a:ext cx="597" cy="253"/>
              </a:xfrm>
              <a:prstGeom prst="rect">
                <a:avLst/>
              </a:prstGeom>
              <a:noFill/>
              <a:ln w="19050">
                <a:noFill/>
              </a:ln>
            </p:spPr>
            <p:txBody>
              <a:bodyPr>
                <a:spAutoFit/>
              </a:bodyPr>
              <a:p>
                <a:r>
                  <a:rPr lang="en-US" altLang="zh-CN" sz="1000" b="1" dirty="0">
                    <a:latin typeface="Arial" panose="020B0604020202020204" pitchFamily="34" charset="0"/>
                  </a:rPr>
                  <a:t>Y</a:t>
                </a:r>
                <a:r>
                  <a:rPr lang="en-US" altLang="zh-CN" sz="1000" b="1" baseline="-25000" dirty="0">
                    <a:latin typeface="Arial" panose="020B0604020202020204" pitchFamily="34" charset="0"/>
                  </a:rPr>
                  <a:t>2</a:t>
                </a:r>
                <a:r>
                  <a:rPr lang="en-US" altLang="zh-CN" sz="1000" b="1" baseline="30000" dirty="0">
                    <a:latin typeface="Arial" panose="020B0604020202020204" pitchFamily="34" charset="0"/>
                  </a:rPr>
                  <a:t>n</a:t>
                </a:r>
                <a:r>
                  <a:rPr lang="en-US" altLang="zh-CN" sz="1000" b="1" dirty="0">
                    <a:latin typeface="Arial" panose="020B0604020202020204" pitchFamily="34" charset="0"/>
                  </a:rPr>
                  <a:t>Y</a:t>
                </a:r>
                <a:r>
                  <a:rPr lang="en-US" altLang="zh-CN" sz="1000" b="1" baseline="-25000" dirty="0">
                    <a:latin typeface="Arial" panose="020B0604020202020204" pitchFamily="34" charset="0"/>
                  </a:rPr>
                  <a:t>1</a:t>
                </a:r>
                <a:r>
                  <a:rPr lang="en-US" altLang="zh-CN" sz="1000" b="1" baseline="30000" dirty="0">
                    <a:latin typeface="Arial" panose="020B0604020202020204" pitchFamily="34" charset="0"/>
                  </a:rPr>
                  <a:t>n</a:t>
                </a:r>
                <a:endParaRPr lang="en-US" altLang="zh-CN" sz="1000" b="1" baseline="30000" dirty="0">
                  <a:latin typeface="Arial" panose="020B0604020202020204" pitchFamily="34" charset="0"/>
                </a:endParaRPr>
              </a:p>
            </p:txBody>
          </p:sp>
        </p:grpSp>
        <p:grpSp>
          <p:nvGrpSpPr>
            <p:cNvPr id="29861" name="Group 5"/>
            <p:cNvGrpSpPr/>
            <p:nvPr/>
          </p:nvGrpSpPr>
          <p:grpSpPr>
            <a:xfrm>
              <a:off x="7215206" y="681027"/>
              <a:ext cx="1598737" cy="812497"/>
              <a:chOff x="33" y="1804"/>
              <a:chExt cx="1647" cy="836"/>
            </a:xfrm>
          </p:grpSpPr>
          <p:sp>
            <p:nvSpPr>
              <p:cNvPr id="29872" name="Rectangle 6"/>
              <p:cNvSpPr/>
              <p:nvPr/>
            </p:nvSpPr>
            <p:spPr>
              <a:xfrm>
                <a:off x="1354" y="2403"/>
                <a:ext cx="326"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0</a:t>
                </a:r>
                <a:endParaRPr lang="en-US" altLang="zh-CN" sz="1000" b="1" dirty="0">
                  <a:latin typeface="Arial" panose="020B0604020202020204" pitchFamily="34" charset="0"/>
                </a:endParaRPr>
              </a:p>
            </p:txBody>
          </p:sp>
          <p:sp>
            <p:nvSpPr>
              <p:cNvPr id="29873" name="Rectangle 7"/>
              <p:cNvSpPr/>
              <p:nvPr/>
            </p:nvSpPr>
            <p:spPr>
              <a:xfrm>
                <a:off x="1027" y="2403"/>
                <a:ext cx="327"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0</a:t>
                </a:r>
                <a:endParaRPr lang="en-US" altLang="zh-CN" sz="1000" b="1" dirty="0">
                  <a:latin typeface="Arial" panose="020B0604020202020204" pitchFamily="34" charset="0"/>
                </a:endParaRPr>
              </a:p>
            </p:txBody>
          </p:sp>
          <p:sp>
            <p:nvSpPr>
              <p:cNvPr id="29874" name="Rectangle 8"/>
              <p:cNvSpPr/>
              <p:nvPr/>
            </p:nvSpPr>
            <p:spPr>
              <a:xfrm>
                <a:off x="701" y="2403"/>
                <a:ext cx="326"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X</a:t>
                </a:r>
                <a:endParaRPr lang="en-US" altLang="zh-CN" sz="1000" b="1" dirty="0">
                  <a:latin typeface="Arial" panose="020B0604020202020204" pitchFamily="34" charset="0"/>
                </a:endParaRPr>
              </a:p>
            </p:txBody>
          </p:sp>
          <p:sp>
            <p:nvSpPr>
              <p:cNvPr id="29875" name="Rectangle 9"/>
              <p:cNvSpPr/>
              <p:nvPr/>
            </p:nvSpPr>
            <p:spPr>
              <a:xfrm>
                <a:off x="374" y="2403"/>
                <a:ext cx="327"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0</a:t>
                </a:r>
                <a:endParaRPr lang="en-US" altLang="zh-CN" sz="1000" b="1" dirty="0">
                  <a:latin typeface="Arial" panose="020B0604020202020204" pitchFamily="34" charset="0"/>
                </a:endParaRPr>
              </a:p>
            </p:txBody>
          </p:sp>
          <p:sp>
            <p:nvSpPr>
              <p:cNvPr id="29876" name="Rectangle 10"/>
              <p:cNvSpPr/>
              <p:nvPr/>
            </p:nvSpPr>
            <p:spPr>
              <a:xfrm>
                <a:off x="1354" y="2167"/>
                <a:ext cx="326"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0</a:t>
                </a:r>
                <a:endParaRPr lang="en-US" altLang="zh-CN" sz="1000" b="1" dirty="0">
                  <a:latin typeface="Arial" panose="020B0604020202020204" pitchFamily="34" charset="0"/>
                </a:endParaRPr>
              </a:p>
            </p:txBody>
          </p:sp>
          <p:sp>
            <p:nvSpPr>
              <p:cNvPr id="29877" name="Rectangle 11"/>
              <p:cNvSpPr/>
              <p:nvPr/>
            </p:nvSpPr>
            <p:spPr>
              <a:xfrm>
                <a:off x="1027" y="2167"/>
                <a:ext cx="327"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1</a:t>
                </a:r>
                <a:endParaRPr lang="en-US" altLang="zh-CN" sz="1000" b="1" dirty="0">
                  <a:latin typeface="Arial" panose="020B0604020202020204" pitchFamily="34" charset="0"/>
                </a:endParaRPr>
              </a:p>
            </p:txBody>
          </p:sp>
          <p:sp>
            <p:nvSpPr>
              <p:cNvPr id="29878" name="Rectangle 12"/>
              <p:cNvSpPr/>
              <p:nvPr/>
            </p:nvSpPr>
            <p:spPr>
              <a:xfrm>
                <a:off x="701" y="2167"/>
                <a:ext cx="326"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pPr>
                <a:r>
                  <a:rPr lang="en-US" altLang="zh-CN" sz="1000" b="1" dirty="0">
                    <a:latin typeface="Arial" panose="020B0604020202020204" pitchFamily="34" charset="0"/>
                  </a:rPr>
                  <a:t>X</a:t>
                </a:r>
                <a:endParaRPr lang="en-US" altLang="zh-CN" sz="1000" b="1" dirty="0">
                  <a:latin typeface="Arial" panose="020B0604020202020204" pitchFamily="34" charset="0"/>
                </a:endParaRPr>
              </a:p>
              <a:p>
                <a:pPr algn="ctr">
                  <a:spcBef>
                    <a:spcPct val="20000"/>
                  </a:spcBef>
                  <a:buClr>
                    <a:schemeClr val="accent2"/>
                  </a:buClr>
                  <a:buSzPct val="80000"/>
                  <a:buFont typeface="Wingdings" panose="05000000000000000000" pitchFamily="2" charset="2"/>
                </a:pPr>
                <a:endParaRPr lang="en-US" altLang="zh-CN" sz="1000" b="1" dirty="0">
                  <a:latin typeface="Arial" panose="020B0604020202020204" pitchFamily="34" charset="0"/>
                </a:endParaRPr>
              </a:p>
            </p:txBody>
          </p:sp>
          <p:sp>
            <p:nvSpPr>
              <p:cNvPr id="29879" name="Rectangle 13"/>
              <p:cNvSpPr/>
              <p:nvPr/>
            </p:nvSpPr>
            <p:spPr>
              <a:xfrm>
                <a:off x="374" y="2167"/>
                <a:ext cx="327"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0</a:t>
                </a:r>
                <a:endParaRPr lang="en-US" altLang="zh-CN" sz="1000" b="1" dirty="0">
                  <a:latin typeface="Arial" panose="020B0604020202020204" pitchFamily="34" charset="0"/>
                </a:endParaRPr>
              </a:p>
            </p:txBody>
          </p:sp>
          <p:sp>
            <p:nvSpPr>
              <p:cNvPr id="29880" name="Line 14"/>
              <p:cNvSpPr/>
              <p:nvPr/>
            </p:nvSpPr>
            <p:spPr>
              <a:xfrm>
                <a:off x="374" y="2167"/>
                <a:ext cx="1306" cy="0"/>
              </a:xfrm>
              <a:prstGeom prst="line">
                <a:avLst/>
              </a:prstGeom>
              <a:ln w="19050" cap="sq" cmpd="sng">
                <a:solidFill>
                  <a:schemeClr val="bg2"/>
                </a:solidFill>
                <a:prstDash val="solid"/>
                <a:headEnd type="none" w="sm" len="sm"/>
                <a:tailEnd type="none" w="sm" len="sm"/>
              </a:ln>
            </p:spPr>
          </p:sp>
          <p:sp>
            <p:nvSpPr>
              <p:cNvPr id="29881" name="Line 15"/>
              <p:cNvSpPr/>
              <p:nvPr/>
            </p:nvSpPr>
            <p:spPr>
              <a:xfrm>
                <a:off x="374" y="2403"/>
                <a:ext cx="1306" cy="0"/>
              </a:xfrm>
              <a:prstGeom prst="line">
                <a:avLst/>
              </a:prstGeom>
              <a:ln w="19050" cap="flat" cmpd="sng">
                <a:solidFill>
                  <a:schemeClr val="bg2"/>
                </a:solidFill>
                <a:prstDash val="solid"/>
                <a:headEnd type="none" w="sm" len="sm"/>
                <a:tailEnd type="none" w="sm" len="sm"/>
              </a:ln>
            </p:spPr>
          </p:sp>
          <p:sp>
            <p:nvSpPr>
              <p:cNvPr id="29882" name="Line 16"/>
              <p:cNvSpPr/>
              <p:nvPr/>
            </p:nvSpPr>
            <p:spPr>
              <a:xfrm>
                <a:off x="374" y="2639"/>
                <a:ext cx="1306" cy="0"/>
              </a:xfrm>
              <a:prstGeom prst="line">
                <a:avLst/>
              </a:prstGeom>
              <a:ln w="19050" cap="sq" cmpd="sng">
                <a:solidFill>
                  <a:schemeClr val="bg2"/>
                </a:solidFill>
                <a:prstDash val="solid"/>
                <a:headEnd type="none" w="sm" len="sm"/>
                <a:tailEnd type="none" w="sm" len="sm"/>
              </a:ln>
            </p:spPr>
          </p:sp>
          <p:sp>
            <p:nvSpPr>
              <p:cNvPr id="29883" name="Line 17"/>
              <p:cNvSpPr/>
              <p:nvPr/>
            </p:nvSpPr>
            <p:spPr>
              <a:xfrm>
                <a:off x="374" y="2167"/>
                <a:ext cx="0" cy="472"/>
              </a:xfrm>
              <a:prstGeom prst="line">
                <a:avLst/>
              </a:prstGeom>
              <a:ln w="19050" cap="sq" cmpd="sng">
                <a:solidFill>
                  <a:schemeClr val="bg2"/>
                </a:solidFill>
                <a:prstDash val="solid"/>
                <a:headEnd type="none" w="sm" len="sm"/>
                <a:tailEnd type="none" w="sm" len="sm"/>
              </a:ln>
            </p:spPr>
          </p:sp>
          <p:sp>
            <p:nvSpPr>
              <p:cNvPr id="29884" name="Line 18"/>
              <p:cNvSpPr/>
              <p:nvPr/>
            </p:nvSpPr>
            <p:spPr>
              <a:xfrm>
                <a:off x="701" y="2167"/>
                <a:ext cx="0" cy="472"/>
              </a:xfrm>
              <a:prstGeom prst="line">
                <a:avLst/>
              </a:prstGeom>
              <a:ln w="19050" cap="flat" cmpd="sng">
                <a:solidFill>
                  <a:schemeClr val="bg2"/>
                </a:solidFill>
                <a:prstDash val="solid"/>
                <a:headEnd type="none" w="sm" len="sm"/>
                <a:tailEnd type="none" w="sm" len="sm"/>
              </a:ln>
            </p:spPr>
          </p:sp>
          <p:sp>
            <p:nvSpPr>
              <p:cNvPr id="29885" name="Line 19"/>
              <p:cNvSpPr/>
              <p:nvPr/>
            </p:nvSpPr>
            <p:spPr>
              <a:xfrm>
                <a:off x="1027" y="2167"/>
                <a:ext cx="0" cy="472"/>
              </a:xfrm>
              <a:prstGeom prst="line">
                <a:avLst/>
              </a:prstGeom>
              <a:ln w="19050" cap="flat" cmpd="sng">
                <a:solidFill>
                  <a:schemeClr val="bg2"/>
                </a:solidFill>
                <a:prstDash val="solid"/>
                <a:headEnd type="none" w="sm" len="sm"/>
                <a:tailEnd type="none" w="sm" len="sm"/>
              </a:ln>
            </p:spPr>
          </p:sp>
          <p:sp>
            <p:nvSpPr>
              <p:cNvPr id="29886" name="Line 20"/>
              <p:cNvSpPr/>
              <p:nvPr/>
            </p:nvSpPr>
            <p:spPr>
              <a:xfrm>
                <a:off x="1354" y="2167"/>
                <a:ext cx="0" cy="472"/>
              </a:xfrm>
              <a:prstGeom prst="line">
                <a:avLst/>
              </a:prstGeom>
              <a:ln w="19050" cap="flat" cmpd="sng">
                <a:solidFill>
                  <a:schemeClr val="bg2"/>
                </a:solidFill>
                <a:prstDash val="solid"/>
                <a:headEnd type="none" w="sm" len="sm"/>
                <a:tailEnd type="none" w="sm" len="sm"/>
              </a:ln>
            </p:spPr>
          </p:sp>
          <p:sp>
            <p:nvSpPr>
              <p:cNvPr id="29887" name="Line 21"/>
              <p:cNvSpPr/>
              <p:nvPr/>
            </p:nvSpPr>
            <p:spPr>
              <a:xfrm>
                <a:off x="1680" y="2403"/>
                <a:ext cx="0" cy="236"/>
              </a:xfrm>
              <a:prstGeom prst="line">
                <a:avLst/>
              </a:prstGeom>
              <a:ln w="19050" cap="flat" cmpd="sng">
                <a:solidFill>
                  <a:schemeClr val="bg2"/>
                </a:solidFill>
                <a:prstDash val="solid"/>
                <a:headEnd type="none" w="sm" len="sm"/>
                <a:tailEnd type="none" w="sm" len="sm"/>
              </a:ln>
            </p:spPr>
          </p:sp>
          <p:sp>
            <p:nvSpPr>
              <p:cNvPr id="29888" name="Line 22"/>
              <p:cNvSpPr/>
              <p:nvPr/>
            </p:nvSpPr>
            <p:spPr>
              <a:xfrm>
                <a:off x="1680" y="2167"/>
                <a:ext cx="0" cy="236"/>
              </a:xfrm>
              <a:prstGeom prst="line">
                <a:avLst/>
              </a:prstGeom>
              <a:ln w="19050" cap="sq" cmpd="sng">
                <a:solidFill>
                  <a:schemeClr val="bg2"/>
                </a:solidFill>
                <a:prstDash val="solid"/>
                <a:headEnd type="none" w="sm" len="sm"/>
                <a:tailEnd type="none" w="sm" len="sm"/>
              </a:ln>
            </p:spPr>
          </p:sp>
          <p:sp>
            <p:nvSpPr>
              <p:cNvPr id="29889" name="Line 23"/>
              <p:cNvSpPr/>
              <p:nvPr/>
            </p:nvSpPr>
            <p:spPr>
              <a:xfrm>
                <a:off x="201" y="1992"/>
                <a:ext cx="173" cy="175"/>
              </a:xfrm>
              <a:prstGeom prst="line">
                <a:avLst/>
              </a:prstGeom>
              <a:ln w="19050" cap="sq" cmpd="sng">
                <a:solidFill>
                  <a:schemeClr val="bg2"/>
                </a:solidFill>
                <a:prstDash val="solid"/>
                <a:headEnd type="none" w="sm" len="sm"/>
                <a:tailEnd type="none" w="sm" len="sm"/>
              </a:ln>
            </p:spPr>
          </p:sp>
          <p:sp>
            <p:nvSpPr>
              <p:cNvPr id="29890" name="Text Box 24"/>
              <p:cNvSpPr txBox="1"/>
              <p:nvPr/>
            </p:nvSpPr>
            <p:spPr>
              <a:xfrm>
                <a:off x="391" y="1960"/>
                <a:ext cx="1269" cy="253"/>
              </a:xfrm>
              <a:prstGeom prst="rect">
                <a:avLst/>
              </a:prstGeom>
              <a:noFill/>
              <a:ln w="19050">
                <a:noFill/>
              </a:ln>
            </p:spPr>
            <p:txBody>
              <a:bodyPr>
                <a:spAutoFit/>
              </a:bodyPr>
              <a:p>
                <a:r>
                  <a:rPr lang="en-US" altLang="zh-CN" sz="1000" b="1" dirty="0">
                    <a:latin typeface="Arial" panose="020B0604020202020204" pitchFamily="34" charset="0"/>
                  </a:rPr>
                  <a:t>00     01     11    10</a:t>
                </a:r>
                <a:endParaRPr lang="en-US" altLang="zh-CN" sz="1000" b="1" dirty="0">
                  <a:latin typeface="Arial" panose="020B0604020202020204" pitchFamily="34" charset="0"/>
                </a:endParaRPr>
              </a:p>
            </p:txBody>
          </p:sp>
          <p:sp>
            <p:nvSpPr>
              <p:cNvPr id="29891" name="Text Box 25"/>
              <p:cNvSpPr txBox="1"/>
              <p:nvPr/>
            </p:nvSpPr>
            <p:spPr>
              <a:xfrm>
                <a:off x="162" y="2236"/>
                <a:ext cx="196" cy="404"/>
              </a:xfrm>
              <a:prstGeom prst="rect">
                <a:avLst/>
              </a:prstGeom>
              <a:noFill/>
              <a:ln w="19050">
                <a:noFill/>
              </a:ln>
            </p:spPr>
            <p:txBody>
              <a:bodyPr>
                <a:spAutoFit/>
              </a:bodyPr>
              <a:p>
                <a:pPr>
                  <a:lnSpc>
                    <a:spcPct val="65000"/>
                  </a:lnSpc>
                </a:pPr>
                <a:r>
                  <a:rPr lang="en-US" altLang="zh-CN" sz="1000" b="1" dirty="0">
                    <a:latin typeface="Arial" panose="020B0604020202020204" pitchFamily="34" charset="0"/>
                  </a:rPr>
                  <a:t>0</a:t>
                </a:r>
                <a:endParaRPr lang="en-US" altLang="zh-CN" sz="1000" b="1" dirty="0">
                  <a:latin typeface="Arial" panose="020B0604020202020204" pitchFamily="34" charset="0"/>
                </a:endParaRPr>
              </a:p>
              <a:p>
                <a:pPr>
                  <a:lnSpc>
                    <a:spcPct val="65000"/>
                  </a:lnSpc>
                </a:pPr>
                <a:endParaRPr lang="en-US" altLang="zh-CN" sz="1000" b="1" dirty="0">
                  <a:latin typeface="Arial" panose="020B0604020202020204" pitchFamily="34" charset="0"/>
                </a:endParaRPr>
              </a:p>
              <a:p>
                <a:pPr>
                  <a:lnSpc>
                    <a:spcPct val="65000"/>
                  </a:lnSpc>
                </a:pPr>
                <a:r>
                  <a:rPr lang="en-US" altLang="zh-CN" sz="1000" b="1" dirty="0">
                    <a:latin typeface="Arial" panose="020B0604020202020204" pitchFamily="34" charset="0"/>
                  </a:rPr>
                  <a:t>1</a:t>
                </a:r>
                <a:endParaRPr lang="en-US" altLang="zh-CN" sz="1000" b="1" dirty="0">
                  <a:latin typeface="Arial" panose="020B0604020202020204" pitchFamily="34" charset="0"/>
                </a:endParaRPr>
              </a:p>
            </p:txBody>
          </p:sp>
          <p:sp>
            <p:nvSpPr>
              <p:cNvPr id="29892" name="Text Box 26"/>
              <p:cNvSpPr txBox="1"/>
              <p:nvPr/>
            </p:nvSpPr>
            <p:spPr>
              <a:xfrm>
                <a:off x="33" y="1960"/>
                <a:ext cx="371" cy="253"/>
              </a:xfrm>
              <a:prstGeom prst="rect">
                <a:avLst/>
              </a:prstGeom>
              <a:noFill/>
              <a:ln w="19050">
                <a:noFill/>
              </a:ln>
            </p:spPr>
            <p:txBody>
              <a:bodyPr>
                <a:spAutoFit/>
              </a:bodyPr>
              <a:p>
                <a:r>
                  <a:rPr lang="en-US" altLang="zh-CN" sz="1000" b="1" dirty="0">
                    <a:latin typeface="Arial" panose="020B0604020202020204" pitchFamily="34" charset="0"/>
                  </a:rPr>
                  <a:t>X</a:t>
                </a:r>
                <a:endParaRPr lang="en-US" altLang="zh-CN" sz="1000" b="1" baseline="-25000" dirty="0">
                  <a:latin typeface="Arial" panose="020B0604020202020204" pitchFamily="34" charset="0"/>
                </a:endParaRPr>
              </a:p>
            </p:txBody>
          </p:sp>
          <p:sp>
            <p:nvSpPr>
              <p:cNvPr id="29893" name="Text Box 27"/>
              <p:cNvSpPr txBox="1"/>
              <p:nvPr/>
            </p:nvSpPr>
            <p:spPr>
              <a:xfrm>
                <a:off x="124" y="1804"/>
                <a:ext cx="597" cy="253"/>
              </a:xfrm>
              <a:prstGeom prst="rect">
                <a:avLst/>
              </a:prstGeom>
              <a:noFill/>
              <a:ln w="19050">
                <a:noFill/>
              </a:ln>
            </p:spPr>
            <p:txBody>
              <a:bodyPr>
                <a:spAutoFit/>
              </a:bodyPr>
              <a:p>
                <a:r>
                  <a:rPr lang="en-US" altLang="zh-CN" sz="1000" b="1" dirty="0">
                    <a:latin typeface="Arial" panose="020B0604020202020204" pitchFamily="34" charset="0"/>
                  </a:rPr>
                  <a:t>Y</a:t>
                </a:r>
                <a:r>
                  <a:rPr lang="en-US" altLang="zh-CN" sz="1000" b="1" baseline="-25000" dirty="0">
                    <a:latin typeface="Arial" panose="020B0604020202020204" pitchFamily="34" charset="0"/>
                  </a:rPr>
                  <a:t>2</a:t>
                </a:r>
                <a:r>
                  <a:rPr lang="en-US" altLang="zh-CN" sz="1000" b="1" baseline="30000" dirty="0">
                    <a:latin typeface="Arial" panose="020B0604020202020204" pitchFamily="34" charset="0"/>
                  </a:rPr>
                  <a:t>n</a:t>
                </a:r>
                <a:r>
                  <a:rPr lang="en-US" altLang="zh-CN" sz="1000" b="1" dirty="0">
                    <a:latin typeface="Arial" panose="020B0604020202020204" pitchFamily="34" charset="0"/>
                  </a:rPr>
                  <a:t>Y</a:t>
                </a:r>
                <a:r>
                  <a:rPr lang="en-US" altLang="zh-CN" sz="1000" b="1" baseline="-25000" dirty="0">
                    <a:latin typeface="Arial" panose="020B0604020202020204" pitchFamily="34" charset="0"/>
                  </a:rPr>
                  <a:t>1</a:t>
                </a:r>
                <a:r>
                  <a:rPr lang="en-US" altLang="zh-CN" sz="1000" b="1" baseline="30000" dirty="0">
                    <a:latin typeface="Arial" panose="020B0604020202020204" pitchFamily="34" charset="0"/>
                  </a:rPr>
                  <a:t>n</a:t>
                </a:r>
                <a:endParaRPr lang="en-US" altLang="zh-CN" sz="1000" b="1" baseline="30000" dirty="0">
                  <a:latin typeface="Arial" panose="020B0604020202020204" pitchFamily="34" charset="0"/>
                </a:endParaRPr>
              </a:p>
            </p:txBody>
          </p:sp>
        </p:grpSp>
        <p:sp>
          <p:nvSpPr>
            <p:cNvPr id="150" name="Text Box 29"/>
            <p:cNvSpPr txBox="1">
              <a:spLocks noChangeArrowheads="1"/>
            </p:cNvSpPr>
            <p:nvPr/>
          </p:nvSpPr>
          <p:spPr bwMode="auto">
            <a:xfrm>
              <a:off x="4238632" y="1566856"/>
              <a:ext cx="1071595" cy="338139"/>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600" b="1" kern="1200" cap="none" spc="0" normalizeH="0" baseline="0" noProof="0" dirty="0">
                  <a:latin typeface="+mj-lt"/>
                  <a:ea typeface="宋体" panose="02010600030101010101" pitchFamily="2" charset="-122"/>
                  <a:cs typeface="+mn-cs"/>
                </a:rPr>
                <a:t>J</a:t>
              </a:r>
              <a:r>
                <a:rPr kumimoji="0" lang="en-US" altLang="zh-CN" sz="1600" b="1" kern="1200" cap="none" spc="0" normalizeH="0" baseline="-25000" noProof="0" dirty="0">
                  <a:latin typeface="+mj-lt"/>
                  <a:ea typeface="宋体" panose="02010600030101010101" pitchFamily="2" charset="-122"/>
                  <a:cs typeface="+mn-cs"/>
                </a:rPr>
                <a:t>1 </a:t>
              </a:r>
              <a:r>
                <a:rPr kumimoji="1" lang="en-US" altLang="zh-CN" sz="1600" b="1" kern="1200" cap="none" spc="0" normalizeH="0" baseline="0" noProof="0" dirty="0">
                  <a:latin typeface="+mj-lt"/>
                  <a:ea typeface="宋体" panose="02010600030101010101" pitchFamily="2" charset="-122"/>
                  <a:cs typeface="+mn-cs"/>
                </a:rPr>
                <a:t>= XY</a:t>
              </a:r>
              <a:r>
                <a:rPr kumimoji="0" lang="en-US" altLang="zh-CN" sz="1600" b="1" kern="1200" cap="none" spc="0" normalizeH="0" baseline="-25000" noProof="0" dirty="0">
                  <a:latin typeface="+mj-lt"/>
                  <a:ea typeface="宋体" panose="02010600030101010101" pitchFamily="2" charset="-122"/>
                  <a:cs typeface="+mn-cs"/>
                </a:rPr>
                <a:t>2</a:t>
              </a:r>
              <a:r>
                <a:rPr kumimoji="0" lang="en-US" altLang="zh-CN" sz="1600" b="1" kern="1200" cap="none" spc="0" normalizeH="0" baseline="30000" noProof="0" dirty="0">
                  <a:latin typeface="+mj-lt"/>
                  <a:ea typeface="宋体" panose="02010600030101010101" pitchFamily="2" charset="-122"/>
                  <a:cs typeface="+mn-cs"/>
                </a:rPr>
                <a:t>n</a:t>
              </a:r>
              <a:endParaRPr kumimoji="0" lang="en-US" altLang="zh-CN" sz="1600" b="1" kern="1200" cap="none" spc="0" normalizeH="0" baseline="30000" noProof="0" dirty="0">
                <a:latin typeface="+mj-lt"/>
                <a:ea typeface="宋体" panose="02010600030101010101" pitchFamily="2" charset="-122"/>
                <a:cs typeface="+mn-cs"/>
              </a:endParaRPr>
            </a:p>
          </p:txBody>
        </p:sp>
        <p:grpSp>
          <p:nvGrpSpPr>
            <p:cNvPr id="29863" name="Group 55"/>
            <p:cNvGrpSpPr/>
            <p:nvPr/>
          </p:nvGrpSpPr>
          <p:grpSpPr>
            <a:xfrm>
              <a:off x="5976947" y="1590670"/>
              <a:ext cx="815975" cy="338138"/>
              <a:chOff x="3936" y="3744"/>
              <a:chExt cx="514" cy="213"/>
            </a:xfrm>
          </p:grpSpPr>
          <p:sp>
            <p:nvSpPr>
              <p:cNvPr id="160" name="Text Box 56"/>
              <p:cNvSpPr txBox="1">
                <a:spLocks noChangeArrowheads="1"/>
              </p:cNvSpPr>
              <p:nvPr/>
            </p:nvSpPr>
            <p:spPr bwMode="auto">
              <a:xfrm>
                <a:off x="3936" y="3744"/>
                <a:ext cx="514" cy="213"/>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600" b="1" kern="1200" cap="none" spc="0" normalizeH="0" baseline="0" noProof="0" dirty="0">
                    <a:latin typeface="+mj-lt"/>
                    <a:ea typeface="宋体" panose="02010600030101010101" pitchFamily="2" charset="-122"/>
                    <a:cs typeface="+mn-cs"/>
                  </a:rPr>
                  <a:t>K</a:t>
                </a:r>
                <a:r>
                  <a:rPr kumimoji="0" lang="en-US" altLang="zh-CN" sz="1600" b="1" kern="1200" cap="none" spc="0" normalizeH="0" baseline="-25000" noProof="0" dirty="0">
                    <a:latin typeface="+mj-lt"/>
                    <a:ea typeface="宋体" panose="02010600030101010101" pitchFamily="2" charset="-122"/>
                    <a:cs typeface="+mn-cs"/>
                  </a:rPr>
                  <a:t>1 </a:t>
                </a:r>
                <a:r>
                  <a:rPr kumimoji="1" lang="en-US" altLang="zh-CN" sz="1600" b="1" kern="1200" cap="none" spc="0" normalizeH="0" baseline="0" noProof="0" dirty="0">
                    <a:latin typeface="+mj-lt"/>
                    <a:ea typeface="宋体" panose="02010600030101010101" pitchFamily="2" charset="-122"/>
                    <a:cs typeface="+mn-cs"/>
                  </a:rPr>
                  <a:t>= X</a:t>
                </a:r>
                <a:endParaRPr kumimoji="1" lang="en-US" altLang="zh-CN" sz="1600" b="1" kern="1200" cap="none" spc="0" normalizeH="0" baseline="0" noProof="0" dirty="0">
                  <a:latin typeface="+mj-lt"/>
                  <a:ea typeface="宋体" panose="02010600030101010101" pitchFamily="2" charset="-122"/>
                  <a:cs typeface="+mn-cs"/>
                </a:endParaRPr>
              </a:p>
            </p:txBody>
          </p:sp>
          <p:sp>
            <p:nvSpPr>
              <p:cNvPr id="161" name="Line 57"/>
              <p:cNvSpPr>
                <a:spLocks noChangeShapeType="1"/>
              </p:cNvSpPr>
              <p:nvPr/>
            </p:nvSpPr>
            <p:spPr bwMode="auto">
              <a:xfrm>
                <a:off x="4264" y="3792"/>
                <a:ext cx="96" cy="0"/>
              </a:xfrm>
              <a:prstGeom prst="line">
                <a:avLst/>
              </a:prstGeom>
              <a:noFill/>
              <a:ln w="19050">
                <a:solidFill>
                  <a:schemeClr val="bg2"/>
                </a:solidFill>
                <a:miter lim="800000"/>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grpSp>
        <p:sp>
          <p:nvSpPr>
            <p:cNvPr id="29864" name="圆角矩形 163"/>
            <p:cNvSpPr/>
            <p:nvPr/>
          </p:nvSpPr>
          <p:spPr>
            <a:xfrm>
              <a:off x="5905509" y="1111550"/>
              <a:ext cx="1143008" cy="142876"/>
            </a:xfrm>
            <a:prstGeom prst="roundRect">
              <a:avLst>
                <a:gd name="adj" fmla="val 16667"/>
              </a:avLst>
            </a:prstGeom>
            <a:noFill/>
            <a:ln w="19050" cap="flat" cmpd="sng">
              <a:solidFill>
                <a:srgbClr val="C00000"/>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29865" name="圆角矩形 164"/>
            <p:cNvSpPr/>
            <p:nvPr/>
          </p:nvSpPr>
          <p:spPr>
            <a:xfrm>
              <a:off x="4857752" y="1347779"/>
              <a:ext cx="428628" cy="142876"/>
            </a:xfrm>
            <a:prstGeom prst="roundRect">
              <a:avLst>
                <a:gd name="adj" fmla="val 16667"/>
              </a:avLst>
            </a:prstGeom>
            <a:noFill/>
            <a:ln w="19050" cap="flat" cmpd="sng">
              <a:solidFill>
                <a:srgbClr val="006600"/>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29866" name="圆角矩形 165"/>
            <p:cNvSpPr/>
            <p:nvPr/>
          </p:nvSpPr>
          <p:spPr>
            <a:xfrm>
              <a:off x="7962924" y="1085842"/>
              <a:ext cx="428628" cy="142876"/>
            </a:xfrm>
            <a:prstGeom prst="roundRect">
              <a:avLst>
                <a:gd name="adj" fmla="val 16667"/>
              </a:avLst>
            </a:prstGeom>
            <a:noFill/>
            <a:ln w="19050" cap="flat" cmpd="sng">
              <a:solidFill>
                <a:srgbClr val="006600"/>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grpSp>
          <p:nvGrpSpPr>
            <p:cNvPr id="29867" name="Group 92"/>
            <p:cNvGrpSpPr/>
            <p:nvPr/>
          </p:nvGrpSpPr>
          <p:grpSpPr>
            <a:xfrm>
              <a:off x="7653359" y="1590671"/>
              <a:ext cx="1000125" cy="338137"/>
              <a:chOff x="1008" y="3945"/>
              <a:chExt cx="630" cy="213"/>
            </a:xfrm>
          </p:grpSpPr>
          <p:sp>
            <p:nvSpPr>
              <p:cNvPr id="168" name="Text Box 93"/>
              <p:cNvSpPr txBox="1">
                <a:spLocks noChangeArrowheads="1"/>
              </p:cNvSpPr>
              <p:nvPr/>
            </p:nvSpPr>
            <p:spPr bwMode="auto">
              <a:xfrm>
                <a:off x="1008" y="3945"/>
                <a:ext cx="630" cy="213"/>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600" b="1" kern="1200" cap="none" spc="0" normalizeH="0" baseline="0" noProof="0" dirty="0">
                    <a:latin typeface="+mj-lt"/>
                    <a:ea typeface="宋体" panose="02010600030101010101" pitchFamily="2" charset="-122"/>
                    <a:cs typeface="+mn-cs"/>
                  </a:rPr>
                  <a:t>Z= XY</a:t>
                </a:r>
                <a:r>
                  <a:rPr kumimoji="0" lang="en-US" altLang="zh-CN" sz="1600" b="1" kern="1200" cap="none" spc="0" normalizeH="0" baseline="-25000" noProof="0" dirty="0">
                    <a:latin typeface="+mj-lt"/>
                    <a:ea typeface="宋体" panose="02010600030101010101" pitchFamily="2" charset="-122"/>
                    <a:cs typeface="+mn-cs"/>
                  </a:rPr>
                  <a:t>1</a:t>
                </a:r>
                <a:r>
                  <a:rPr kumimoji="0" lang="en-US" altLang="zh-CN" sz="1600" b="1" kern="1200" cap="none" spc="0" normalizeH="0" baseline="30000" noProof="0" dirty="0">
                    <a:latin typeface="+mj-lt"/>
                    <a:ea typeface="宋体" panose="02010600030101010101" pitchFamily="2" charset="-122"/>
                    <a:cs typeface="+mn-cs"/>
                  </a:rPr>
                  <a:t>n</a:t>
                </a:r>
                <a:endParaRPr kumimoji="0" lang="en-US" altLang="zh-CN" sz="1600" b="1" kern="1200" cap="none" spc="0" normalizeH="0" baseline="30000" noProof="0" dirty="0">
                  <a:latin typeface="+mj-lt"/>
                  <a:ea typeface="宋体" panose="02010600030101010101" pitchFamily="2" charset="-122"/>
                  <a:cs typeface="+mn-cs"/>
                </a:endParaRPr>
              </a:p>
            </p:txBody>
          </p:sp>
          <p:sp>
            <p:nvSpPr>
              <p:cNvPr id="169" name="Line 94"/>
              <p:cNvSpPr>
                <a:spLocks noChangeShapeType="1"/>
              </p:cNvSpPr>
              <p:nvPr/>
            </p:nvSpPr>
            <p:spPr bwMode="auto">
              <a:xfrm>
                <a:off x="1239" y="3993"/>
                <a:ext cx="91" cy="0"/>
              </a:xfrm>
              <a:prstGeom prst="line">
                <a:avLst/>
              </a:prstGeom>
              <a:noFill/>
              <a:ln w="19050">
                <a:solidFill>
                  <a:schemeClr val="bg2"/>
                </a:solidFill>
                <a:miter lim="800000"/>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grpSp>
      </p:grpSp>
      <p:grpSp>
        <p:nvGrpSpPr>
          <p:cNvPr id="170" name="组合 169"/>
          <p:cNvGrpSpPr/>
          <p:nvPr/>
        </p:nvGrpSpPr>
        <p:grpSpPr>
          <a:xfrm>
            <a:off x="4714875" y="2500313"/>
            <a:ext cx="2916238" cy="2062162"/>
            <a:chOff x="1274913" y="2314573"/>
            <a:chExt cx="2916939" cy="2062178"/>
          </a:xfrm>
        </p:grpSpPr>
        <p:cxnSp>
          <p:nvCxnSpPr>
            <p:cNvPr id="29812" name="直接连接符 34"/>
            <p:cNvCxnSpPr/>
            <p:nvPr/>
          </p:nvCxnSpPr>
          <p:spPr>
            <a:xfrm rot="5400000">
              <a:off x="2038398" y="3722042"/>
              <a:ext cx="395256" cy="1587"/>
            </a:xfrm>
            <a:prstGeom prst="line">
              <a:avLst/>
            </a:prstGeom>
            <a:ln w="19050" cap="flat" cmpd="sng">
              <a:solidFill>
                <a:schemeClr val="bg1"/>
              </a:solidFill>
              <a:prstDash val="solid"/>
              <a:headEnd type="oval" w="sm" len="sm"/>
              <a:tailEnd type="oval" w="sm" len="sm"/>
            </a:ln>
          </p:spPr>
        </p:cxnSp>
        <p:grpSp>
          <p:nvGrpSpPr>
            <p:cNvPr id="29813" name="组合 16"/>
            <p:cNvGrpSpPr/>
            <p:nvPr/>
          </p:nvGrpSpPr>
          <p:grpSpPr>
            <a:xfrm>
              <a:off x="1857962" y="2970724"/>
              <a:ext cx="803540" cy="1404001"/>
              <a:chOff x="1863800" y="2399536"/>
              <a:chExt cx="803540" cy="1405093"/>
            </a:xfrm>
          </p:grpSpPr>
          <p:cxnSp>
            <p:nvCxnSpPr>
              <p:cNvPr id="29852" name="直接连接符 17"/>
              <p:cNvCxnSpPr/>
              <p:nvPr/>
            </p:nvCxnSpPr>
            <p:spPr>
              <a:xfrm rot="5400000">
                <a:off x="2242237" y="3011958"/>
                <a:ext cx="396309" cy="1588"/>
              </a:xfrm>
              <a:prstGeom prst="line">
                <a:avLst/>
              </a:prstGeom>
              <a:ln w="19050" cap="flat" cmpd="sng">
                <a:solidFill>
                  <a:schemeClr val="bg2"/>
                </a:solidFill>
                <a:prstDash val="solid"/>
                <a:headEnd type="none" w="med" len="med"/>
                <a:tailEnd type="none" w="sm" len="sm"/>
              </a:ln>
            </p:spPr>
          </p:cxnSp>
          <p:cxnSp>
            <p:nvCxnSpPr>
              <p:cNvPr id="29853" name="直接连接符 18"/>
              <p:cNvCxnSpPr/>
              <p:nvPr/>
            </p:nvCxnSpPr>
            <p:spPr>
              <a:xfrm rot="5400000">
                <a:off x="1297683" y="3101288"/>
                <a:ext cx="1405093" cy="1588"/>
              </a:xfrm>
              <a:prstGeom prst="line">
                <a:avLst/>
              </a:prstGeom>
              <a:ln w="19050" cap="flat" cmpd="sng">
                <a:solidFill>
                  <a:schemeClr val="bg2"/>
                </a:solidFill>
                <a:prstDash val="solid"/>
                <a:headEnd type="none" w="med" len="med"/>
                <a:tailEnd type="none" w="med" len="med"/>
              </a:ln>
            </p:spPr>
          </p:cxnSp>
          <p:sp>
            <p:nvSpPr>
              <p:cNvPr id="29854" name="矩形 19"/>
              <p:cNvSpPr/>
              <p:nvPr/>
            </p:nvSpPr>
            <p:spPr>
              <a:xfrm>
                <a:off x="1876406" y="2643187"/>
                <a:ext cx="720005" cy="432304"/>
              </a:xfrm>
              <a:prstGeom prst="rect">
                <a:avLst/>
              </a:prstGeom>
              <a:solidFill>
                <a:srgbClr val="FFFF00"/>
              </a:solidFill>
              <a:ln w="19050" cap="flat" cmpd="sng">
                <a:solidFill>
                  <a:schemeClr val="bg2"/>
                </a:solidFill>
                <a:prstDash val="solid"/>
                <a:roun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216" name="TextBox 215"/>
              <p:cNvSpPr txBox="1">
                <a:spLocks noChangeArrowheads="1"/>
              </p:cNvSpPr>
              <p:nvPr/>
            </p:nvSpPr>
            <p:spPr bwMode="auto">
              <a:xfrm>
                <a:off x="2309698" y="2877240"/>
                <a:ext cx="357274" cy="246255"/>
              </a:xfrm>
              <a:prstGeom prst="rect">
                <a:avLst/>
              </a:prstGeom>
              <a:noFill/>
              <a:ln w="9525">
                <a:noFill/>
                <a:miter lim="800000"/>
              </a:ln>
            </p:spPr>
            <p:txBody>
              <a:bodyPr>
                <a:spAutoFit/>
              </a:bodyPr>
              <a:lstStyle/>
              <a:p>
                <a:pPr marR="0" defTabSz="914400" eaLnBrk="1" hangingPunct="1">
                  <a:buClrTx/>
                  <a:buSzTx/>
                  <a:buFontTx/>
                  <a:defRPr/>
                </a:pPr>
                <a:r>
                  <a:rPr kumimoji="1" lang="en-US" altLang="zh-CN" sz="1000" b="1" kern="1200" cap="none" spc="0" normalizeH="0" baseline="0" noProof="0" dirty="0">
                    <a:latin typeface="+mj-lt"/>
                    <a:ea typeface="黑体" panose="02010609060101010101" pitchFamily="49" charset="-122"/>
                    <a:cs typeface="+mn-cs"/>
                  </a:rPr>
                  <a:t>K</a:t>
                </a:r>
                <a:r>
                  <a:rPr kumimoji="1" lang="en-US" altLang="zh-CN" sz="1000" b="1" kern="1200" cap="none" spc="0" normalizeH="0" baseline="-25000" noProof="0" dirty="0">
                    <a:latin typeface="+mj-lt"/>
                    <a:ea typeface="黑体" panose="02010609060101010101" pitchFamily="49" charset="-122"/>
                    <a:cs typeface="+mn-cs"/>
                  </a:rPr>
                  <a:t>2</a:t>
                </a:r>
                <a:endParaRPr kumimoji="1" lang="zh-CN" altLang="en-US" sz="1000" b="1" kern="1200" cap="none" spc="0" normalizeH="0" baseline="-25000" noProof="0" dirty="0">
                  <a:latin typeface="+mj-lt"/>
                  <a:ea typeface="黑体" panose="02010609060101010101" pitchFamily="49" charset="-122"/>
                  <a:cs typeface="+mn-cs"/>
                </a:endParaRPr>
              </a:p>
            </p:txBody>
          </p:sp>
          <p:sp>
            <p:nvSpPr>
              <p:cNvPr id="217" name="TextBox 216"/>
              <p:cNvSpPr txBox="1">
                <a:spLocks noChangeArrowheads="1"/>
              </p:cNvSpPr>
              <p:nvPr/>
            </p:nvSpPr>
            <p:spPr bwMode="auto">
              <a:xfrm>
                <a:off x="1863504" y="2627806"/>
                <a:ext cx="357273" cy="246256"/>
              </a:xfrm>
              <a:prstGeom prst="rect">
                <a:avLst/>
              </a:prstGeom>
              <a:noFill/>
              <a:ln w="9525">
                <a:noFill/>
                <a:miter lim="800000"/>
              </a:ln>
            </p:spPr>
            <p:txBody>
              <a:bodyPr>
                <a:spAutoFit/>
              </a:bodyPr>
              <a:lstStyle/>
              <a:p>
                <a:pPr marR="0" defTabSz="914400" eaLnBrk="1" hangingPunct="1">
                  <a:buClrTx/>
                  <a:buSzTx/>
                  <a:buFontTx/>
                  <a:defRPr/>
                </a:pPr>
                <a:r>
                  <a:rPr kumimoji="1" lang="en-US" altLang="zh-CN" sz="1000" b="1" kern="1200" cap="none" spc="0" normalizeH="0" baseline="0" noProof="0" dirty="0">
                    <a:latin typeface="+mj-lt"/>
                    <a:ea typeface="黑体" panose="02010609060101010101" pitchFamily="49" charset="-122"/>
                    <a:cs typeface="+mn-cs"/>
                  </a:rPr>
                  <a:t>Q</a:t>
                </a:r>
                <a:r>
                  <a:rPr kumimoji="1" lang="en-US" altLang="zh-CN" sz="1000" b="1" kern="1200" cap="none" spc="0" normalizeH="0" baseline="-25000" noProof="0" dirty="0">
                    <a:latin typeface="+mj-lt"/>
                    <a:ea typeface="黑体" panose="02010609060101010101" pitchFamily="49" charset="-122"/>
                    <a:cs typeface="+mn-cs"/>
                  </a:rPr>
                  <a:t>2</a:t>
                </a:r>
                <a:endParaRPr kumimoji="1" lang="zh-CN" altLang="en-US" sz="1000" b="1" kern="1200" cap="none" spc="0" normalizeH="0" baseline="-25000" noProof="0" dirty="0">
                  <a:latin typeface="+mj-lt"/>
                  <a:ea typeface="黑体" panose="02010609060101010101" pitchFamily="49" charset="-122"/>
                  <a:cs typeface="+mn-cs"/>
                </a:endParaRPr>
              </a:p>
            </p:txBody>
          </p:sp>
          <p:sp>
            <p:nvSpPr>
              <p:cNvPr id="218" name="TextBox 217"/>
              <p:cNvSpPr txBox="1">
                <a:spLocks noChangeArrowheads="1"/>
              </p:cNvSpPr>
              <p:nvPr/>
            </p:nvSpPr>
            <p:spPr bwMode="auto">
              <a:xfrm>
                <a:off x="2268413" y="2627806"/>
                <a:ext cx="357274" cy="246256"/>
              </a:xfrm>
              <a:prstGeom prst="rect">
                <a:avLst/>
              </a:prstGeom>
              <a:noFill/>
              <a:ln w="9525">
                <a:noFill/>
                <a:miter lim="800000"/>
              </a:ln>
            </p:spPr>
            <p:txBody>
              <a:bodyPr>
                <a:spAutoFit/>
              </a:bodyPr>
              <a:lstStyle/>
              <a:p>
                <a:pPr marR="0" defTabSz="914400" eaLnBrk="1" hangingPunct="1">
                  <a:buClrTx/>
                  <a:buSzTx/>
                  <a:buFontTx/>
                  <a:defRPr/>
                </a:pPr>
                <a:r>
                  <a:rPr kumimoji="1" lang="en-US" altLang="zh-CN" sz="1000" b="1" kern="1200" cap="none" spc="0" normalizeH="0" baseline="0" noProof="0" dirty="0">
                    <a:latin typeface="+mj-lt"/>
                    <a:ea typeface="黑体" panose="02010609060101010101" pitchFamily="49" charset="-122"/>
                    <a:cs typeface="+mn-cs"/>
                  </a:rPr>
                  <a:t>Q</a:t>
                </a:r>
                <a:r>
                  <a:rPr kumimoji="1" lang="en-US" altLang="zh-CN" sz="1000" b="1" kern="1200" cap="none" spc="0" normalizeH="0" baseline="-25000" noProof="0" dirty="0">
                    <a:latin typeface="+mj-lt"/>
                    <a:ea typeface="黑体" panose="02010609060101010101" pitchFamily="49" charset="-122"/>
                    <a:cs typeface="+mn-cs"/>
                  </a:rPr>
                  <a:t>2</a:t>
                </a:r>
                <a:endParaRPr kumimoji="1" lang="zh-CN" altLang="en-US" sz="1000" b="1" kern="1200" cap="none" spc="0" normalizeH="0" baseline="-25000" noProof="0" dirty="0">
                  <a:latin typeface="+mj-lt"/>
                  <a:ea typeface="黑体" panose="02010609060101010101" pitchFamily="49" charset="-122"/>
                  <a:cs typeface="+mn-cs"/>
                </a:endParaRPr>
              </a:p>
            </p:txBody>
          </p:sp>
          <p:cxnSp>
            <p:nvCxnSpPr>
              <p:cNvPr id="29858" name="直接连接符 25"/>
              <p:cNvCxnSpPr/>
              <p:nvPr/>
            </p:nvCxnSpPr>
            <p:spPr>
              <a:xfrm>
                <a:off x="2366639" y="2681298"/>
                <a:ext cx="93600" cy="1588"/>
              </a:xfrm>
              <a:prstGeom prst="line">
                <a:avLst/>
              </a:prstGeom>
              <a:ln w="19050" cap="flat" cmpd="sng">
                <a:solidFill>
                  <a:schemeClr val="bg2"/>
                </a:solidFill>
                <a:prstDash val="solid"/>
                <a:headEnd type="none" w="med" len="med"/>
                <a:tailEnd type="none" w="med" len="med"/>
              </a:ln>
            </p:spPr>
          </p:cxnSp>
        </p:grpSp>
        <p:sp>
          <p:nvSpPr>
            <p:cNvPr id="29814" name="等腰三角形 36"/>
            <p:cNvSpPr/>
            <p:nvPr/>
          </p:nvSpPr>
          <p:spPr>
            <a:xfrm>
              <a:off x="2173086" y="3536833"/>
              <a:ext cx="107965" cy="107992"/>
            </a:xfrm>
            <a:prstGeom prst="triangle">
              <a:avLst>
                <a:gd name="adj" fmla="val 50000"/>
              </a:avLst>
            </a:prstGeom>
            <a:solidFill>
              <a:srgbClr val="FFFF00"/>
            </a:solidFill>
            <a:ln w="19050" cap="flat" cmpd="sng">
              <a:solidFill>
                <a:schemeClr val="bg2"/>
              </a:solidFill>
              <a:prstDash val="solid"/>
              <a:roun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174" name="TextBox 173"/>
            <p:cNvSpPr txBox="1">
              <a:spLocks noChangeArrowheads="1"/>
            </p:cNvSpPr>
            <p:nvPr/>
          </p:nvSpPr>
          <p:spPr bwMode="auto">
            <a:xfrm>
              <a:off x="2065678" y="3379793"/>
              <a:ext cx="422377" cy="214315"/>
            </a:xfrm>
            <a:prstGeom prst="rect">
              <a:avLst/>
            </a:prstGeom>
            <a:noFill/>
            <a:ln w="9525">
              <a:noFill/>
              <a:miter lim="800000"/>
            </a:ln>
          </p:spPr>
          <p:txBody>
            <a:bodyPr>
              <a:spAutoFit/>
            </a:bodyPr>
            <a:lstStyle/>
            <a:p>
              <a:pPr marR="0" defTabSz="914400" eaLnBrk="1" hangingPunct="1">
                <a:buClrTx/>
                <a:buSzTx/>
                <a:buFontTx/>
                <a:defRPr/>
              </a:pPr>
              <a:r>
                <a:rPr kumimoji="1" lang="en-US" altLang="zh-CN" sz="800" b="1" kern="1200" cap="none" spc="0" normalizeH="0" baseline="0" noProof="0" dirty="0">
                  <a:solidFill>
                    <a:schemeClr val="bg1"/>
                  </a:solidFill>
                  <a:latin typeface="+mj-lt"/>
                  <a:ea typeface="黑体" panose="02010609060101010101" pitchFamily="49" charset="-122"/>
                  <a:cs typeface="+mn-cs"/>
                </a:rPr>
                <a:t>CK</a:t>
              </a:r>
              <a:endParaRPr kumimoji="1" lang="zh-CN" altLang="en-US" sz="800" b="1" kern="1200" cap="none" spc="0" normalizeH="0" baseline="0" noProof="0" dirty="0">
                <a:solidFill>
                  <a:schemeClr val="bg1"/>
                </a:solidFill>
                <a:latin typeface="+mj-lt"/>
                <a:ea typeface="黑体" panose="02010609060101010101" pitchFamily="49" charset="-122"/>
                <a:cs typeface="+mn-cs"/>
              </a:endParaRPr>
            </a:p>
          </p:txBody>
        </p:sp>
        <p:sp>
          <p:nvSpPr>
            <p:cNvPr id="29816" name="Text Box 69"/>
            <p:cNvSpPr txBox="1"/>
            <p:nvPr/>
          </p:nvSpPr>
          <p:spPr>
            <a:xfrm>
              <a:off x="1274913" y="3760999"/>
              <a:ext cx="437686" cy="307753"/>
            </a:xfrm>
            <a:prstGeom prst="rect">
              <a:avLst/>
            </a:prstGeom>
            <a:noFill/>
            <a:ln w="19050">
              <a:noFill/>
            </a:ln>
          </p:spPr>
          <p:txBody>
            <a:bodyPr>
              <a:spAutoFit/>
            </a:bodyPr>
            <a:p>
              <a:pPr eaLnBrk="1" hangingPunct="1">
                <a:spcBef>
                  <a:spcPct val="50000"/>
                </a:spcBef>
              </a:pPr>
              <a:r>
                <a:rPr lang="en-US" altLang="zh-CN" sz="1400" b="1" dirty="0">
                  <a:solidFill>
                    <a:schemeClr val="bg1"/>
                  </a:solidFill>
                  <a:latin typeface="Arial" panose="020B0604020202020204" pitchFamily="34" charset="0"/>
                </a:rPr>
                <a:t>cp</a:t>
              </a:r>
              <a:r>
                <a:rPr lang="en-US" altLang="zh-CN" sz="1400" b="1" baseline="-25000" dirty="0">
                  <a:solidFill>
                    <a:schemeClr val="bg1"/>
                  </a:solidFill>
                  <a:latin typeface="Arial" panose="020B0604020202020204" pitchFamily="34" charset="0"/>
                </a:rPr>
                <a:t> </a:t>
              </a:r>
              <a:endParaRPr lang="en-US" altLang="zh-CN" sz="1400" b="1" baseline="-25000" dirty="0">
                <a:solidFill>
                  <a:schemeClr val="bg1"/>
                </a:solidFill>
                <a:latin typeface="Arial" panose="020B0604020202020204" pitchFamily="34" charset="0"/>
              </a:endParaRPr>
            </a:p>
          </p:txBody>
        </p:sp>
        <p:cxnSp>
          <p:nvCxnSpPr>
            <p:cNvPr id="29817" name="直接连接符 34"/>
            <p:cNvCxnSpPr/>
            <p:nvPr/>
          </p:nvCxnSpPr>
          <p:spPr>
            <a:xfrm rot="5400000">
              <a:off x="3564687" y="3713613"/>
              <a:ext cx="395256" cy="1587"/>
            </a:xfrm>
            <a:prstGeom prst="line">
              <a:avLst/>
            </a:prstGeom>
            <a:ln w="19050" cap="flat" cmpd="sng">
              <a:solidFill>
                <a:schemeClr val="bg1"/>
              </a:solidFill>
              <a:prstDash val="solid"/>
              <a:headEnd type="none" w="med" len="med"/>
              <a:tailEnd type="none" w="med" len="med"/>
            </a:ln>
          </p:spPr>
        </p:cxnSp>
        <p:grpSp>
          <p:nvGrpSpPr>
            <p:cNvPr id="29818" name="组合 16"/>
            <p:cNvGrpSpPr/>
            <p:nvPr/>
          </p:nvGrpSpPr>
          <p:grpSpPr>
            <a:xfrm>
              <a:off x="3388312" y="2909889"/>
              <a:ext cx="803540" cy="1466862"/>
              <a:chOff x="1863914" y="2324497"/>
              <a:chExt cx="803540" cy="1468010"/>
            </a:xfrm>
          </p:grpSpPr>
          <p:cxnSp>
            <p:nvCxnSpPr>
              <p:cNvPr id="29845" name="直接连接符 17"/>
              <p:cNvCxnSpPr/>
              <p:nvPr/>
            </p:nvCxnSpPr>
            <p:spPr>
              <a:xfrm rot="5400000">
                <a:off x="1863938" y="3215262"/>
                <a:ext cx="1152902" cy="1588"/>
              </a:xfrm>
              <a:prstGeom prst="line">
                <a:avLst/>
              </a:prstGeom>
              <a:ln w="19050" cap="flat" cmpd="sng">
                <a:solidFill>
                  <a:schemeClr val="bg2"/>
                </a:solidFill>
                <a:prstDash val="solid"/>
                <a:headEnd type="none" w="med" len="med"/>
                <a:tailEnd type="none" w="sm" len="sm"/>
              </a:ln>
            </p:spPr>
          </p:cxnSp>
          <p:cxnSp>
            <p:nvCxnSpPr>
              <p:cNvPr id="29846" name="直接连接符 18"/>
              <p:cNvCxnSpPr/>
              <p:nvPr/>
            </p:nvCxnSpPr>
            <p:spPr>
              <a:xfrm rot="5400000">
                <a:off x="1387750" y="2936181"/>
                <a:ext cx="1224957" cy="1588"/>
              </a:xfrm>
              <a:prstGeom prst="line">
                <a:avLst/>
              </a:prstGeom>
              <a:ln w="19050" cap="flat" cmpd="sng">
                <a:solidFill>
                  <a:schemeClr val="bg2"/>
                </a:solidFill>
                <a:prstDash val="solid"/>
                <a:headEnd type="none" w="sm" len="sm"/>
                <a:tailEnd type="none" w="sm" len="sm"/>
              </a:ln>
            </p:spPr>
          </p:cxnSp>
          <p:sp>
            <p:nvSpPr>
              <p:cNvPr id="29847" name="矩形 19"/>
              <p:cNvSpPr/>
              <p:nvPr/>
            </p:nvSpPr>
            <p:spPr>
              <a:xfrm>
                <a:off x="1876406" y="2643187"/>
                <a:ext cx="720005" cy="432304"/>
              </a:xfrm>
              <a:prstGeom prst="rect">
                <a:avLst/>
              </a:prstGeom>
              <a:solidFill>
                <a:srgbClr val="FFFF00"/>
              </a:solidFill>
              <a:ln w="19050" cap="flat" cmpd="sng">
                <a:solidFill>
                  <a:schemeClr val="bg2"/>
                </a:solidFill>
                <a:prstDash val="solid"/>
                <a:roun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209" name="TextBox 208"/>
              <p:cNvSpPr txBox="1">
                <a:spLocks noChangeArrowheads="1"/>
              </p:cNvSpPr>
              <p:nvPr/>
            </p:nvSpPr>
            <p:spPr bwMode="auto">
              <a:xfrm>
                <a:off x="2310180" y="2877385"/>
                <a:ext cx="357274" cy="246257"/>
              </a:xfrm>
              <a:prstGeom prst="rect">
                <a:avLst/>
              </a:prstGeom>
              <a:noFill/>
              <a:ln w="9525">
                <a:noFill/>
                <a:miter lim="800000"/>
              </a:ln>
            </p:spPr>
            <p:txBody>
              <a:bodyPr>
                <a:spAutoFit/>
              </a:bodyPr>
              <a:lstStyle/>
              <a:p>
                <a:pPr marR="0" defTabSz="914400" eaLnBrk="1" hangingPunct="1">
                  <a:buClrTx/>
                  <a:buSzTx/>
                  <a:buFontTx/>
                  <a:defRPr/>
                </a:pPr>
                <a:r>
                  <a:rPr kumimoji="1" lang="en-US" altLang="zh-CN" sz="1000" b="1" kern="1200" cap="none" spc="0" normalizeH="0" baseline="0" noProof="0" dirty="0">
                    <a:latin typeface="+mj-lt"/>
                    <a:ea typeface="黑体" panose="02010609060101010101" pitchFamily="49" charset="-122"/>
                    <a:cs typeface="+mn-cs"/>
                  </a:rPr>
                  <a:t>K</a:t>
                </a:r>
                <a:r>
                  <a:rPr kumimoji="1" lang="en-US" altLang="zh-CN" sz="1000" b="1" kern="1200" cap="none" spc="0" normalizeH="0" baseline="-25000" noProof="0" dirty="0">
                    <a:latin typeface="+mj-lt"/>
                    <a:ea typeface="黑体" panose="02010609060101010101" pitchFamily="49" charset="-122"/>
                    <a:cs typeface="+mn-cs"/>
                  </a:rPr>
                  <a:t>1</a:t>
                </a:r>
                <a:r>
                  <a:rPr kumimoji="1" lang="en-US" altLang="zh-CN" sz="1000" b="1" kern="1200" cap="none" spc="0" normalizeH="0" baseline="0" noProof="0" dirty="0">
                    <a:latin typeface="+mj-lt"/>
                    <a:ea typeface="黑体" panose="02010609060101010101" pitchFamily="49" charset="-122"/>
                    <a:cs typeface="+mn-cs"/>
                  </a:rPr>
                  <a:t> </a:t>
                </a:r>
                <a:endParaRPr kumimoji="1" lang="zh-CN" altLang="en-US" sz="1000" b="1" kern="1200" cap="none" spc="0" normalizeH="0" baseline="0" noProof="0" dirty="0">
                  <a:latin typeface="+mj-lt"/>
                  <a:ea typeface="黑体" panose="02010609060101010101" pitchFamily="49" charset="-122"/>
                  <a:cs typeface="+mn-cs"/>
                </a:endParaRPr>
              </a:p>
            </p:txBody>
          </p:sp>
          <p:sp>
            <p:nvSpPr>
              <p:cNvPr id="210" name="TextBox 209"/>
              <p:cNvSpPr txBox="1">
                <a:spLocks noChangeArrowheads="1"/>
              </p:cNvSpPr>
              <p:nvPr/>
            </p:nvSpPr>
            <p:spPr bwMode="auto">
              <a:xfrm>
                <a:off x="1863986" y="2618418"/>
                <a:ext cx="357273" cy="246256"/>
              </a:xfrm>
              <a:prstGeom prst="rect">
                <a:avLst/>
              </a:prstGeom>
              <a:noFill/>
              <a:ln w="9525">
                <a:noFill/>
                <a:miter lim="800000"/>
              </a:ln>
            </p:spPr>
            <p:txBody>
              <a:bodyPr>
                <a:spAutoFit/>
              </a:bodyPr>
              <a:lstStyle/>
              <a:p>
                <a:pPr marR="0" defTabSz="914400" eaLnBrk="1" hangingPunct="1">
                  <a:buClrTx/>
                  <a:buSzTx/>
                  <a:buFontTx/>
                  <a:defRPr/>
                </a:pPr>
                <a:r>
                  <a:rPr kumimoji="1" lang="en-US" altLang="zh-CN" sz="1000" b="1" kern="1200" cap="none" spc="0" normalizeH="0" baseline="0" noProof="0" dirty="0">
                    <a:latin typeface="+mj-lt"/>
                    <a:ea typeface="黑体" panose="02010609060101010101" pitchFamily="49" charset="-122"/>
                    <a:cs typeface="+mn-cs"/>
                  </a:rPr>
                  <a:t>Q</a:t>
                </a:r>
                <a:r>
                  <a:rPr kumimoji="1" lang="en-US" altLang="zh-CN" sz="1000" b="1" kern="1200" cap="none" spc="0" normalizeH="0" baseline="-25000" noProof="0" dirty="0">
                    <a:latin typeface="+mj-lt"/>
                    <a:ea typeface="黑体" panose="02010609060101010101" pitchFamily="49" charset="-122"/>
                    <a:cs typeface="+mn-cs"/>
                  </a:rPr>
                  <a:t>1</a:t>
                </a:r>
                <a:endParaRPr kumimoji="1" lang="zh-CN" altLang="en-US" sz="1000" b="1" kern="1200" cap="none" spc="0" normalizeH="0" baseline="-25000" noProof="0" dirty="0">
                  <a:latin typeface="+mj-lt"/>
                  <a:ea typeface="黑体" panose="02010609060101010101" pitchFamily="49" charset="-122"/>
                  <a:cs typeface="+mn-cs"/>
                </a:endParaRPr>
              </a:p>
            </p:txBody>
          </p:sp>
          <p:sp>
            <p:nvSpPr>
              <p:cNvPr id="211" name="TextBox 210"/>
              <p:cNvSpPr txBox="1">
                <a:spLocks noChangeArrowheads="1"/>
              </p:cNvSpPr>
              <p:nvPr/>
            </p:nvSpPr>
            <p:spPr bwMode="auto">
              <a:xfrm>
                <a:off x="2268895" y="2627951"/>
                <a:ext cx="357274" cy="246256"/>
              </a:xfrm>
              <a:prstGeom prst="rect">
                <a:avLst/>
              </a:prstGeom>
              <a:noFill/>
              <a:ln w="9525">
                <a:noFill/>
                <a:miter lim="800000"/>
              </a:ln>
            </p:spPr>
            <p:txBody>
              <a:bodyPr>
                <a:spAutoFit/>
              </a:bodyPr>
              <a:lstStyle/>
              <a:p>
                <a:pPr marR="0" defTabSz="914400" eaLnBrk="1" hangingPunct="1">
                  <a:buClrTx/>
                  <a:buSzTx/>
                  <a:buFontTx/>
                  <a:defRPr/>
                </a:pPr>
                <a:r>
                  <a:rPr kumimoji="1" lang="en-US" altLang="zh-CN" sz="1000" b="1" kern="1200" cap="none" spc="0" normalizeH="0" baseline="0" noProof="0" dirty="0">
                    <a:latin typeface="+mj-lt"/>
                    <a:ea typeface="黑体" panose="02010609060101010101" pitchFamily="49" charset="-122"/>
                    <a:cs typeface="+mn-cs"/>
                  </a:rPr>
                  <a:t>Q</a:t>
                </a:r>
                <a:r>
                  <a:rPr kumimoji="1" lang="en-US" altLang="zh-CN" sz="1000" b="1" kern="1200" cap="none" spc="0" normalizeH="0" baseline="-25000" noProof="0" dirty="0">
                    <a:latin typeface="+mj-lt"/>
                    <a:ea typeface="黑体" panose="02010609060101010101" pitchFamily="49" charset="-122"/>
                    <a:cs typeface="+mn-cs"/>
                  </a:rPr>
                  <a:t>1</a:t>
                </a:r>
                <a:endParaRPr kumimoji="1" lang="zh-CN" altLang="en-US" sz="1000" b="1" kern="1200" cap="none" spc="0" normalizeH="0" baseline="-25000" noProof="0" dirty="0">
                  <a:latin typeface="+mj-lt"/>
                  <a:ea typeface="黑体" panose="02010609060101010101" pitchFamily="49" charset="-122"/>
                  <a:cs typeface="+mn-cs"/>
                </a:endParaRPr>
              </a:p>
            </p:txBody>
          </p:sp>
          <p:cxnSp>
            <p:nvCxnSpPr>
              <p:cNvPr id="29851" name="直接连接符 25"/>
              <p:cNvCxnSpPr/>
              <p:nvPr/>
            </p:nvCxnSpPr>
            <p:spPr>
              <a:xfrm>
                <a:off x="2366639" y="2681298"/>
                <a:ext cx="93600" cy="1588"/>
              </a:xfrm>
              <a:prstGeom prst="line">
                <a:avLst/>
              </a:prstGeom>
              <a:ln w="19050" cap="flat" cmpd="sng">
                <a:solidFill>
                  <a:schemeClr val="bg2"/>
                </a:solidFill>
                <a:prstDash val="solid"/>
                <a:headEnd type="none" w="med" len="med"/>
                <a:tailEnd type="none" w="med" len="med"/>
              </a:ln>
            </p:spPr>
          </p:cxnSp>
        </p:grpSp>
        <p:sp>
          <p:nvSpPr>
            <p:cNvPr id="29819" name="等腰三角形 36"/>
            <p:cNvSpPr/>
            <p:nvPr/>
          </p:nvSpPr>
          <p:spPr>
            <a:xfrm>
              <a:off x="3703321" y="3550981"/>
              <a:ext cx="107965" cy="107992"/>
            </a:xfrm>
            <a:prstGeom prst="triangle">
              <a:avLst>
                <a:gd name="adj" fmla="val 50000"/>
              </a:avLst>
            </a:prstGeom>
            <a:solidFill>
              <a:srgbClr val="FFFF00"/>
            </a:solidFill>
            <a:ln w="19050" cap="flat" cmpd="sng">
              <a:solidFill>
                <a:schemeClr val="bg2"/>
              </a:solidFill>
              <a:prstDash val="solid"/>
              <a:roun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179" name="TextBox 178"/>
            <p:cNvSpPr txBox="1">
              <a:spLocks noChangeArrowheads="1"/>
            </p:cNvSpPr>
            <p:nvPr/>
          </p:nvSpPr>
          <p:spPr bwMode="auto">
            <a:xfrm>
              <a:off x="3596396" y="3394081"/>
              <a:ext cx="420789" cy="214314"/>
            </a:xfrm>
            <a:prstGeom prst="rect">
              <a:avLst/>
            </a:prstGeom>
            <a:noFill/>
            <a:ln w="9525">
              <a:noFill/>
              <a:miter lim="800000"/>
            </a:ln>
          </p:spPr>
          <p:txBody>
            <a:bodyPr>
              <a:spAutoFit/>
            </a:bodyPr>
            <a:lstStyle/>
            <a:p>
              <a:pPr marR="0" defTabSz="914400" eaLnBrk="1" hangingPunct="1">
                <a:buClrTx/>
                <a:buSzTx/>
                <a:buFontTx/>
                <a:defRPr/>
              </a:pPr>
              <a:r>
                <a:rPr kumimoji="1" lang="en-US" altLang="zh-CN" sz="800" b="1" kern="1200" cap="none" spc="0" normalizeH="0" baseline="0" noProof="0" dirty="0">
                  <a:solidFill>
                    <a:schemeClr val="bg1"/>
                  </a:solidFill>
                  <a:latin typeface="+mj-lt"/>
                  <a:ea typeface="黑体" panose="02010609060101010101" pitchFamily="49" charset="-122"/>
                  <a:cs typeface="+mn-cs"/>
                </a:rPr>
                <a:t>CK</a:t>
              </a:r>
              <a:endParaRPr kumimoji="1" lang="zh-CN" altLang="en-US" sz="800" b="1" kern="1200" cap="none" spc="0" normalizeH="0" baseline="0" noProof="0" dirty="0">
                <a:solidFill>
                  <a:schemeClr val="bg1"/>
                </a:solidFill>
                <a:latin typeface="+mj-lt"/>
                <a:ea typeface="黑体" panose="02010609060101010101" pitchFamily="49" charset="-122"/>
                <a:cs typeface="+mn-cs"/>
              </a:endParaRPr>
            </a:p>
          </p:txBody>
        </p:sp>
        <p:sp>
          <p:nvSpPr>
            <p:cNvPr id="29821" name="Line 28"/>
            <p:cNvSpPr/>
            <p:nvPr/>
          </p:nvSpPr>
          <p:spPr>
            <a:xfrm rot="-5400000" flipV="1">
              <a:off x="2722173" y="2866527"/>
              <a:ext cx="0" cy="2087664"/>
            </a:xfrm>
            <a:prstGeom prst="line">
              <a:avLst/>
            </a:prstGeom>
            <a:ln w="19050" cap="flat" cmpd="sng">
              <a:solidFill>
                <a:schemeClr val="bg1"/>
              </a:solidFill>
              <a:prstDash val="solid"/>
              <a:headEnd type="none" w="med" len="med"/>
              <a:tailEnd type="none" w="sm" len="sm"/>
            </a:ln>
          </p:spPr>
        </p:sp>
        <p:sp>
          <p:nvSpPr>
            <p:cNvPr id="29822" name="Line 28"/>
            <p:cNvSpPr/>
            <p:nvPr/>
          </p:nvSpPr>
          <p:spPr>
            <a:xfrm rot="-5400000" flipV="1">
              <a:off x="2378232" y="2717629"/>
              <a:ext cx="0" cy="756000"/>
            </a:xfrm>
            <a:prstGeom prst="line">
              <a:avLst/>
            </a:prstGeom>
            <a:ln w="19050" cap="flat" cmpd="sng">
              <a:solidFill>
                <a:schemeClr val="bg2"/>
              </a:solidFill>
              <a:prstDash val="solid"/>
              <a:headEnd type="none" w="sm" len="sm"/>
              <a:tailEnd type="oval" w="sm" len="sm"/>
            </a:ln>
          </p:spPr>
        </p:sp>
        <p:sp>
          <p:nvSpPr>
            <p:cNvPr id="182" name="TextBox 181"/>
            <p:cNvSpPr txBox="1">
              <a:spLocks noChangeArrowheads="1"/>
            </p:cNvSpPr>
            <p:nvPr/>
          </p:nvSpPr>
          <p:spPr bwMode="auto">
            <a:xfrm>
              <a:off x="1868781" y="3449644"/>
              <a:ext cx="357274" cy="246065"/>
            </a:xfrm>
            <a:prstGeom prst="rect">
              <a:avLst/>
            </a:prstGeom>
            <a:noFill/>
            <a:ln w="9525">
              <a:noFill/>
              <a:miter lim="800000"/>
            </a:ln>
          </p:spPr>
          <p:txBody>
            <a:bodyPr>
              <a:spAutoFit/>
            </a:bodyPr>
            <a:lstStyle/>
            <a:p>
              <a:pPr marR="0" defTabSz="914400" eaLnBrk="1" hangingPunct="1">
                <a:buClrTx/>
                <a:buSzTx/>
                <a:buFontTx/>
                <a:defRPr/>
              </a:pPr>
              <a:r>
                <a:rPr kumimoji="1" lang="en-US" altLang="zh-CN" sz="1000" b="1" kern="1200" cap="none" spc="0" normalizeH="0" baseline="0" noProof="0" dirty="0">
                  <a:latin typeface="+mj-lt"/>
                  <a:ea typeface="黑体" panose="02010609060101010101" pitchFamily="49" charset="-122"/>
                  <a:cs typeface="+mn-cs"/>
                </a:rPr>
                <a:t>J</a:t>
              </a:r>
              <a:r>
                <a:rPr kumimoji="1" lang="en-US" altLang="zh-CN" sz="1000" b="1" kern="1200" cap="none" spc="0" normalizeH="0" baseline="-25000" noProof="0" dirty="0">
                  <a:latin typeface="+mj-lt"/>
                  <a:ea typeface="黑体" panose="02010609060101010101" pitchFamily="49" charset="-122"/>
                  <a:cs typeface="+mn-cs"/>
                </a:rPr>
                <a:t>2</a:t>
              </a:r>
              <a:endParaRPr kumimoji="1" lang="zh-CN" altLang="en-US" sz="1000" b="1" kern="1200" cap="none" spc="0" normalizeH="0" baseline="-25000" noProof="0" dirty="0">
                <a:latin typeface="+mj-lt"/>
                <a:ea typeface="黑体" panose="02010609060101010101" pitchFamily="49" charset="-122"/>
                <a:cs typeface="+mn-cs"/>
              </a:endParaRPr>
            </a:p>
          </p:txBody>
        </p:sp>
        <p:sp>
          <p:nvSpPr>
            <p:cNvPr id="183" name="TextBox 182"/>
            <p:cNvSpPr txBox="1">
              <a:spLocks noChangeArrowheads="1"/>
            </p:cNvSpPr>
            <p:nvPr/>
          </p:nvSpPr>
          <p:spPr bwMode="auto">
            <a:xfrm>
              <a:off x="3367741" y="3463932"/>
              <a:ext cx="355685" cy="246064"/>
            </a:xfrm>
            <a:prstGeom prst="rect">
              <a:avLst/>
            </a:prstGeom>
            <a:noFill/>
            <a:ln w="9525">
              <a:noFill/>
              <a:miter lim="800000"/>
            </a:ln>
          </p:spPr>
          <p:txBody>
            <a:bodyPr>
              <a:spAutoFit/>
            </a:bodyPr>
            <a:lstStyle/>
            <a:p>
              <a:pPr marR="0" defTabSz="914400" eaLnBrk="1" hangingPunct="1">
                <a:buClrTx/>
                <a:buSzTx/>
                <a:buFontTx/>
                <a:defRPr/>
              </a:pPr>
              <a:r>
                <a:rPr kumimoji="1" lang="en-US" altLang="zh-CN" sz="1000" b="1" kern="1200" cap="none" spc="0" normalizeH="0" baseline="0" noProof="0" dirty="0">
                  <a:latin typeface="+mj-lt"/>
                  <a:ea typeface="黑体" panose="02010609060101010101" pitchFamily="49" charset="-122"/>
                  <a:cs typeface="+mn-cs"/>
                </a:rPr>
                <a:t>J</a:t>
              </a:r>
              <a:r>
                <a:rPr kumimoji="1" lang="en-US" altLang="zh-CN" sz="1000" b="1" kern="1200" cap="none" spc="0" normalizeH="0" baseline="-25000" noProof="0" dirty="0">
                  <a:latin typeface="+mj-lt"/>
                  <a:ea typeface="黑体" panose="02010609060101010101" pitchFamily="49" charset="-122"/>
                  <a:cs typeface="+mn-cs"/>
                </a:rPr>
                <a:t>1</a:t>
              </a:r>
              <a:endParaRPr kumimoji="1" lang="zh-CN" altLang="en-US" sz="1000" b="1" kern="1200" cap="none" spc="0" normalizeH="0" baseline="-25000" noProof="0" dirty="0">
                <a:latin typeface="+mj-lt"/>
                <a:ea typeface="黑体" panose="02010609060101010101" pitchFamily="49" charset="-122"/>
                <a:cs typeface="+mn-cs"/>
              </a:endParaRPr>
            </a:p>
          </p:txBody>
        </p:sp>
        <p:sp>
          <p:nvSpPr>
            <p:cNvPr id="29825" name="椭圆 93"/>
            <p:cNvSpPr/>
            <p:nvPr/>
          </p:nvSpPr>
          <p:spPr>
            <a:xfrm>
              <a:off x="3723368" y="3657242"/>
              <a:ext cx="71415" cy="71432"/>
            </a:xfrm>
            <a:prstGeom prst="ellipse">
              <a:avLst/>
            </a:prstGeom>
            <a:solidFill>
              <a:schemeClr val="tx1"/>
            </a:solidFill>
            <a:ln w="19050" cap="flat" cmpd="sng">
              <a:solidFill>
                <a:schemeClr val="bg2"/>
              </a:solidFill>
              <a:prstDash val="solid"/>
              <a:headEnd type="none" w="med" len="med"/>
              <a:tailEnd type="none" w="med" len="med"/>
            </a:ln>
          </p:spPr>
          <p:txBody>
            <a:bodyPr wrap="none"/>
            <a:p>
              <a:pPr algn="ctr"/>
              <a:endParaRPr lang="zh-CN" altLang="en-US" dirty="0">
                <a:solidFill>
                  <a:schemeClr val="tx1"/>
                </a:solidFill>
                <a:latin typeface="Times New Roman" panose="02020603050405020304" pitchFamily="18" charset="0"/>
              </a:endParaRPr>
            </a:p>
          </p:txBody>
        </p:sp>
        <p:sp>
          <p:nvSpPr>
            <p:cNvPr id="29826" name="椭圆 93"/>
            <p:cNvSpPr/>
            <p:nvPr/>
          </p:nvSpPr>
          <p:spPr>
            <a:xfrm>
              <a:off x="2192359" y="3647151"/>
              <a:ext cx="71415" cy="71432"/>
            </a:xfrm>
            <a:prstGeom prst="ellipse">
              <a:avLst/>
            </a:prstGeom>
            <a:solidFill>
              <a:schemeClr val="tx1"/>
            </a:solidFill>
            <a:ln w="19050" cap="flat" cmpd="sng">
              <a:solidFill>
                <a:schemeClr val="bg2"/>
              </a:solidFill>
              <a:prstDash val="solid"/>
              <a:headEnd type="none" w="med" len="med"/>
              <a:tailEnd type="none" w="med" len="med"/>
            </a:ln>
          </p:spPr>
          <p:txBody>
            <a:bodyPr wrap="none"/>
            <a:p>
              <a:pPr algn="ctr"/>
              <a:endParaRPr lang="zh-CN" altLang="en-US" dirty="0">
                <a:solidFill>
                  <a:schemeClr val="tx1"/>
                </a:solidFill>
                <a:latin typeface="Times New Roman" panose="02020603050405020304" pitchFamily="18" charset="0"/>
              </a:endParaRPr>
            </a:p>
          </p:txBody>
        </p:sp>
        <p:sp>
          <p:nvSpPr>
            <p:cNvPr id="29827" name="Line 28"/>
            <p:cNvSpPr/>
            <p:nvPr/>
          </p:nvSpPr>
          <p:spPr>
            <a:xfrm rot="-5400000" flipV="1">
              <a:off x="3144926" y="2884391"/>
              <a:ext cx="0" cy="432000"/>
            </a:xfrm>
            <a:prstGeom prst="line">
              <a:avLst/>
            </a:prstGeom>
            <a:ln w="19050" cap="flat" cmpd="sng">
              <a:solidFill>
                <a:schemeClr val="bg2"/>
              </a:solidFill>
              <a:prstDash val="solid"/>
              <a:headEnd type="none" w="sm" len="sm"/>
              <a:tailEnd type="none" w="sm" len="sm"/>
            </a:ln>
          </p:spPr>
        </p:sp>
        <p:sp>
          <p:nvSpPr>
            <p:cNvPr id="29828" name="Line 28"/>
            <p:cNvSpPr/>
            <p:nvPr/>
          </p:nvSpPr>
          <p:spPr>
            <a:xfrm rot="-5400000" flipV="1">
              <a:off x="2960992" y="3855948"/>
              <a:ext cx="0" cy="432000"/>
            </a:xfrm>
            <a:prstGeom prst="line">
              <a:avLst/>
            </a:prstGeom>
            <a:ln w="19050" cap="flat" cmpd="sng">
              <a:solidFill>
                <a:schemeClr val="bg2"/>
              </a:solidFill>
              <a:prstDash val="solid"/>
              <a:headEnd type="none" w="sm" len="sm"/>
              <a:tailEnd type="none" w="sm" len="sm"/>
            </a:ln>
          </p:spPr>
        </p:sp>
        <p:sp>
          <p:nvSpPr>
            <p:cNvPr id="29829" name="Line 28"/>
            <p:cNvSpPr/>
            <p:nvPr/>
          </p:nvSpPr>
          <p:spPr>
            <a:xfrm rot="-5400000" flipV="1">
              <a:off x="3192060" y="3013471"/>
              <a:ext cx="0" cy="1526400"/>
            </a:xfrm>
            <a:prstGeom prst="line">
              <a:avLst/>
            </a:prstGeom>
            <a:ln w="19050" cap="flat" cmpd="sng">
              <a:solidFill>
                <a:schemeClr val="bg2"/>
              </a:solidFill>
              <a:prstDash val="solid"/>
              <a:headEnd type="oval" w="sm" len="sm"/>
              <a:tailEnd type="none" w="sm" len="sm"/>
            </a:ln>
          </p:spPr>
        </p:sp>
        <p:cxnSp>
          <p:nvCxnSpPr>
            <p:cNvPr id="29830" name="直接连接符 154"/>
            <p:cNvCxnSpPr/>
            <p:nvPr/>
          </p:nvCxnSpPr>
          <p:spPr>
            <a:xfrm>
              <a:off x="2743187" y="3090866"/>
              <a:ext cx="0" cy="972000"/>
            </a:xfrm>
            <a:prstGeom prst="line">
              <a:avLst/>
            </a:prstGeom>
            <a:ln w="19050" cap="flat" cmpd="sng">
              <a:solidFill>
                <a:schemeClr val="bg2"/>
              </a:solidFill>
              <a:prstDash val="solid"/>
              <a:headEnd type="none" w="med" len="med"/>
              <a:tailEnd type="none" w="med" len="med"/>
            </a:ln>
          </p:spPr>
        </p:cxnSp>
        <p:sp>
          <p:nvSpPr>
            <p:cNvPr id="29831" name="Text Box 69"/>
            <p:cNvSpPr txBox="1"/>
            <p:nvPr/>
          </p:nvSpPr>
          <p:spPr>
            <a:xfrm>
              <a:off x="3327565" y="2314573"/>
              <a:ext cx="437686" cy="307753"/>
            </a:xfrm>
            <a:prstGeom prst="rect">
              <a:avLst/>
            </a:prstGeom>
            <a:noFill/>
            <a:ln w="19050">
              <a:noFill/>
            </a:ln>
          </p:spPr>
          <p:txBody>
            <a:bodyPr>
              <a:spAutoFit/>
            </a:bodyPr>
            <a:p>
              <a:pPr eaLnBrk="1" hangingPunct="1">
                <a:spcBef>
                  <a:spcPct val="50000"/>
                </a:spcBef>
              </a:pPr>
              <a:r>
                <a:rPr lang="en-US" altLang="zh-CN" sz="1400" b="1" dirty="0">
                  <a:solidFill>
                    <a:srgbClr val="C00000"/>
                  </a:solidFill>
                  <a:latin typeface="Arial" panose="020B0604020202020204" pitchFamily="34" charset="0"/>
                </a:rPr>
                <a:t>Z </a:t>
              </a:r>
              <a:endParaRPr lang="en-US" altLang="zh-CN" sz="1400" b="1" baseline="-25000" dirty="0">
                <a:solidFill>
                  <a:srgbClr val="C00000"/>
                </a:solidFill>
                <a:latin typeface="Arial" panose="020B0604020202020204" pitchFamily="34" charset="0"/>
              </a:endParaRPr>
            </a:p>
          </p:txBody>
        </p:sp>
        <p:sp>
          <p:nvSpPr>
            <p:cNvPr id="29832" name="Text Box 69"/>
            <p:cNvSpPr txBox="1"/>
            <p:nvPr/>
          </p:nvSpPr>
          <p:spPr>
            <a:xfrm>
              <a:off x="1381102" y="4038610"/>
              <a:ext cx="437686" cy="307753"/>
            </a:xfrm>
            <a:prstGeom prst="rect">
              <a:avLst/>
            </a:prstGeom>
            <a:solidFill>
              <a:schemeClr val="tx1"/>
            </a:solidFill>
            <a:ln w="19050">
              <a:noFill/>
            </a:ln>
          </p:spPr>
          <p:txBody>
            <a:bodyPr>
              <a:spAutoFit/>
            </a:bodyPr>
            <a:p>
              <a:pPr algn="r" eaLnBrk="1" hangingPunct="1">
                <a:spcBef>
                  <a:spcPct val="50000"/>
                </a:spcBef>
              </a:pPr>
              <a:r>
                <a:rPr lang="en-US" altLang="zh-CN" sz="1400" b="1" dirty="0">
                  <a:latin typeface="Arial" panose="020B0604020202020204" pitchFamily="34" charset="0"/>
                </a:rPr>
                <a:t>X</a:t>
              </a:r>
              <a:endParaRPr lang="en-US" altLang="zh-CN" sz="1400" b="1" baseline="-25000" dirty="0">
                <a:latin typeface="Arial" panose="020B0604020202020204" pitchFamily="34" charset="0"/>
              </a:endParaRPr>
            </a:p>
          </p:txBody>
        </p:sp>
        <p:cxnSp>
          <p:nvCxnSpPr>
            <p:cNvPr id="29833" name="直接连接符 115"/>
            <p:cNvCxnSpPr/>
            <p:nvPr/>
          </p:nvCxnSpPr>
          <p:spPr>
            <a:xfrm>
              <a:off x="3460916" y="2590800"/>
              <a:ext cx="0" cy="216083"/>
            </a:xfrm>
            <a:prstGeom prst="line">
              <a:avLst/>
            </a:prstGeom>
            <a:ln w="19050" cap="flat" cmpd="sng">
              <a:solidFill>
                <a:schemeClr val="bg2"/>
              </a:solidFill>
              <a:prstDash val="solid"/>
              <a:headEnd type="none" w="med" len="med"/>
              <a:tailEnd type="none" w="med" len="med"/>
            </a:ln>
          </p:spPr>
        </p:cxnSp>
        <p:cxnSp>
          <p:nvCxnSpPr>
            <p:cNvPr id="29834" name="直接连接符 115"/>
            <p:cNvCxnSpPr/>
            <p:nvPr/>
          </p:nvCxnSpPr>
          <p:spPr>
            <a:xfrm>
              <a:off x="3356140" y="2881314"/>
              <a:ext cx="0" cy="216083"/>
            </a:xfrm>
            <a:prstGeom prst="line">
              <a:avLst/>
            </a:prstGeom>
            <a:ln w="19050" cap="flat" cmpd="sng">
              <a:solidFill>
                <a:schemeClr val="bg2"/>
              </a:solidFill>
              <a:prstDash val="solid"/>
              <a:headEnd type="none" w="med" len="med"/>
              <a:tailEnd type="none" w="med" len="med"/>
            </a:ln>
          </p:spPr>
        </p:cxnSp>
        <p:grpSp>
          <p:nvGrpSpPr>
            <p:cNvPr id="195" name="组合 226"/>
            <p:cNvGrpSpPr/>
            <p:nvPr/>
          </p:nvGrpSpPr>
          <p:grpSpPr bwMode="auto">
            <a:xfrm rot="16200000">
              <a:off x="3819212" y="3896042"/>
              <a:ext cx="292820" cy="216004"/>
              <a:chOff x="5580112" y="4083918"/>
              <a:chExt cx="292793" cy="216000"/>
            </a:xfrm>
            <a:solidFill>
              <a:srgbClr val="CCFFCC"/>
            </a:solidFill>
          </p:grpSpPr>
          <p:sp>
            <p:nvSpPr>
              <p:cNvPr id="204" name="AutoShape 30"/>
              <p:cNvSpPr>
                <a:spLocks noChangeArrowheads="1"/>
              </p:cNvSpPr>
              <p:nvPr/>
            </p:nvSpPr>
            <p:spPr bwMode="auto">
              <a:xfrm rot="5400000">
                <a:off x="5580112" y="4083918"/>
                <a:ext cx="216000" cy="216000"/>
              </a:xfrm>
              <a:prstGeom prst="flowChartExtract">
                <a:avLst/>
              </a:prstGeom>
              <a:grpFill/>
              <a:ln w="19050">
                <a:solidFill>
                  <a:schemeClr val="bg2"/>
                </a:solidFill>
                <a:miter lim="800000"/>
              </a:ln>
            </p:spPr>
            <p:txBody>
              <a:bodyPr rot="10800000" vert="eaVert"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bg2"/>
                  </a:solidFill>
                  <a:effectLst/>
                  <a:uLnTx/>
                  <a:uFillTx/>
                  <a:latin typeface="Arial" panose="020B0604020202020204" pitchFamily="34" charset="0"/>
                  <a:ea typeface="宋体" panose="02010600030101010101" pitchFamily="2" charset="-122"/>
                  <a:cs typeface="+mn-cs"/>
                </a:endParaRPr>
              </a:p>
            </p:txBody>
          </p:sp>
          <p:sp>
            <p:nvSpPr>
              <p:cNvPr id="205" name="椭圆 204"/>
              <p:cNvSpPr/>
              <p:nvPr/>
            </p:nvSpPr>
            <p:spPr bwMode="auto">
              <a:xfrm>
                <a:off x="5800897" y="4155926"/>
                <a:ext cx="72008" cy="72008"/>
              </a:xfrm>
              <a:prstGeom prst="ellipse">
                <a:avLst/>
              </a:prstGeom>
              <a:grpFill/>
              <a:ln w="19050" cap="flat" cmpd="sng" algn="ctr">
                <a:solidFill>
                  <a:schemeClr val="bg2"/>
                </a:solidFill>
                <a:prstDash val="solid"/>
                <a:round/>
                <a:headEnd type="none" w="med" len="med"/>
                <a:tailEnd type="none" w="med" len="med"/>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bg2"/>
                  </a:solidFill>
                  <a:effectLst/>
                  <a:uLnTx/>
                  <a:uFillTx/>
                  <a:latin typeface="Arial" panose="020B0604020202020204" pitchFamily="34" charset="0"/>
                  <a:ea typeface="宋体" panose="02010600030101010101" pitchFamily="2" charset="-122"/>
                  <a:cs typeface="+mn-cs"/>
                </a:endParaRPr>
              </a:p>
            </p:txBody>
          </p:sp>
        </p:grpSp>
        <p:sp>
          <p:nvSpPr>
            <p:cNvPr id="29836" name="Line 28"/>
            <p:cNvSpPr/>
            <p:nvPr/>
          </p:nvSpPr>
          <p:spPr>
            <a:xfrm rot="-5400000" flipV="1">
              <a:off x="2971183" y="3377225"/>
              <a:ext cx="0" cy="1980000"/>
            </a:xfrm>
            <a:prstGeom prst="line">
              <a:avLst/>
            </a:prstGeom>
            <a:ln w="19050" cap="flat" cmpd="sng">
              <a:solidFill>
                <a:schemeClr val="bg2"/>
              </a:solidFill>
              <a:prstDash val="solid"/>
              <a:headEnd type="none" w="sm" len="sm"/>
              <a:tailEnd type="none" w="sm" len="sm"/>
            </a:ln>
          </p:spPr>
        </p:sp>
        <p:sp>
          <p:nvSpPr>
            <p:cNvPr id="29837" name="Line 28"/>
            <p:cNvSpPr/>
            <p:nvPr/>
          </p:nvSpPr>
          <p:spPr>
            <a:xfrm rot="-5400000" flipV="1">
              <a:off x="2582578" y="3592249"/>
              <a:ext cx="0" cy="1188000"/>
            </a:xfrm>
            <a:prstGeom prst="line">
              <a:avLst/>
            </a:prstGeom>
            <a:ln w="19050" cap="flat" cmpd="sng">
              <a:solidFill>
                <a:schemeClr val="bg2"/>
              </a:solidFill>
              <a:prstDash val="solid"/>
              <a:headEnd type="none" w="sm" len="sm"/>
              <a:tailEnd type="oval" w="sm" len="sm"/>
            </a:ln>
          </p:spPr>
        </p:sp>
        <p:sp>
          <p:nvSpPr>
            <p:cNvPr id="29838" name="Line 28"/>
            <p:cNvSpPr/>
            <p:nvPr/>
          </p:nvSpPr>
          <p:spPr>
            <a:xfrm rot="-5400000" flipV="1">
              <a:off x="3422691" y="4035386"/>
              <a:ext cx="0" cy="216000"/>
            </a:xfrm>
            <a:prstGeom prst="line">
              <a:avLst/>
            </a:prstGeom>
            <a:ln w="19050" cap="flat" cmpd="sng">
              <a:solidFill>
                <a:schemeClr val="bg2"/>
              </a:solidFill>
              <a:prstDash val="solid"/>
              <a:headEnd type="none" w="med" len="med"/>
              <a:tailEnd type="none" w="med" len="med"/>
            </a:ln>
          </p:spPr>
        </p:sp>
        <p:sp>
          <p:nvSpPr>
            <p:cNvPr id="199" name="流程图: 延期 95"/>
            <p:cNvSpPr>
              <a:spLocks noChangeArrowheads="1"/>
            </p:cNvSpPr>
            <p:nvPr/>
          </p:nvSpPr>
          <p:spPr bwMode="auto">
            <a:xfrm>
              <a:off x="3072395" y="3997336"/>
              <a:ext cx="262001" cy="287339"/>
            </a:xfrm>
            <a:prstGeom prst="flowChartDelay">
              <a:avLst/>
            </a:prstGeom>
            <a:solidFill>
              <a:schemeClr val="accent1">
                <a:lumMod val="20000"/>
                <a:lumOff val="80000"/>
              </a:schemeClr>
            </a:solidFill>
            <a:ln w="19050" algn="ctr">
              <a:solidFill>
                <a:schemeClr val="bg2"/>
              </a:solidFill>
              <a:round/>
            </a:ln>
          </p:spPr>
          <p:txBody>
            <a:bodyPr wrap="none"/>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9840" name="Line 28"/>
            <p:cNvSpPr/>
            <p:nvPr/>
          </p:nvSpPr>
          <p:spPr>
            <a:xfrm rot="-5400000" flipV="1">
              <a:off x="1892232" y="4083011"/>
              <a:ext cx="0" cy="216000"/>
            </a:xfrm>
            <a:prstGeom prst="line">
              <a:avLst/>
            </a:prstGeom>
            <a:ln w="19050" cap="flat" cmpd="sng">
              <a:solidFill>
                <a:schemeClr val="bg2"/>
              </a:solidFill>
              <a:prstDash val="solid"/>
              <a:headEnd type="none" w="med" len="med"/>
              <a:tailEnd type="none" w="med" len="med"/>
            </a:ln>
          </p:spPr>
        </p:sp>
        <p:sp>
          <p:nvSpPr>
            <p:cNvPr id="201" name="流程图: 延期 95"/>
            <p:cNvSpPr>
              <a:spLocks noChangeArrowheads="1"/>
            </p:cNvSpPr>
            <p:nvPr/>
          </p:nvSpPr>
          <p:spPr bwMode="auto">
            <a:xfrm rot="16200000">
              <a:off x="3331250" y="2687605"/>
              <a:ext cx="252414" cy="287407"/>
            </a:xfrm>
            <a:prstGeom prst="flowChartDelay">
              <a:avLst/>
            </a:prstGeom>
            <a:solidFill>
              <a:schemeClr val="accent1">
                <a:lumMod val="20000"/>
                <a:lumOff val="80000"/>
              </a:schemeClr>
            </a:solidFill>
            <a:ln w="19050" algn="ctr">
              <a:solidFill>
                <a:schemeClr val="bg2"/>
              </a:solidFill>
              <a:round/>
            </a:ln>
          </p:spPr>
          <p:txBody>
            <a:bodyPr wrap="none"/>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9842" name="Text Box 69"/>
            <p:cNvSpPr txBox="1"/>
            <p:nvPr/>
          </p:nvSpPr>
          <p:spPr>
            <a:xfrm>
              <a:off x="1562080" y="2857500"/>
              <a:ext cx="437686" cy="307753"/>
            </a:xfrm>
            <a:prstGeom prst="rect">
              <a:avLst/>
            </a:prstGeom>
            <a:noFill/>
            <a:ln w="19050">
              <a:noFill/>
            </a:ln>
          </p:spPr>
          <p:txBody>
            <a:bodyPr>
              <a:spAutoFit/>
            </a:bodyPr>
            <a:p>
              <a:pPr algn="r" eaLnBrk="1" hangingPunct="1">
                <a:spcBef>
                  <a:spcPct val="50000"/>
                </a:spcBef>
              </a:pPr>
              <a:r>
                <a:rPr lang="en-US" altLang="zh-CN" sz="1400" b="1" dirty="0">
                  <a:latin typeface="Arial" panose="020B0604020202020204" pitchFamily="34" charset="0"/>
                </a:rPr>
                <a:t>Y</a:t>
              </a:r>
              <a:r>
                <a:rPr lang="en-US" altLang="zh-CN" sz="1400" b="1" baseline="-25000" dirty="0">
                  <a:latin typeface="Arial" panose="020B0604020202020204" pitchFamily="34" charset="0"/>
                </a:rPr>
                <a:t>2</a:t>
              </a:r>
              <a:endParaRPr lang="en-US" altLang="zh-CN" sz="1400" b="1" baseline="-25000" dirty="0">
                <a:latin typeface="Arial" panose="020B0604020202020204" pitchFamily="34" charset="0"/>
              </a:endParaRPr>
            </a:p>
          </p:txBody>
        </p:sp>
        <p:sp>
          <p:nvSpPr>
            <p:cNvPr id="29843" name="Text Box 69"/>
            <p:cNvSpPr txBox="1"/>
            <p:nvPr/>
          </p:nvSpPr>
          <p:spPr>
            <a:xfrm>
              <a:off x="3408995" y="2935514"/>
              <a:ext cx="437686" cy="307753"/>
            </a:xfrm>
            <a:prstGeom prst="rect">
              <a:avLst/>
            </a:prstGeom>
            <a:noFill/>
            <a:ln w="19050">
              <a:noFill/>
            </a:ln>
          </p:spPr>
          <p:txBody>
            <a:bodyPr>
              <a:spAutoFit/>
            </a:bodyPr>
            <a:p>
              <a:pPr algn="r" eaLnBrk="1" hangingPunct="1">
                <a:spcBef>
                  <a:spcPct val="50000"/>
                </a:spcBef>
              </a:pPr>
              <a:r>
                <a:rPr lang="en-US" altLang="zh-CN" sz="1400" b="1" dirty="0">
                  <a:latin typeface="Arial" panose="020B0604020202020204" pitchFamily="34" charset="0"/>
                </a:rPr>
                <a:t>Y</a:t>
              </a:r>
              <a:r>
                <a:rPr lang="en-US" altLang="zh-CN" sz="1400" b="1" baseline="-25000" dirty="0">
                  <a:latin typeface="Arial" panose="020B0604020202020204" pitchFamily="34" charset="0"/>
                </a:rPr>
                <a:t>1</a:t>
              </a:r>
              <a:endParaRPr lang="en-US" altLang="zh-CN" sz="1400" b="1" baseline="-25000" dirty="0">
                <a:latin typeface="Arial" panose="020B0604020202020204" pitchFamily="34" charset="0"/>
              </a:endParaRPr>
            </a:p>
          </p:txBody>
        </p:sp>
        <p:sp>
          <p:nvSpPr>
            <p:cNvPr id="29844" name="Line 79"/>
            <p:cNvSpPr/>
            <p:nvPr/>
          </p:nvSpPr>
          <p:spPr>
            <a:xfrm rot="5400000">
              <a:off x="2590526" y="3434028"/>
              <a:ext cx="676800" cy="0"/>
            </a:xfrm>
            <a:prstGeom prst="line">
              <a:avLst/>
            </a:prstGeom>
            <a:ln w="19050" cap="flat" cmpd="sng">
              <a:solidFill>
                <a:schemeClr val="bg2"/>
              </a:solidFill>
              <a:prstDash val="solid"/>
              <a:miter/>
              <a:headEnd type="none" w="med" len="med"/>
              <a:tailEnd type="oval" w="sm" len="sm"/>
            </a:ln>
          </p:spPr>
        </p:sp>
      </p:grpSp>
      <p:sp>
        <p:nvSpPr>
          <p:cNvPr id="29810" name="标题 1"/>
          <p:cNvSpPr>
            <a:spLocks noGrp="1"/>
          </p:cNvSpPr>
          <p:nvPr>
            <p:ph type="title"/>
          </p:nvPr>
        </p:nvSpPr>
        <p:spPr>
          <a:xfrm>
            <a:off x="685800" y="80963"/>
            <a:ext cx="7772400" cy="330200"/>
          </a:xfrm>
        </p:spPr>
        <p:txBody>
          <a:bodyPr vert="horz" wrap="square" lIns="92075" tIns="46038" rIns="92075" bIns="46038" anchor="ctr"/>
          <a:p>
            <a:r>
              <a:rPr lang="zh-CN" altLang="en-US" sz="2400" dirty="0">
                <a:latin typeface="黑体" panose="02010609060101010101" pitchFamily="49" charset="-122"/>
                <a:ea typeface="黑体" panose="02010609060101010101" pitchFamily="49" charset="-122"/>
                <a:cs typeface="+mj-cs"/>
              </a:rPr>
              <a:t>示例：</a:t>
            </a:r>
            <a:r>
              <a:rPr lang="en-US" altLang="zh-CN" sz="2400" dirty="0">
                <a:latin typeface="黑体" panose="02010609060101010101" pitchFamily="49" charset="-122"/>
                <a:ea typeface="黑体" panose="02010609060101010101" pitchFamily="49" charset="-122"/>
                <a:cs typeface="+mj-cs"/>
              </a:rPr>
              <a:t>110</a:t>
            </a:r>
            <a:r>
              <a:rPr lang="zh-CN" altLang="en-US" sz="2400" dirty="0">
                <a:latin typeface="黑体" panose="02010609060101010101" pitchFamily="49" charset="-122"/>
                <a:ea typeface="黑体" panose="02010609060101010101" pitchFamily="49" charset="-122"/>
                <a:cs typeface="+mj-cs"/>
              </a:rPr>
              <a:t>序列检测器</a:t>
            </a:r>
            <a:endParaRPr lang="zh-CN" altLang="en-US" dirty="0">
              <a:latin typeface="黑体" panose="02010609060101010101" pitchFamily="49" charset="-122"/>
              <a:ea typeface="黑体" panose="02010609060101010101" pitchFamily="49" charset="-122"/>
              <a:cs typeface="+mj-cs"/>
            </a:endParaRPr>
          </a:p>
        </p:txBody>
      </p:sp>
      <p:sp>
        <p:nvSpPr>
          <p:cNvPr id="2" name="灯片编号占位符 1"/>
          <p:cNvSpPr txBox="1">
            <a:spLocks noGrp="1"/>
          </p:cNvSpPr>
          <p:nvPr>
            <p:ph type="sldNum" sz="quarter" idx="4"/>
          </p:nvPr>
        </p:nvSpPr>
        <p:spPr bwMode="auto"/>
        <p:txBody>
          <a:bodyPr wrap="square" lIns="92075" tIns="46038" rIns="92075" bIns="46038" numCol="1" anchor="ctr"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000" dirty="0"/>
            </a:fld>
            <a:endParaRPr lang="en-US" altLang="zh-CN" sz="10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20"/>
                                        </p:tgtEl>
                                        <p:attrNameLst>
                                          <p:attrName>style.visibility</p:attrName>
                                        </p:attrNameLst>
                                      </p:cBhvr>
                                      <p:to>
                                        <p:strVal val="visible"/>
                                      </p:to>
                                    </p:set>
                                    <p:animEffect transition="in" filter="dissolve">
                                      <p:cBhvr>
                                        <p:cTn id="12" dur="500"/>
                                        <p:tgtEl>
                                          <p:spTgt spid="220"/>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221"/>
                                        </p:tgtEl>
                                        <p:attrNameLst>
                                          <p:attrName>style.visibility</p:attrName>
                                        </p:attrNameLst>
                                      </p:cBhvr>
                                      <p:to>
                                        <p:strVal val="visible"/>
                                      </p:to>
                                    </p:set>
                                    <p:animEffect transition="in" filter="dissolve">
                                      <p:cBhvr>
                                        <p:cTn id="16" dur="500"/>
                                        <p:tgtEl>
                                          <p:spTgt spid="221"/>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48"/>
                                        </p:tgtEl>
                                        <p:attrNameLst>
                                          <p:attrName>style.visibility</p:attrName>
                                        </p:attrNameLst>
                                      </p:cBhvr>
                                      <p:to>
                                        <p:strVal val="visible"/>
                                      </p:to>
                                    </p:set>
                                    <p:animEffect transition="in" filter="dissolve">
                                      <p:cBhvr>
                                        <p:cTn id="21" dur="500"/>
                                        <p:tgtEl>
                                          <p:spTgt spid="148"/>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170"/>
                                        </p:tgtEl>
                                        <p:attrNameLst>
                                          <p:attrName>style.visibility</p:attrName>
                                        </p:attrNameLst>
                                      </p:cBhvr>
                                      <p:to>
                                        <p:strVal val="visible"/>
                                      </p:to>
                                    </p:set>
                                    <p:animEffect transition="in" filter="dissolve">
                                      <p:cBhvr>
                                        <p:cTn id="26" dur="500"/>
                                        <p:tgtEl>
                                          <p:spTgt spid="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108"/>
          <p:cNvSpPr txBox="1">
            <a:spLocks noChangeArrowheads="1"/>
          </p:cNvSpPr>
          <p:nvPr/>
        </p:nvSpPr>
        <p:spPr bwMode="auto">
          <a:xfrm>
            <a:off x="857250" y="857250"/>
            <a:ext cx="1785938" cy="369888"/>
          </a:xfrm>
          <a:prstGeom prst="rect">
            <a:avLst/>
          </a:prstGeom>
          <a:noFill/>
          <a:ln w="19050" algn="ctr">
            <a:noFill/>
            <a:miter lim="800000"/>
          </a:ln>
          <a:effectLst/>
        </p:spPr>
        <p:txBody>
          <a:bodyPr>
            <a:spAutoFit/>
          </a:bodyPr>
          <a:lstStyle/>
          <a:p>
            <a:pPr marR="0" defTabSz="914400">
              <a:buClrTx/>
              <a:buSzTx/>
              <a:buFontTx/>
              <a:defRPr/>
            </a:pPr>
            <a:r>
              <a:rPr kumimoji="1" lang="en-US" altLang="zh-CN" sz="1800" b="1" kern="1200" cap="none" spc="0" normalizeH="0" baseline="0" noProof="0" dirty="0">
                <a:solidFill>
                  <a:schemeClr val="bg1"/>
                </a:solidFill>
                <a:latin typeface="+mj-lt"/>
                <a:ea typeface="黑体" panose="02010609060101010101" pitchFamily="49" charset="-122"/>
                <a:cs typeface="+mn-cs"/>
              </a:rPr>
              <a:t>7. </a:t>
            </a:r>
            <a:r>
              <a:rPr kumimoji="1" lang="zh-CN" altLang="en-US" sz="1800" b="1" kern="1200" cap="none" spc="0" normalizeH="0" baseline="0" noProof="0" dirty="0">
                <a:solidFill>
                  <a:schemeClr val="bg1"/>
                </a:solidFill>
                <a:latin typeface="+mj-lt"/>
                <a:ea typeface="黑体" panose="02010609060101010101" pitchFamily="49" charset="-122"/>
                <a:cs typeface="+mn-cs"/>
              </a:rPr>
              <a:t>检查无关项</a:t>
            </a:r>
            <a:endParaRPr kumimoji="1" lang="zh-CN" altLang="en-US" sz="1800" b="1" kern="1200" cap="none" spc="0" normalizeH="0" baseline="0" noProof="0" dirty="0">
              <a:solidFill>
                <a:schemeClr val="bg1"/>
              </a:solidFill>
              <a:latin typeface="+mj-lt"/>
              <a:ea typeface="黑体" panose="02010609060101010101" pitchFamily="49" charset="-122"/>
              <a:cs typeface="+mn-cs"/>
            </a:endParaRPr>
          </a:p>
        </p:txBody>
      </p:sp>
      <p:grpSp>
        <p:nvGrpSpPr>
          <p:cNvPr id="176" name="组合 175"/>
          <p:cNvGrpSpPr/>
          <p:nvPr/>
        </p:nvGrpSpPr>
        <p:grpSpPr>
          <a:xfrm>
            <a:off x="1143000" y="1428750"/>
            <a:ext cx="1285875" cy="1271588"/>
            <a:chOff x="3929058" y="1285866"/>
            <a:chExt cx="1285884" cy="1271594"/>
          </a:xfrm>
        </p:grpSpPr>
        <p:sp>
          <p:nvSpPr>
            <p:cNvPr id="164" name="Text Box 29"/>
            <p:cNvSpPr txBox="1">
              <a:spLocks noChangeArrowheads="1"/>
            </p:cNvSpPr>
            <p:nvPr/>
          </p:nvSpPr>
          <p:spPr bwMode="auto">
            <a:xfrm>
              <a:off x="4143373" y="1285866"/>
              <a:ext cx="1071569" cy="338140"/>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600" b="1" kern="1200" cap="none" spc="0" normalizeH="0" baseline="0" noProof="0" dirty="0">
                  <a:latin typeface="+mj-lt"/>
                  <a:ea typeface="宋体" panose="02010600030101010101" pitchFamily="2" charset="-122"/>
                  <a:cs typeface="+mn-cs"/>
                </a:rPr>
                <a:t>J</a:t>
              </a:r>
              <a:r>
                <a:rPr kumimoji="0" lang="en-US" altLang="zh-CN" sz="1600" b="1" kern="1200" cap="none" spc="0" normalizeH="0" baseline="-25000" noProof="0" dirty="0">
                  <a:latin typeface="+mj-lt"/>
                  <a:ea typeface="宋体" panose="02010600030101010101" pitchFamily="2" charset="-122"/>
                  <a:cs typeface="+mn-cs"/>
                </a:rPr>
                <a:t>1 </a:t>
              </a:r>
              <a:r>
                <a:rPr kumimoji="1" lang="en-US" altLang="zh-CN" sz="1600" b="1" kern="1200" cap="none" spc="0" normalizeH="0" baseline="0" noProof="0" dirty="0">
                  <a:latin typeface="+mj-lt"/>
                  <a:ea typeface="宋体" panose="02010600030101010101" pitchFamily="2" charset="-122"/>
                  <a:cs typeface="+mn-cs"/>
                </a:rPr>
                <a:t>= XY</a:t>
              </a:r>
              <a:r>
                <a:rPr kumimoji="0" lang="en-US" altLang="zh-CN" sz="1600" b="1" kern="1200" cap="none" spc="0" normalizeH="0" baseline="-25000" noProof="0" dirty="0">
                  <a:latin typeface="+mj-lt"/>
                  <a:ea typeface="宋体" panose="02010600030101010101" pitchFamily="2" charset="-122"/>
                  <a:cs typeface="+mn-cs"/>
                </a:rPr>
                <a:t>2</a:t>
              </a:r>
              <a:r>
                <a:rPr kumimoji="0" lang="en-US" altLang="zh-CN" sz="1600" b="1" kern="1200" cap="none" spc="0" normalizeH="0" baseline="30000" noProof="0" dirty="0">
                  <a:latin typeface="+mj-lt"/>
                  <a:ea typeface="宋体" panose="02010600030101010101" pitchFamily="2" charset="-122"/>
                  <a:cs typeface="+mn-cs"/>
                </a:rPr>
                <a:t>n</a:t>
              </a:r>
              <a:endParaRPr kumimoji="0" lang="en-US" altLang="zh-CN" sz="1600" b="1" kern="1200" cap="none" spc="0" normalizeH="0" baseline="30000" noProof="0" dirty="0">
                <a:latin typeface="+mj-lt"/>
                <a:ea typeface="宋体" panose="02010600030101010101" pitchFamily="2" charset="-122"/>
                <a:cs typeface="+mn-cs"/>
              </a:endParaRPr>
            </a:p>
          </p:txBody>
        </p:sp>
        <p:grpSp>
          <p:nvGrpSpPr>
            <p:cNvPr id="31767" name="Group 55"/>
            <p:cNvGrpSpPr/>
            <p:nvPr/>
          </p:nvGrpSpPr>
          <p:grpSpPr>
            <a:xfrm>
              <a:off x="4148135" y="1609719"/>
              <a:ext cx="815975" cy="338138"/>
              <a:chOff x="3936" y="3744"/>
              <a:chExt cx="514" cy="213"/>
            </a:xfrm>
          </p:grpSpPr>
          <p:sp>
            <p:nvSpPr>
              <p:cNvPr id="166" name="Text Box 56"/>
              <p:cNvSpPr txBox="1">
                <a:spLocks noChangeArrowheads="1"/>
              </p:cNvSpPr>
              <p:nvPr/>
            </p:nvSpPr>
            <p:spPr bwMode="auto">
              <a:xfrm>
                <a:off x="3936" y="3744"/>
                <a:ext cx="514" cy="213"/>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600" b="1" kern="1200" cap="none" spc="0" normalizeH="0" baseline="0" noProof="0" dirty="0">
                    <a:latin typeface="+mj-lt"/>
                    <a:ea typeface="宋体" panose="02010600030101010101" pitchFamily="2" charset="-122"/>
                    <a:cs typeface="+mn-cs"/>
                  </a:rPr>
                  <a:t>K</a:t>
                </a:r>
                <a:r>
                  <a:rPr kumimoji="0" lang="en-US" altLang="zh-CN" sz="1600" b="1" kern="1200" cap="none" spc="0" normalizeH="0" baseline="-25000" noProof="0" dirty="0">
                    <a:latin typeface="+mj-lt"/>
                    <a:ea typeface="宋体" panose="02010600030101010101" pitchFamily="2" charset="-122"/>
                    <a:cs typeface="+mn-cs"/>
                  </a:rPr>
                  <a:t>1 </a:t>
                </a:r>
                <a:r>
                  <a:rPr kumimoji="1" lang="en-US" altLang="zh-CN" sz="1600" b="1" kern="1200" cap="none" spc="0" normalizeH="0" baseline="0" noProof="0" dirty="0">
                    <a:latin typeface="+mj-lt"/>
                    <a:ea typeface="宋体" panose="02010600030101010101" pitchFamily="2" charset="-122"/>
                    <a:cs typeface="+mn-cs"/>
                  </a:rPr>
                  <a:t>= X</a:t>
                </a:r>
                <a:endParaRPr kumimoji="1" lang="en-US" altLang="zh-CN" sz="1600" b="1" kern="1200" cap="none" spc="0" normalizeH="0" baseline="0" noProof="0" dirty="0">
                  <a:latin typeface="+mj-lt"/>
                  <a:ea typeface="宋体" panose="02010600030101010101" pitchFamily="2" charset="-122"/>
                  <a:cs typeface="+mn-cs"/>
                </a:endParaRPr>
              </a:p>
            </p:txBody>
          </p:sp>
          <p:sp>
            <p:nvSpPr>
              <p:cNvPr id="167" name="Line 57"/>
              <p:cNvSpPr>
                <a:spLocks noChangeShapeType="1"/>
              </p:cNvSpPr>
              <p:nvPr/>
            </p:nvSpPr>
            <p:spPr bwMode="auto">
              <a:xfrm>
                <a:off x="4264" y="3792"/>
                <a:ext cx="96" cy="0"/>
              </a:xfrm>
              <a:prstGeom prst="line">
                <a:avLst/>
              </a:prstGeom>
              <a:noFill/>
              <a:ln w="19050">
                <a:solidFill>
                  <a:schemeClr val="bg2"/>
                </a:solidFill>
                <a:miter lim="800000"/>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grpSp>
        <p:sp>
          <p:nvSpPr>
            <p:cNvPr id="168" name="Text Box 35"/>
            <p:cNvSpPr txBox="1">
              <a:spLocks noChangeArrowheads="1"/>
            </p:cNvSpPr>
            <p:nvPr/>
          </p:nvSpPr>
          <p:spPr bwMode="auto">
            <a:xfrm>
              <a:off x="4157660" y="1909757"/>
              <a:ext cx="785819" cy="338139"/>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600" b="1" kern="1200" cap="none" spc="0" normalizeH="0" baseline="0" noProof="0" dirty="0">
                  <a:latin typeface="+mj-lt"/>
                  <a:ea typeface="宋体" panose="02010600030101010101" pitchFamily="2" charset="-122"/>
                  <a:cs typeface="+mn-cs"/>
                </a:rPr>
                <a:t>J</a:t>
              </a:r>
              <a:r>
                <a:rPr kumimoji="0" lang="en-US" altLang="zh-CN" sz="1600" b="1" kern="1200" cap="none" spc="0" normalizeH="0" baseline="-25000" noProof="0" dirty="0">
                  <a:latin typeface="+mj-lt"/>
                  <a:ea typeface="宋体" panose="02010600030101010101" pitchFamily="2" charset="-122"/>
                  <a:cs typeface="+mn-cs"/>
                </a:rPr>
                <a:t>2 </a:t>
              </a:r>
              <a:r>
                <a:rPr kumimoji="1" lang="en-US" altLang="zh-CN" sz="1600" b="1" kern="1200" cap="none" spc="0" normalizeH="0" baseline="0" noProof="0" dirty="0">
                  <a:latin typeface="+mj-lt"/>
                  <a:ea typeface="宋体" panose="02010600030101010101" pitchFamily="2" charset="-122"/>
                  <a:cs typeface="+mn-cs"/>
                </a:rPr>
                <a:t>= X</a:t>
              </a:r>
              <a:endParaRPr kumimoji="1" lang="en-US" altLang="zh-CN" sz="1600" b="1" kern="1200" cap="none" spc="0" normalizeH="0" baseline="0" noProof="0" dirty="0">
                <a:latin typeface="+mj-lt"/>
                <a:ea typeface="宋体" panose="02010600030101010101" pitchFamily="2" charset="-122"/>
                <a:cs typeface="+mn-cs"/>
              </a:endParaRPr>
            </a:p>
          </p:txBody>
        </p:sp>
        <p:grpSp>
          <p:nvGrpSpPr>
            <p:cNvPr id="31769" name="Group 61"/>
            <p:cNvGrpSpPr/>
            <p:nvPr/>
          </p:nvGrpSpPr>
          <p:grpSpPr>
            <a:xfrm>
              <a:off x="4176715" y="2219323"/>
              <a:ext cx="804863" cy="338137"/>
              <a:chOff x="3936" y="3744"/>
              <a:chExt cx="507" cy="213"/>
            </a:xfrm>
          </p:grpSpPr>
          <p:sp>
            <p:nvSpPr>
              <p:cNvPr id="170" name="Text Box 62"/>
              <p:cNvSpPr txBox="1">
                <a:spLocks noChangeArrowheads="1"/>
              </p:cNvSpPr>
              <p:nvPr/>
            </p:nvSpPr>
            <p:spPr bwMode="auto">
              <a:xfrm>
                <a:off x="3936" y="3744"/>
                <a:ext cx="507" cy="213"/>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600" b="1" kern="1200" cap="none" spc="0" normalizeH="0" baseline="0" noProof="0" dirty="0">
                    <a:latin typeface="+mj-lt"/>
                    <a:ea typeface="宋体" panose="02010600030101010101" pitchFamily="2" charset="-122"/>
                    <a:cs typeface="+mn-cs"/>
                  </a:rPr>
                  <a:t>K</a:t>
                </a:r>
                <a:r>
                  <a:rPr kumimoji="0" lang="en-US" altLang="zh-CN" sz="1600" b="1" kern="1200" cap="none" spc="0" normalizeH="0" baseline="-25000" noProof="0" dirty="0">
                    <a:latin typeface="+mj-lt"/>
                    <a:ea typeface="宋体" panose="02010600030101010101" pitchFamily="2" charset="-122"/>
                    <a:cs typeface="+mn-cs"/>
                  </a:rPr>
                  <a:t>2 </a:t>
                </a:r>
                <a:r>
                  <a:rPr kumimoji="1" lang="en-US" altLang="zh-CN" sz="1600" b="1" kern="1200" cap="none" spc="0" normalizeH="0" baseline="0" noProof="0" dirty="0">
                    <a:latin typeface="+mj-lt"/>
                    <a:ea typeface="宋体" panose="02010600030101010101" pitchFamily="2" charset="-122"/>
                    <a:cs typeface="+mn-cs"/>
                  </a:rPr>
                  <a:t>= X</a:t>
                </a:r>
                <a:endParaRPr kumimoji="1" lang="en-US" altLang="zh-CN" sz="1600" b="1" kern="1200" cap="none" spc="0" normalizeH="0" baseline="0" noProof="0" dirty="0">
                  <a:latin typeface="+mj-lt"/>
                  <a:ea typeface="宋体" panose="02010600030101010101" pitchFamily="2" charset="-122"/>
                  <a:cs typeface="+mn-cs"/>
                </a:endParaRPr>
              </a:p>
            </p:txBody>
          </p:sp>
          <p:sp>
            <p:nvSpPr>
              <p:cNvPr id="171" name="Line 63"/>
              <p:cNvSpPr>
                <a:spLocks noChangeShapeType="1"/>
              </p:cNvSpPr>
              <p:nvPr/>
            </p:nvSpPr>
            <p:spPr bwMode="auto">
              <a:xfrm>
                <a:off x="4266" y="3788"/>
                <a:ext cx="91" cy="0"/>
              </a:xfrm>
              <a:prstGeom prst="line">
                <a:avLst/>
              </a:prstGeom>
              <a:noFill/>
              <a:ln w="19050">
                <a:solidFill>
                  <a:schemeClr val="bg2"/>
                </a:solidFill>
                <a:miter lim="800000"/>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grpSp>
        <p:sp>
          <p:nvSpPr>
            <p:cNvPr id="31770" name="右大括号 173"/>
            <p:cNvSpPr/>
            <p:nvPr/>
          </p:nvSpPr>
          <p:spPr>
            <a:xfrm rot="10800000">
              <a:off x="3929058" y="1428742"/>
              <a:ext cx="285752" cy="1115438"/>
            </a:xfrm>
            <a:prstGeom prst="rightBrace">
              <a:avLst>
                <a:gd name="adj1" fmla="val 23150"/>
                <a:gd name="adj2" fmla="val 50000"/>
              </a:avLst>
            </a:prstGeom>
            <a:noFill/>
            <a:ln w="1905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grpSp>
      <p:grpSp>
        <p:nvGrpSpPr>
          <p:cNvPr id="178" name="组合 177"/>
          <p:cNvGrpSpPr/>
          <p:nvPr/>
        </p:nvGrpSpPr>
        <p:grpSpPr>
          <a:xfrm>
            <a:off x="3143250" y="1285875"/>
            <a:ext cx="2430463" cy="1568450"/>
            <a:chOff x="5856198" y="1000114"/>
            <a:chExt cx="2430562" cy="1569244"/>
          </a:xfrm>
        </p:grpSpPr>
        <p:grpSp>
          <p:nvGrpSpPr>
            <p:cNvPr id="31761" name="Group 109"/>
            <p:cNvGrpSpPr/>
            <p:nvPr/>
          </p:nvGrpSpPr>
          <p:grpSpPr>
            <a:xfrm>
              <a:off x="6000760" y="1000114"/>
              <a:ext cx="2286000" cy="1569244"/>
              <a:chOff x="3360" y="255"/>
              <a:chExt cx="1440" cy="1318"/>
            </a:xfrm>
          </p:grpSpPr>
          <p:sp>
            <p:nvSpPr>
              <p:cNvPr id="8" name="Text Box 95"/>
              <p:cNvSpPr txBox="1">
                <a:spLocks noChangeArrowheads="1"/>
              </p:cNvSpPr>
              <p:nvPr/>
            </p:nvSpPr>
            <p:spPr bwMode="auto">
              <a:xfrm>
                <a:off x="3360" y="255"/>
                <a:ext cx="1440" cy="1318"/>
              </a:xfrm>
              <a:prstGeom prst="rect">
                <a:avLst/>
              </a:prstGeom>
              <a:noFill/>
              <a:ln w="19050">
                <a:noFill/>
                <a:miter lim="800000"/>
              </a:ln>
              <a:effectLst/>
            </p:spPr>
            <p:txBody>
              <a:bodyPr>
                <a:spAutoFit/>
              </a:bodyPr>
              <a:lstStyle/>
              <a:p>
                <a:pPr marR="0" defTabSz="914400">
                  <a:lnSpc>
                    <a:spcPct val="80000"/>
                  </a:lnSpc>
                  <a:spcBef>
                    <a:spcPct val="50000"/>
                  </a:spcBef>
                  <a:buClrTx/>
                  <a:buSzTx/>
                  <a:buFontTx/>
                  <a:defRPr/>
                </a:pPr>
                <a:endParaRPr kumimoji="1" lang="zh-CN" altLang="en-US" sz="1600" b="1" kern="1200" cap="none" spc="0" normalizeH="0" baseline="0" noProof="0" dirty="0">
                  <a:latin typeface="+mj-lt"/>
                  <a:ea typeface="宋体" panose="02010600030101010101" pitchFamily="2" charset="-122"/>
                  <a:cs typeface="+mn-cs"/>
                </a:endParaRPr>
              </a:p>
              <a:p>
                <a:pPr marR="0" defTabSz="914400">
                  <a:lnSpc>
                    <a:spcPct val="80000"/>
                  </a:lnSpc>
                  <a:spcBef>
                    <a:spcPct val="50000"/>
                  </a:spcBef>
                  <a:buClrTx/>
                  <a:buSzTx/>
                  <a:buFontTx/>
                  <a:defRPr/>
                </a:pPr>
                <a:r>
                  <a:rPr kumimoji="0" lang="en-US" altLang="zh-CN" sz="1600" b="1" kern="1200" cap="none" spc="0" normalizeH="0" baseline="0" noProof="0" dirty="0">
                    <a:latin typeface="+mj-lt"/>
                    <a:ea typeface="宋体" panose="02010600030101010101" pitchFamily="2" charset="-122"/>
                    <a:cs typeface="+mn-cs"/>
                  </a:rPr>
                  <a:t>Y</a:t>
                </a:r>
                <a:r>
                  <a:rPr kumimoji="0" lang="en-US" altLang="zh-CN" sz="1600" b="1" kern="1200" cap="none" spc="0" normalizeH="0" baseline="-25000" noProof="0" dirty="0">
                    <a:latin typeface="+mj-lt"/>
                    <a:ea typeface="宋体" panose="02010600030101010101" pitchFamily="2" charset="-122"/>
                    <a:cs typeface="+mn-cs"/>
                  </a:rPr>
                  <a:t>1</a:t>
                </a:r>
                <a:r>
                  <a:rPr kumimoji="0" lang="en-US" altLang="zh-CN" sz="1600" b="1" kern="1200" cap="none" spc="0" normalizeH="0" baseline="30000" noProof="0" dirty="0">
                    <a:latin typeface="+mj-lt"/>
                    <a:ea typeface="宋体" panose="02010600030101010101" pitchFamily="2" charset="-122"/>
                    <a:cs typeface="+mn-cs"/>
                  </a:rPr>
                  <a:t>n+1</a:t>
                </a:r>
                <a:r>
                  <a:rPr kumimoji="1" lang="en-US" altLang="zh-CN" sz="1600" b="1" kern="1200" cap="none" spc="0" normalizeH="0" baseline="-30000" noProof="0" dirty="0">
                    <a:latin typeface="+mj-lt"/>
                    <a:ea typeface="宋体" panose="02010600030101010101" pitchFamily="2" charset="-122"/>
                    <a:cs typeface="+mn-cs"/>
                  </a:rPr>
                  <a:t> </a:t>
                </a:r>
                <a:r>
                  <a:rPr kumimoji="0" lang="en-US" altLang="zh-CN" sz="1600" b="1" kern="1200" cap="none" spc="0" normalizeH="0" baseline="0" noProof="0" dirty="0">
                    <a:latin typeface="+mj-lt"/>
                    <a:ea typeface="宋体" panose="02010600030101010101" pitchFamily="2" charset="-122"/>
                    <a:cs typeface="+mn-cs"/>
                  </a:rPr>
                  <a:t>= XY</a:t>
                </a:r>
                <a:r>
                  <a:rPr kumimoji="0" lang="en-US" altLang="zh-CN" sz="1600" b="1" kern="1200" cap="none" spc="0" normalizeH="0" baseline="-25000" noProof="0" dirty="0">
                    <a:latin typeface="+mj-lt"/>
                    <a:ea typeface="宋体" panose="02010600030101010101" pitchFamily="2" charset="-122"/>
                    <a:cs typeface="+mn-cs"/>
                  </a:rPr>
                  <a:t>2</a:t>
                </a:r>
                <a:r>
                  <a:rPr kumimoji="0" lang="en-US" altLang="zh-CN" sz="1600" b="1" kern="1200" cap="none" spc="0" normalizeH="0" baseline="30000" noProof="0" dirty="0">
                    <a:latin typeface="+mj-lt"/>
                    <a:ea typeface="宋体" panose="02010600030101010101" pitchFamily="2" charset="-122"/>
                    <a:cs typeface="+mn-cs"/>
                  </a:rPr>
                  <a:t>n</a:t>
                </a:r>
                <a:r>
                  <a:rPr kumimoji="0" lang="en-US" altLang="zh-CN" sz="1600" b="1" kern="1200" cap="none" spc="0" normalizeH="0" baseline="0" noProof="0" dirty="0">
                    <a:latin typeface="+mj-lt"/>
                    <a:ea typeface="宋体" panose="02010600030101010101" pitchFamily="2" charset="-122"/>
                    <a:cs typeface="+mn-cs"/>
                  </a:rPr>
                  <a:t>Y</a:t>
                </a:r>
                <a:r>
                  <a:rPr kumimoji="0" lang="en-US" altLang="zh-CN" sz="1600" b="1" kern="1200" cap="none" spc="0" normalizeH="0" baseline="-25000" noProof="0" dirty="0">
                    <a:latin typeface="+mj-lt"/>
                    <a:ea typeface="宋体" panose="02010600030101010101" pitchFamily="2" charset="-122"/>
                    <a:cs typeface="+mn-cs"/>
                  </a:rPr>
                  <a:t>1</a:t>
                </a:r>
                <a:r>
                  <a:rPr kumimoji="0" lang="en-US" altLang="zh-CN" sz="1600" b="1" kern="1200" cap="none" spc="0" normalizeH="0" baseline="30000" noProof="0" dirty="0">
                    <a:latin typeface="+mj-lt"/>
                    <a:ea typeface="宋体" panose="02010600030101010101" pitchFamily="2" charset="-122"/>
                    <a:cs typeface="+mn-cs"/>
                  </a:rPr>
                  <a:t>n</a:t>
                </a:r>
                <a:r>
                  <a:rPr kumimoji="0" lang="en-US" altLang="zh-CN" sz="1600" b="1" kern="1200" cap="none" spc="0" normalizeH="0" baseline="0" noProof="0" dirty="0">
                    <a:latin typeface="+mj-lt"/>
                    <a:ea typeface="宋体" panose="02010600030101010101" pitchFamily="2" charset="-122"/>
                    <a:cs typeface="+mn-cs"/>
                  </a:rPr>
                  <a:t> +XY</a:t>
                </a:r>
                <a:r>
                  <a:rPr kumimoji="0" lang="en-US" altLang="zh-CN" sz="1600" b="1" kern="1200" cap="none" spc="0" normalizeH="0" baseline="-25000" noProof="0" dirty="0">
                    <a:latin typeface="+mj-lt"/>
                    <a:ea typeface="宋体" panose="02010600030101010101" pitchFamily="2" charset="-122"/>
                    <a:cs typeface="+mn-cs"/>
                  </a:rPr>
                  <a:t>1</a:t>
                </a:r>
                <a:r>
                  <a:rPr kumimoji="0" lang="en-US" altLang="zh-CN" sz="1600" b="1" kern="1200" cap="none" spc="0" normalizeH="0" baseline="30000" noProof="0" dirty="0">
                    <a:latin typeface="+mj-lt"/>
                    <a:ea typeface="宋体" panose="02010600030101010101" pitchFamily="2" charset="-122"/>
                    <a:cs typeface="+mn-cs"/>
                  </a:rPr>
                  <a:t>n</a:t>
                </a:r>
                <a:endParaRPr kumimoji="0" lang="en-US" altLang="zh-CN" sz="1600" b="1" kern="1200" cap="none" spc="0" normalizeH="0" baseline="30000" noProof="0" dirty="0">
                  <a:latin typeface="+mj-lt"/>
                  <a:ea typeface="宋体" panose="02010600030101010101" pitchFamily="2" charset="-122"/>
                  <a:cs typeface="+mn-cs"/>
                </a:endParaRPr>
              </a:p>
              <a:p>
                <a:pPr marR="0" defTabSz="914400">
                  <a:lnSpc>
                    <a:spcPct val="80000"/>
                  </a:lnSpc>
                  <a:spcBef>
                    <a:spcPct val="50000"/>
                  </a:spcBef>
                  <a:buClrTx/>
                  <a:buSzTx/>
                  <a:buFontTx/>
                  <a:defRPr/>
                </a:pPr>
                <a:r>
                  <a:rPr kumimoji="0" lang="en-US" altLang="zh-CN" sz="1600" b="1" kern="1200" cap="none" spc="0" normalizeH="0" baseline="0" noProof="0" dirty="0">
                    <a:latin typeface="+mj-lt"/>
                    <a:ea typeface="宋体" panose="02010600030101010101" pitchFamily="2" charset="-122"/>
                    <a:cs typeface="+mn-cs"/>
                  </a:rPr>
                  <a:t>         = X(Y</a:t>
                </a:r>
                <a:r>
                  <a:rPr kumimoji="0" lang="en-US" altLang="zh-CN" sz="1600" b="1" kern="1200" cap="none" spc="0" normalizeH="0" baseline="-25000" noProof="0" dirty="0">
                    <a:latin typeface="+mj-lt"/>
                    <a:ea typeface="宋体" panose="02010600030101010101" pitchFamily="2" charset="-122"/>
                    <a:cs typeface="+mn-cs"/>
                  </a:rPr>
                  <a:t>1</a:t>
                </a:r>
                <a:r>
                  <a:rPr kumimoji="0" lang="en-US" altLang="zh-CN" sz="1600" b="1" kern="1200" cap="none" spc="0" normalizeH="0" baseline="30000" noProof="0" dirty="0">
                    <a:latin typeface="+mj-lt"/>
                    <a:ea typeface="宋体" panose="02010600030101010101" pitchFamily="2" charset="-122"/>
                    <a:cs typeface="+mn-cs"/>
                  </a:rPr>
                  <a:t>n</a:t>
                </a:r>
                <a:r>
                  <a:rPr kumimoji="0" lang="en-US" altLang="zh-CN" sz="1600" b="1" kern="1200" cap="none" spc="0" normalizeH="0" baseline="0" noProof="0" dirty="0">
                    <a:latin typeface="+mj-lt"/>
                    <a:ea typeface="宋体" panose="02010600030101010101" pitchFamily="2" charset="-122"/>
                    <a:cs typeface="+mn-cs"/>
                  </a:rPr>
                  <a:t>+Y</a:t>
                </a:r>
                <a:r>
                  <a:rPr kumimoji="0" lang="en-US" altLang="zh-CN" sz="1600" b="1" kern="1200" cap="none" spc="0" normalizeH="0" baseline="-25000" noProof="0" dirty="0">
                    <a:latin typeface="+mj-lt"/>
                    <a:ea typeface="宋体" panose="02010600030101010101" pitchFamily="2" charset="-122"/>
                    <a:cs typeface="+mn-cs"/>
                  </a:rPr>
                  <a:t>2</a:t>
                </a:r>
                <a:r>
                  <a:rPr kumimoji="0" lang="en-US" altLang="zh-CN" sz="1600" b="1" kern="1200" cap="none" spc="0" normalizeH="0" baseline="30000" noProof="0" dirty="0">
                    <a:latin typeface="+mj-lt"/>
                    <a:ea typeface="宋体" panose="02010600030101010101" pitchFamily="2" charset="-122"/>
                    <a:cs typeface="+mn-cs"/>
                  </a:rPr>
                  <a:t>n</a:t>
                </a:r>
                <a:r>
                  <a:rPr kumimoji="0" lang="en-US" altLang="zh-CN" sz="1600" b="1" kern="1200" cap="none" spc="0" normalizeH="0" baseline="0" noProof="0" dirty="0">
                    <a:latin typeface="+mj-lt"/>
                    <a:ea typeface="宋体" panose="02010600030101010101" pitchFamily="2" charset="-122"/>
                    <a:cs typeface="+mn-cs"/>
                  </a:rPr>
                  <a:t>)</a:t>
                </a:r>
                <a:endParaRPr kumimoji="1" lang="en-US" altLang="zh-CN" sz="1600" b="1" kern="1200" cap="none" spc="0" normalizeH="0" baseline="-30000" noProof="0" dirty="0">
                  <a:latin typeface="+mj-lt"/>
                  <a:ea typeface="宋体" panose="02010600030101010101" pitchFamily="2" charset="-122"/>
                  <a:cs typeface="+mn-cs"/>
                </a:endParaRPr>
              </a:p>
              <a:p>
                <a:pPr marR="0" defTabSz="914400">
                  <a:lnSpc>
                    <a:spcPct val="80000"/>
                  </a:lnSpc>
                  <a:spcBef>
                    <a:spcPct val="50000"/>
                  </a:spcBef>
                  <a:buClrTx/>
                  <a:buSzTx/>
                  <a:buFontTx/>
                  <a:defRPr/>
                </a:pPr>
                <a:r>
                  <a:rPr kumimoji="0" lang="en-US" altLang="zh-CN" sz="1600" b="1" kern="1200" cap="none" spc="0" normalizeH="0" baseline="0" noProof="0" dirty="0">
                    <a:latin typeface="+mj-lt"/>
                    <a:ea typeface="宋体" panose="02010600030101010101" pitchFamily="2" charset="-122"/>
                    <a:cs typeface="+mn-cs"/>
                  </a:rPr>
                  <a:t>Y</a:t>
                </a:r>
                <a:r>
                  <a:rPr kumimoji="0" lang="en-US" altLang="zh-CN" sz="1600" b="1" kern="1200" cap="none" spc="0" normalizeH="0" baseline="-25000" noProof="0" dirty="0">
                    <a:latin typeface="+mj-lt"/>
                    <a:ea typeface="宋体" panose="02010600030101010101" pitchFamily="2" charset="-122"/>
                    <a:cs typeface="+mn-cs"/>
                  </a:rPr>
                  <a:t>2</a:t>
                </a:r>
                <a:r>
                  <a:rPr kumimoji="0" lang="en-US" altLang="zh-CN" sz="1600" b="1" kern="1200" cap="none" spc="0" normalizeH="0" baseline="30000" noProof="0" dirty="0">
                    <a:latin typeface="+mj-lt"/>
                    <a:ea typeface="宋体" panose="02010600030101010101" pitchFamily="2" charset="-122"/>
                    <a:cs typeface="+mn-cs"/>
                  </a:rPr>
                  <a:t>n+1 </a:t>
                </a:r>
                <a:r>
                  <a:rPr kumimoji="0" lang="zh-CN" altLang="en-US" sz="1600" b="1" kern="1200" cap="none" spc="0" normalizeH="0" baseline="0" noProof="0" dirty="0">
                    <a:latin typeface="+mj-lt"/>
                    <a:ea typeface="宋体" panose="02010600030101010101" pitchFamily="2" charset="-122"/>
                    <a:cs typeface="+mn-cs"/>
                  </a:rPr>
                  <a:t> </a:t>
                </a:r>
                <a:r>
                  <a:rPr kumimoji="0" lang="en-US" altLang="zh-CN" sz="1600" b="1" kern="1200" cap="none" spc="0" normalizeH="0" baseline="0" noProof="0" dirty="0">
                    <a:latin typeface="+mj-lt"/>
                    <a:ea typeface="宋体" panose="02010600030101010101" pitchFamily="2" charset="-122"/>
                    <a:cs typeface="+mn-cs"/>
                  </a:rPr>
                  <a:t>=</a:t>
                </a:r>
                <a:r>
                  <a:rPr kumimoji="0" lang="zh-CN" altLang="en-US" sz="1600" b="1" kern="1200" cap="none" spc="0" normalizeH="0" baseline="0" noProof="0" dirty="0">
                    <a:latin typeface="+mj-lt"/>
                    <a:ea typeface="宋体" panose="02010600030101010101" pitchFamily="2" charset="-122"/>
                    <a:cs typeface="+mn-cs"/>
                  </a:rPr>
                  <a:t> </a:t>
                </a:r>
                <a:r>
                  <a:rPr kumimoji="0" lang="en-US" altLang="zh-CN" sz="1600" b="1" kern="1200" cap="none" spc="0" normalizeH="0" baseline="0" noProof="0" dirty="0">
                    <a:latin typeface="+mj-lt"/>
                    <a:ea typeface="宋体" panose="02010600030101010101" pitchFamily="2" charset="-122"/>
                    <a:cs typeface="+mn-cs"/>
                  </a:rPr>
                  <a:t>XY</a:t>
                </a:r>
                <a:r>
                  <a:rPr kumimoji="0" lang="en-US" altLang="zh-CN" sz="1600" b="1" kern="1200" cap="none" spc="0" normalizeH="0" baseline="-25000" noProof="0" dirty="0">
                    <a:latin typeface="+mj-lt"/>
                    <a:ea typeface="宋体" panose="02010600030101010101" pitchFamily="2" charset="-122"/>
                    <a:cs typeface="+mn-cs"/>
                  </a:rPr>
                  <a:t>2</a:t>
                </a:r>
                <a:r>
                  <a:rPr kumimoji="0" lang="en-US" altLang="zh-CN" sz="1600" b="1" kern="1200" cap="none" spc="0" normalizeH="0" baseline="30000" noProof="0" dirty="0">
                    <a:latin typeface="+mj-lt"/>
                    <a:ea typeface="宋体" panose="02010600030101010101" pitchFamily="2" charset="-122"/>
                    <a:cs typeface="+mn-cs"/>
                  </a:rPr>
                  <a:t>n</a:t>
                </a:r>
                <a:r>
                  <a:rPr kumimoji="0" lang="en-US" altLang="zh-CN" sz="1600" b="1" kern="1200" cap="none" spc="0" normalizeH="0" baseline="0" noProof="0" dirty="0">
                    <a:latin typeface="+mj-lt"/>
                    <a:ea typeface="宋体" panose="02010600030101010101" pitchFamily="2" charset="-122"/>
                    <a:cs typeface="+mn-cs"/>
                  </a:rPr>
                  <a:t>+XY</a:t>
                </a:r>
                <a:r>
                  <a:rPr kumimoji="0" lang="en-US" altLang="zh-CN" sz="1600" b="1" kern="1200" cap="none" spc="0" normalizeH="0" baseline="-25000" noProof="0" dirty="0">
                    <a:latin typeface="+mj-lt"/>
                    <a:ea typeface="宋体" panose="02010600030101010101" pitchFamily="2" charset="-122"/>
                    <a:cs typeface="+mn-cs"/>
                  </a:rPr>
                  <a:t>2</a:t>
                </a:r>
                <a:r>
                  <a:rPr kumimoji="0" lang="en-US" altLang="zh-CN" sz="1600" b="1" kern="1200" cap="none" spc="0" normalizeH="0" baseline="30000" noProof="0" dirty="0">
                    <a:latin typeface="+mj-lt"/>
                    <a:ea typeface="宋体" panose="02010600030101010101" pitchFamily="2" charset="-122"/>
                    <a:cs typeface="+mn-cs"/>
                  </a:rPr>
                  <a:t>n</a:t>
                </a:r>
                <a:endParaRPr kumimoji="0" lang="en-US" altLang="zh-CN" sz="1600" b="1" kern="1200" cap="none" spc="0" normalizeH="0" baseline="30000" noProof="0" dirty="0">
                  <a:latin typeface="+mj-lt"/>
                  <a:ea typeface="宋体" panose="02010600030101010101" pitchFamily="2" charset="-122"/>
                  <a:cs typeface="+mn-cs"/>
                </a:endParaRPr>
              </a:p>
              <a:p>
                <a:pPr marR="0" defTabSz="914400">
                  <a:lnSpc>
                    <a:spcPct val="80000"/>
                  </a:lnSpc>
                  <a:spcBef>
                    <a:spcPct val="50000"/>
                  </a:spcBef>
                  <a:buClrTx/>
                  <a:buSzTx/>
                  <a:buFontTx/>
                  <a:defRPr/>
                </a:pPr>
                <a:r>
                  <a:rPr kumimoji="0" lang="en-US" altLang="zh-CN" sz="1600" b="1" kern="1200" cap="none" spc="0" normalizeH="0" baseline="-25000" noProof="0" dirty="0">
                    <a:latin typeface="+mj-lt"/>
                    <a:ea typeface="宋体" panose="02010600030101010101" pitchFamily="2" charset="-122"/>
                    <a:cs typeface="+mn-cs"/>
                  </a:rPr>
                  <a:t>              </a:t>
                </a:r>
                <a:r>
                  <a:rPr kumimoji="0" lang="en-US" altLang="zh-CN" sz="1600" b="1" kern="1200" cap="none" spc="0" normalizeH="0" baseline="0" noProof="0" dirty="0">
                    <a:latin typeface="+mj-lt"/>
                    <a:ea typeface="宋体" panose="02010600030101010101" pitchFamily="2" charset="-122"/>
                    <a:cs typeface="+mn-cs"/>
                  </a:rPr>
                  <a:t>= X</a:t>
                </a:r>
                <a:r>
                  <a:rPr kumimoji="0" lang="en-US" altLang="zh-CN" sz="1600" b="1" kern="1200" cap="none" spc="0" normalizeH="0" baseline="-25000" noProof="0" dirty="0">
                    <a:latin typeface="+mj-lt"/>
                    <a:ea typeface="宋体" panose="02010600030101010101" pitchFamily="2" charset="-122"/>
                    <a:cs typeface="+mn-cs"/>
                  </a:rPr>
                  <a:t>              </a:t>
                </a:r>
                <a:endParaRPr kumimoji="0" lang="en-US" altLang="zh-CN" sz="1600" b="1" kern="1200" cap="none" spc="0" normalizeH="0" baseline="-25000" noProof="0" dirty="0">
                  <a:latin typeface="+mj-lt"/>
                  <a:ea typeface="宋体" panose="02010600030101010101" pitchFamily="2" charset="-122"/>
                  <a:cs typeface="+mn-cs"/>
                </a:endParaRPr>
              </a:p>
            </p:txBody>
          </p:sp>
          <p:sp>
            <p:nvSpPr>
              <p:cNvPr id="9" name="Line 96"/>
              <p:cNvSpPr>
                <a:spLocks noChangeShapeType="1"/>
              </p:cNvSpPr>
              <p:nvPr/>
            </p:nvSpPr>
            <p:spPr bwMode="auto">
              <a:xfrm>
                <a:off x="3957" y="1071"/>
                <a:ext cx="136" cy="0"/>
              </a:xfrm>
              <a:prstGeom prst="line">
                <a:avLst/>
              </a:prstGeom>
              <a:noFill/>
              <a:ln w="19050">
                <a:solidFill>
                  <a:schemeClr val="bg2"/>
                </a:solidFill>
                <a:miter lim="800000"/>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10" name="Line 97"/>
              <p:cNvSpPr>
                <a:spLocks noChangeShapeType="1"/>
              </p:cNvSpPr>
              <p:nvPr/>
            </p:nvSpPr>
            <p:spPr bwMode="auto">
              <a:xfrm>
                <a:off x="4107" y="535"/>
                <a:ext cx="141" cy="0"/>
              </a:xfrm>
              <a:prstGeom prst="line">
                <a:avLst/>
              </a:prstGeom>
              <a:noFill/>
              <a:ln w="19050">
                <a:solidFill>
                  <a:schemeClr val="bg2"/>
                </a:solidFill>
                <a:miter lim="800000"/>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grpSp>
        <p:sp>
          <p:nvSpPr>
            <p:cNvPr id="31762" name="右大括号 176"/>
            <p:cNvSpPr/>
            <p:nvPr/>
          </p:nvSpPr>
          <p:spPr>
            <a:xfrm rot="10800000">
              <a:off x="5856198" y="1357304"/>
              <a:ext cx="216000" cy="864000"/>
            </a:xfrm>
            <a:prstGeom prst="rightBrace">
              <a:avLst>
                <a:gd name="adj1" fmla="val 23148"/>
                <a:gd name="adj2" fmla="val 50000"/>
              </a:avLst>
            </a:prstGeom>
            <a:noFill/>
            <a:ln w="1905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grpSp>
      <p:sp>
        <p:nvSpPr>
          <p:cNvPr id="179" name="右箭头 178"/>
          <p:cNvSpPr/>
          <p:nvPr/>
        </p:nvSpPr>
        <p:spPr>
          <a:xfrm>
            <a:off x="2428875" y="1928813"/>
            <a:ext cx="357188" cy="214312"/>
          </a:xfrm>
          <a:prstGeom prst="rightArrow">
            <a:avLst>
              <a:gd name="adj1" fmla="val 50000"/>
              <a:gd name="adj2" fmla="val 50000"/>
            </a:avLst>
          </a:prstGeom>
          <a:solidFill>
            <a:srgbClr val="FFFF00"/>
          </a:solidFill>
          <a:ln w="9525" cap="flat" cmpd="sng">
            <a:solidFill>
              <a:srgbClr val="C00000"/>
            </a:solidFill>
            <a:prstDash val="solid"/>
            <a:roun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grpSp>
        <p:nvGrpSpPr>
          <p:cNvPr id="180" name="Group 98"/>
          <p:cNvGrpSpPr/>
          <p:nvPr/>
        </p:nvGrpSpPr>
        <p:grpSpPr>
          <a:xfrm>
            <a:off x="1285875" y="3143250"/>
            <a:ext cx="1387475" cy="1017588"/>
            <a:chOff x="4153" y="2448"/>
            <a:chExt cx="874" cy="854"/>
          </a:xfrm>
        </p:grpSpPr>
        <p:sp>
          <p:nvSpPr>
            <p:cNvPr id="182" name="Oval 100"/>
            <p:cNvSpPr>
              <a:spLocks noChangeArrowheads="1"/>
            </p:cNvSpPr>
            <p:nvPr/>
          </p:nvSpPr>
          <p:spPr bwMode="auto">
            <a:xfrm>
              <a:off x="4800" y="3000"/>
              <a:ext cx="227" cy="302"/>
            </a:xfrm>
            <a:prstGeom prst="ellipse">
              <a:avLst/>
            </a:prstGeom>
            <a:solidFill>
              <a:srgbClr val="92D050"/>
            </a:solidFill>
            <a:ln w="9525">
              <a:solidFill>
                <a:schemeClr val="bg2"/>
              </a:solidFill>
              <a:miter lim="800000"/>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400" b="1" i="0" u="none" strike="noStrike" kern="1200" cap="none" spc="0" normalizeH="0" baseline="0" noProof="0">
                  <a:ln>
                    <a:noFill/>
                  </a:ln>
                  <a:solidFill>
                    <a:schemeClr val="bg2"/>
                  </a:solidFill>
                  <a:effectLst/>
                  <a:uLnTx/>
                  <a:uFillTx/>
                  <a:latin typeface="+mj-lt"/>
                  <a:ea typeface="宋体" panose="02010600030101010101" pitchFamily="2" charset="-122"/>
                  <a:cs typeface="+mn-cs"/>
                </a:rPr>
                <a:t>11</a:t>
              </a:r>
              <a:endParaRPr kumimoji="1" lang="en-US" altLang="zh-CN" sz="1400" b="1"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183" name="Oval 101"/>
            <p:cNvSpPr>
              <a:spLocks noChangeArrowheads="1"/>
            </p:cNvSpPr>
            <p:nvPr/>
          </p:nvSpPr>
          <p:spPr bwMode="auto">
            <a:xfrm>
              <a:off x="4800" y="2448"/>
              <a:ext cx="227" cy="302"/>
            </a:xfrm>
            <a:prstGeom prst="ellipse">
              <a:avLst/>
            </a:prstGeom>
            <a:solidFill>
              <a:srgbClr val="92D050"/>
            </a:solidFill>
            <a:ln w="9525">
              <a:solidFill>
                <a:schemeClr val="bg2"/>
              </a:solidFill>
              <a:miter lim="800000"/>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400" b="1" i="0" u="none" strike="noStrike" kern="1200" cap="none" spc="0" normalizeH="0" baseline="0" noProof="0">
                  <a:ln>
                    <a:noFill/>
                  </a:ln>
                  <a:solidFill>
                    <a:schemeClr val="bg2"/>
                  </a:solidFill>
                  <a:effectLst/>
                  <a:uLnTx/>
                  <a:uFillTx/>
                  <a:latin typeface="+mj-lt"/>
                  <a:ea typeface="宋体" panose="02010600030101010101" pitchFamily="2" charset="-122"/>
                  <a:cs typeface="+mn-cs"/>
                </a:rPr>
                <a:t>00</a:t>
              </a:r>
              <a:endParaRPr kumimoji="1" lang="en-US" altLang="zh-CN" sz="1400" b="1"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184" name="Line 102"/>
            <p:cNvSpPr>
              <a:spLocks noChangeShapeType="1"/>
            </p:cNvSpPr>
            <p:nvPr/>
          </p:nvSpPr>
          <p:spPr bwMode="auto">
            <a:xfrm flipV="1">
              <a:off x="4320" y="2640"/>
              <a:ext cx="480" cy="240"/>
            </a:xfrm>
            <a:prstGeom prst="line">
              <a:avLst/>
            </a:prstGeom>
            <a:noFill/>
            <a:ln w="19050">
              <a:solidFill>
                <a:schemeClr val="bg2"/>
              </a:solidFill>
              <a:miter lim="800000"/>
              <a:tailEnd type="triangle" w="med" len="med"/>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600" b="1"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185" name="Line 103"/>
            <p:cNvSpPr>
              <a:spLocks noChangeShapeType="1"/>
            </p:cNvSpPr>
            <p:nvPr/>
          </p:nvSpPr>
          <p:spPr bwMode="auto">
            <a:xfrm>
              <a:off x="4305" y="2928"/>
              <a:ext cx="495" cy="180"/>
            </a:xfrm>
            <a:prstGeom prst="line">
              <a:avLst/>
            </a:prstGeom>
            <a:noFill/>
            <a:ln w="19050">
              <a:solidFill>
                <a:schemeClr val="bg2"/>
              </a:solidFill>
              <a:miter lim="800000"/>
              <a:tailEnd type="triangle" w="med" len="med"/>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600" b="1"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186" name="Text Box 104"/>
            <p:cNvSpPr txBox="1">
              <a:spLocks noChangeArrowheads="1"/>
            </p:cNvSpPr>
            <p:nvPr/>
          </p:nvSpPr>
          <p:spPr bwMode="auto">
            <a:xfrm>
              <a:off x="4356" y="2496"/>
              <a:ext cx="339" cy="258"/>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X=0</a:t>
              </a:r>
              <a:endParaRPr kumimoji="1" lang="en-US" altLang="zh-CN" sz="1400" b="1" kern="1200" cap="none" spc="0" normalizeH="0" baseline="0" noProof="0" dirty="0">
                <a:latin typeface="+mj-lt"/>
                <a:ea typeface="宋体" panose="02010600030101010101" pitchFamily="2" charset="-122"/>
                <a:cs typeface="+mn-cs"/>
              </a:endParaRPr>
            </a:p>
          </p:txBody>
        </p:sp>
        <p:sp>
          <p:nvSpPr>
            <p:cNvPr id="187" name="Text Box 105"/>
            <p:cNvSpPr txBox="1">
              <a:spLocks noChangeArrowheads="1"/>
            </p:cNvSpPr>
            <p:nvPr/>
          </p:nvSpPr>
          <p:spPr bwMode="auto">
            <a:xfrm>
              <a:off x="4338" y="2996"/>
              <a:ext cx="381" cy="260"/>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X=1</a:t>
              </a:r>
              <a:endParaRPr kumimoji="1" lang="en-US" altLang="zh-CN" sz="1400" b="1" kern="1200" cap="none" spc="0" normalizeH="0" baseline="0" noProof="0" dirty="0">
                <a:latin typeface="+mj-lt"/>
                <a:ea typeface="宋体" panose="02010600030101010101" pitchFamily="2" charset="-122"/>
                <a:cs typeface="+mn-cs"/>
              </a:endParaRPr>
            </a:p>
          </p:txBody>
        </p:sp>
        <p:sp>
          <p:nvSpPr>
            <p:cNvPr id="181" name="Oval 99"/>
            <p:cNvSpPr>
              <a:spLocks noChangeArrowheads="1"/>
            </p:cNvSpPr>
            <p:nvPr/>
          </p:nvSpPr>
          <p:spPr bwMode="auto">
            <a:xfrm>
              <a:off x="4153" y="2748"/>
              <a:ext cx="227" cy="302"/>
            </a:xfrm>
            <a:prstGeom prst="ellipse">
              <a:avLst/>
            </a:prstGeom>
            <a:solidFill>
              <a:srgbClr val="FFFF00"/>
            </a:solidFill>
            <a:ln w="9525">
              <a:solidFill>
                <a:schemeClr val="bg2"/>
              </a:solidFill>
              <a:miter lim="800000"/>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400" b="1" i="0" u="none" strike="noStrike" kern="1200" cap="none" spc="0" normalizeH="0" baseline="0" noProof="0" dirty="0">
                  <a:ln>
                    <a:noFill/>
                  </a:ln>
                  <a:solidFill>
                    <a:schemeClr val="bg2"/>
                  </a:solidFill>
                  <a:effectLst/>
                  <a:uLnTx/>
                  <a:uFillTx/>
                  <a:latin typeface="+mj-lt"/>
                  <a:ea typeface="宋体" panose="02010600030101010101" pitchFamily="2" charset="-122"/>
                  <a:cs typeface="+mn-cs"/>
                </a:rPr>
                <a:t>01</a:t>
              </a:r>
              <a:endParaRPr kumimoji="1" lang="en-US" altLang="zh-CN" sz="1400" b="1" i="0" u="none" strike="noStrike" kern="1200" cap="none" spc="0" normalizeH="0" baseline="0" noProof="0" dirty="0">
                <a:ln>
                  <a:noFill/>
                </a:ln>
                <a:solidFill>
                  <a:schemeClr val="bg2"/>
                </a:solidFill>
                <a:effectLst/>
                <a:uLnTx/>
                <a:uFillTx/>
                <a:latin typeface="+mj-lt"/>
                <a:ea typeface="宋体" panose="02010600030101010101" pitchFamily="2" charset="-122"/>
                <a:cs typeface="+mn-cs"/>
              </a:endParaRPr>
            </a:p>
          </p:txBody>
        </p:sp>
      </p:grpSp>
      <p:sp>
        <p:nvSpPr>
          <p:cNvPr id="188" name="Text Box 107"/>
          <p:cNvSpPr txBox="1">
            <a:spLocks noChangeArrowheads="1"/>
          </p:cNvSpPr>
          <p:nvPr/>
        </p:nvSpPr>
        <p:spPr bwMode="auto">
          <a:xfrm>
            <a:off x="3143250" y="3429000"/>
            <a:ext cx="1785938" cy="338138"/>
          </a:xfrm>
          <a:prstGeom prst="rect">
            <a:avLst/>
          </a:prstGeom>
          <a:noFill/>
          <a:ln w="9525">
            <a:noFill/>
            <a:miter lim="800000"/>
          </a:ln>
          <a:effectLst/>
        </p:spPr>
        <p:txBody>
          <a:bodyPr>
            <a:spAutoFit/>
          </a:bodyPr>
          <a:lstStyle/>
          <a:p>
            <a:pPr marR="0" defTabSz="914400">
              <a:spcBef>
                <a:spcPct val="50000"/>
              </a:spcBef>
              <a:buClrTx/>
              <a:buSzTx/>
              <a:buFontTx/>
              <a:defRPr/>
            </a:pPr>
            <a:r>
              <a:rPr kumimoji="1" lang="zh-CN" altLang="en-US" sz="1600" b="1" kern="1200" cap="none" spc="0" normalizeH="0" baseline="0" noProof="0" dirty="0">
                <a:solidFill>
                  <a:schemeClr val="bg1"/>
                </a:solidFill>
                <a:latin typeface="+mj-lt"/>
                <a:ea typeface="黑体" panose="02010609060101010101" pitchFamily="49" charset="-122"/>
                <a:cs typeface="+mn-cs"/>
              </a:rPr>
              <a:t>电路可以自启动</a:t>
            </a:r>
            <a:endParaRPr kumimoji="1" lang="zh-CN" altLang="en-US" sz="1600" b="1" kern="1200" cap="none" spc="0" normalizeH="0" baseline="0" noProof="0" dirty="0">
              <a:solidFill>
                <a:schemeClr val="bg1"/>
              </a:solidFill>
              <a:latin typeface="+mj-lt"/>
              <a:ea typeface="黑体" panose="02010609060101010101" pitchFamily="49" charset="-122"/>
              <a:cs typeface="+mn-cs"/>
            </a:endParaRPr>
          </a:p>
        </p:txBody>
      </p:sp>
      <p:sp>
        <p:nvSpPr>
          <p:cNvPr id="31752" name="标题 1"/>
          <p:cNvSpPr>
            <a:spLocks noGrp="1"/>
          </p:cNvSpPr>
          <p:nvPr>
            <p:ph type="title"/>
          </p:nvPr>
        </p:nvSpPr>
        <p:spPr>
          <a:xfrm>
            <a:off x="685800" y="80963"/>
            <a:ext cx="7772400" cy="330200"/>
          </a:xfrm>
        </p:spPr>
        <p:txBody>
          <a:bodyPr vert="horz" wrap="square" lIns="92075" tIns="46038" rIns="92075" bIns="46038" anchor="ctr"/>
          <a:p>
            <a:r>
              <a:rPr lang="zh-CN" altLang="en-US" sz="2400" dirty="0">
                <a:latin typeface="黑体" panose="02010609060101010101" pitchFamily="49" charset="-122"/>
                <a:ea typeface="黑体" panose="02010609060101010101" pitchFamily="49" charset="-122"/>
                <a:cs typeface="+mj-cs"/>
              </a:rPr>
              <a:t>示例：</a:t>
            </a:r>
            <a:r>
              <a:rPr lang="en-US" altLang="zh-CN" sz="2400" dirty="0">
                <a:latin typeface="黑体" panose="02010609060101010101" pitchFamily="49" charset="-122"/>
                <a:ea typeface="黑体" panose="02010609060101010101" pitchFamily="49" charset="-122"/>
                <a:cs typeface="+mj-cs"/>
              </a:rPr>
              <a:t>110</a:t>
            </a:r>
            <a:r>
              <a:rPr lang="zh-CN" altLang="en-US" sz="2400" dirty="0">
                <a:latin typeface="黑体" panose="02010609060101010101" pitchFamily="49" charset="-122"/>
                <a:ea typeface="黑体" panose="02010609060101010101" pitchFamily="49" charset="-122"/>
                <a:cs typeface="+mj-cs"/>
              </a:rPr>
              <a:t>序列检测器</a:t>
            </a:r>
            <a:endParaRPr lang="zh-CN" altLang="en-US" dirty="0">
              <a:latin typeface="黑体" panose="02010609060101010101" pitchFamily="49" charset="-122"/>
              <a:ea typeface="黑体" panose="02010609060101010101" pitchFamily="49" charset="-122"/>
              <a:cs typeface="+mj-cs"/>
            </a:endParaRPr>
          </a:p>
        </p:txBody>
      </p:sp>
      <p:sp>
        <p:nvSpPr>
          <p:cNvPr id="2" name="灯片编号占位符 1"/>
          <p:cNvSpPr txBox="1">
            <a:spLocks noGrp="1"/>
          </p:cNvSpPr>
          <p:nvPr>
            <p:ph type="sldNum" sz="quarter" idx="4"/>
          </p:nvPr>
        </p:nvSpPr>
        <p:spPr bwMode="auto"/>
        <p:txBody>
          <a:bodyPr wrap="square" lIns="92075" tIns="46038" rIns="92075" bIns="46038" numCol="1" anchor="ctr"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000" dirty="0"/>
            </a:fld>
            <a:endParaRPr lang="en-US" altLang="zh-CN" sz="10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6"/>
                                        </p:tgtEl>
                                        <p:attrNameLst>
                                          <p:attrName>style.visibility</p:attrName>
                                        </p:attrNameLst>
                                      </p:cBhvr>
                                      <p:to>
                                        <p:strVal val="visible"/>
                                      </p:to>
                                    </p:set>
                                    <p:animEffect transition="in" filter="dissolve">
                                      <p:cBhvr>
                                        <p:cTn id="7" dur="500"/>
                                        <p:tgtEl>
                                          <p:spTgt spid="17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9"/>
                                        </p:tgtEl>
                                        <p:attrNameLst>
                                          <p:attrName>style.visibility</p:attrName>
                                        </p:attrNameLst>
                                      </p:cBhvr>
                                      <p:to>
                                        <p:strVal val="visible"/>
                                      </p:to>
                                    </p:set>
                                    <p:animEffect transition="in" filter="dissolve">
                                      <p:cBhvr>
                                        <p:cTn id="12" dur="500"/>
                                        <p:tgtEl>
                                          <p:spTgt spid="17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78"/>
                                        </p:tgtEl>
                                        <p:attrNameLst>
                                          <p:attrName>style.visibility</p:attrName>
                                        </p:attrNameLst>
                                      </p:cBhvr>
                                      <p:to>
                                        <p:strVal val="visible"/>
                                      </p:to>
                                    </p:set>
                                    <p:animEffect transition="in" filter="dissolve">
                                      <p:cBhvr>
                                        <p:cTn id="17" dur="500"/>
                                        <p:tgtEl>
                                          <p:spTgt spid="17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80"/>
                                        </p:tgtEl>
                                        <p:attrNameLst>
                                          <p:attrName>style.visibility</p:attrName>
                                        </p:attrNameLst>
                                      </p:cBhvr>
                                      <p:to>
                                        <p:strVal val="visible"/>
                                      </p:to>
                                    </p:set>
                                    <p:animEffect transition="in" filter="dissolve">
                                      <p:cBhvr>
                                        <p:cTn id="22" dur="500"/>
                                        <p:tgtEl>
                                          <p:spTgt spid="180"/>
                                        </p:tgtEl>
                                      </p:cBhvr>
                                    </p:animEffect>
                                  </p:childTnLst>
                                </p:cTn>
                              </p:par>
                            </p:childTnLst>
                          </p:cTn>
                        </p:par>
                        <p:par>
                          <p:cTn id="23" fill="hold">
                            <p:stCondLst>
                              <p:cond delay="500"/>
                            </p:stCondLst>
                            <p:childTnLst>
                              <p:par>
                                <p:cTn id="24" presetID="9" presetClass="entr" presetSubtype="0" fill="hold" grpId="0" nodeType="afterEffect">
                                  <p:stCondLst>
                                    <p:cond delay="0"/>
                                  </p:stCondLst>
                                  <p:childTnLst>
                                    <p:set>
                                      <p:cBhvr>
                                        <p:cTn id="25" dur="1" fill="hold">
                                          <p:stCondLst>
                                            <p:cond delay="0"/>
                                          </p:stCondLst>
                                        </p:cTn>
                                        <p:tgtEl>
                                          <p:spTgt spid="188"/>
                                        </p:tgtEl>
                                        <p:attrNameLst>
                                          <p:attrName>style.visibility</p:attrName>
                                        </p:attrNameLst>
                                      </p:cBhvr>
                                      <p:to>
                                        <p:strVal val="visible"/>
                                      </p:to>
                                    </p:set>
                                    <p:animEffect transition="in" filter="dissolve">
                                      <p:cBhvr>
                                        <p:cTn id="26" dur="500"/>
                                        <p:tgtEl>
                                          <p:spTgt spid="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 grpId="0" animBg="1"/>
      <p:bldP spid="18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标题 1"/>
          <p:cNvSpPr>
            <a:spLocks noGrp="1" noChangeArrowheads="1"/>
          </p:cNvSpPr>
          <p:nvPr>
            <p:ph type="title"/>
          </p:nvPr>
        </p:nvSpPr>
        <p:spPr>
          <a:xfrm>
            <a:off x="685800" y="33338"/>
            <a:ext cx="7772400" cy="688975"/>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kumimoji="0" lang="zh-CN" altLang="en-US" sz="3600" b="1" i="0" u="none" strike="noStrike" kern="0" cap="none" spc="0" normalizeH="0" baseline="0" noProof="0" dirty="0">
                <a:ln>
                  <a:noFill/>
                </a:ln>
                <a:solidFill>
                  <a:schemeClr val="bg2"/>
                </a:solidFill>
                <a:effectLst/>
                <a:uLnTx/>
                <a:uFillTx/>
                <a:latin typeface="+mj-lt"/>
                <a:ea typeface="黑体" panose="02010609060101010101" pitchFamily="49" charset="-122"/>
                <a:cs typeface="+mj-cs"/>
              </a:rPr>
              <a:t>同步时序逻辑设计</a:t>
            </a:r>
            <a:endParaRPr kumimoji="0" lang="en-US" altLang="zh-CN" sz="3600" b="1" i="0" u="none" strike="noStrike" kern="0" cap="none" spc="0" normalizeH="0" baseline="0" noProof="0" dirty="0">
              <a:ln>
                <a:noFill/>
              </a:ln>
              <a:solidFill>
                <a:schemeClr val="bg2"/>
              </a:solidFill>
              <a:effectLst/>
              <a:uLnTx/>
              <a:uFillTx/>
              <a:latin typeface="黑体" panose="02010609060101010101" pitchFamily="49" charset="-122"/>
              <a:ea typeface="黑体" panose="02010609060101010101" pitchFamily="49" charset="-122"/>
              <a:cs typeface="+mj-cs"/>
            </a:endParaRPr>
          </a:p>
        </p:txBody>
      </p:sp>
      <p:sp>
        <p:nvSpPr>
          <p:cNvPr id="7172" name="灯片编号占位符 4"/>
          <p:cNvSpPr txBox="1">
            <a:spLocks noGrp="1" noChangeArrowheads="1"/>
          </p:cNvSpPr>
          <p:nvPr>
            <p:ph type="sldNum" sz="quarter" idx="4"/>
          </p:nvPr>
        </p:nvSpPr>
        <p:spPr bwMode="auto"/>
        <p:txBody>
          <a:bodyPr wrap="square" lIns="92075" tIns="46038" rIns="92075" bIns="46038" numCol="1" anchor="ctr" anchorCtr="0" compatLnSpc="1"/>
          <a:p>
            <a:pPr marL="0" indent="0" algn="r" defTabSz="685800" eaLnBrk="1" hangingPunct="1">
              <a:spcBef>
                <a:spcPct val="0"/>
              </a:spcBef>
              <a:buClrTx/>
              <a:buSzTx/>
              <a:buNone/>
            </a:pPr>
            <a:fld id="{9A0DB2DC-4C9A-4742-B13C-FB6460FD3503}" type="slidenum">
              <a:rPr lang="en-US" altLang="zh-CN" sz="1000" dirty="0">
                <a:solidFill>
                  <a:srgbClr val="000000"/>
                </a:solidFill>
              </a:rPr>
            </a:fld>
            <a:endParaRPr lang="en-US" altLang="zh-CN" sz="1000" dirty="0">
              <a:solidFill>
                <a:srgbClr val="000000"/>
              </a:solidFill>
            </a:endParaRPr>
          </a:p>
        </p:txBody>
      </p:sp>
      <p:sp>
        <p:nvSpPr>
          <p:cNvPr id="6" name="Text Box 4"/>
          <p:cNvSpPr txBox="1">
            <a:spLocks noChangeArrowheads="1"/>
          </p:cNvSpPr>
          <p:nvPr/>
        </p:nvSpPr>
        <p:spPr bwMode="auto">
          <a:xfrm>
            <a:off x="2051050" y="1089025"/>
            <a:ext cx="5689600" cy="2824163"/>
          </a:xfrm>
          <a:prstGeom prst="rect">
            <a:avLst/>
          </a:prstGeom>
          <a:noFill/>
          <a:ln>
            <a:noFill/>
          </a:ln>
        </p:spPr>
        <p:txBody>
          <a:bodyPr>
            <a:spAutoFit/>
          </a:bodyPr>
          <a:lstStyle>
            <a:lvl1pPr marL="257175" indent="-257175" algn="l" rtl="0" eaLnBrk="0" fontAlgn="base" hangingPunct="0">
              <a:spcBef>
                <a:spcPct val="20000"/>
              </a:spcBef>
              <a:spcAft>
                <a:spcPct val="0"/>
              </a:spcAft>
              <a:buClr>
                <a:schemeClr val="accent2"/>
              </a:buClr>
              <a:buSzPct val="80000"/>
              <a:buFont typeface="Wingdings" panose="05000000000000000000" pitchFamily="2" charset="2"/>
              <a:buChar char="l"/>
              <a:defRPr sz="2400">
                <a:solidFill>
                  <a:schemeClr val="bg2"/>
                </a:solidFill>
                <a:latin typeface="+mn-lt"/>
                <a:ea typeface="+mn-ea"/>
                <a:cs typeface="+mn-cs"/>
              </a:defRPr>
            </a:lvl1pPr>
            <a:lvl2pPr marL="557530" indent="-214630" algn="l" rtl="0" eaLnBrk="0" fontAlgn="base" hangingPunct="0">
              <a:spcBef>
                <a:spcPct val="20000"/>
              </a:spcBef>
              <a:spcAft>
                <a:spcPct val="0"/>
              </a:spcAft>
              <a:buClr>
                <a:schemeClr val="tx1"/>
              </a:buClr>
              <a:buSzPct val="90000"/>
              <a:buChar char="–"/>
              <a:defRPr sz="2100">
                <a:solidFill>
                  <a:schemeClr val="bg2"/>
                </a:solidFill>
                <a:latin typeface="+mn-lt"/>
                <a:ea typeface="+mn-ea"/>
              </a:defRPr>
            </a:lvl2pPr>
            <a:lvl3pPr marL="857250" indent="-171450" algn="l" rtl="0" eaLnBrk="0" fontAlgn="base" hangingPunct="0">
              <a:spcBef>
                <a:spcPct val="20000"/>
              </a:spcBef>
              <a:spcAft>
                <a:spcPct val="0"/>
              </a:spcAft>
              <a:buClr>
                <a:schemeClr val="accent1"/>
              </a:buClr>
              <a:buSzPct val="60000"/>
              <a:buFont typeface="Wingdings" panose="05000000000000000000" pitchFamily="2" charset="2"/>
              <a:buChar char="l"/>
              <a:defRPr sz="1800">
                <a:solidFill>
                  <a:schemeClr val="bg2"/>
                </a:solidFill>
                <a:latin typeface="+mn-lt"/>
                <a:ea typeface="+mn-ea"/>
              </a:defRPr>
            </a:lvl3pPr>
            <a:lvl4pPr marL="1200150" indent="-171450" algn="l" rtl="0" eaLnBrk="0" fontAlgn="base" hangingPunct="0">
              <a:spcBef>
                <a:spcPct val="20000"/>
              </a:spcBef>
              <a:spcAft>
                <a:spcPct val="0"/>
              </a:spcAft>
              <a:buClr>
                <a:schemeClr val="tx1"/>
              </a:buClr>
              <a:buChar char="–"/>
              <a:defRPr sz="1500">
                <a:solidFill>
                  <a:schemeClr val="bg2"/>
                </a:solidFill>
                <a:latin typeface="+mn-lt"/>
                <a:ea typeface="+mn-ea"/>
              </a:defRPr>
            </a:lvl4pPr>
            <a:lvl5pPr marL="1543050" indent="-171450" algn="l" rtl="0" eaLnBrk="0" fontAlgn="base" hangingPunct="0">
              <a:spcBef>
                <a:spcPct val="20000"/>
              </a:spcBef>
              <a:spcAft>
                <a:spcPct val="0"/>
              </a:spcAft>
              <a:buClr>
                <a:schemeClr val="accent1"/>
              </a:buClr>
              <a:buChar char="•"/>
              <a:defRPr sz="1500">
                <a:solidFill>
                  <a:schemeClr val="bg2"/>
                </a:solidFill>
                <a:latin typeface="+mn-lt"/>
                <a:ea typeface="+mn-ea"/>
              </a:defRPr>
            </a:lvl5pPr>
            <a:lvl6pPr marL="1885950" indent="-171450" algn="l" rtl="0" eaLnBrk="1" fontAlgn="base" hangingPunct="1">
              <a:spcBef>
                <a:spcPct val="20000"/>
              </a:spcBef>
              <a:spcAft>
                <a:spcPct val="0"/>
              </a:spcAft>
              <a:buClr>
                <a:schemeClr val="accent1"/>
              </a:buClr>
              <a:buChar char="•"/>
              <a:defRPr kumimoji="1" sz="1500">
                <a:solidFill>
                  <a:schemeClr val="tx1"/>
                </a:solidFill>
                <a:latin typeface="+mn-lt"/>
                <a:ea typeface="+mn-ea"/>
              </a:defRPr>
            </a:lvl6pPr>
            <a:lvl7pPr marL="2228850" indent="-171450" algn="l" rtl="0" eaLnBrk="1" fontAlgn="base" hangingPunct="1">
              <a:spcBef>
                <a:spcPct val="20000"/>
              </a:spcBef>
              <a:spcAft>
                <a:spcPct val="0"/>
              </a:spcAft>
              <a:buClr>
                <a:schemeClr val="accent1"/>
              </a:buClr>
              <a:buChar char="•"/>
              <a:defRPr kumimoji="1" sz="1500">
                <a:solidFill>
                  <a:schemeClr val="tx1"/>
                </a:solidFill>
                <a:latin typeface="+mn-lt"/>
                <a:ea typeface="+mn-ea"/>
              </a:defRPr>
            </a:lvl7pPr>
            <a:lvl8pPr marL="2571750" indent="-171450" algn="l" rtl="0" eaLnBrk="1" fontAlgn="base" hangingPunct="1">
              <a:spcBef>
                <a:spcPct val="20000"/>
              </a:spcBef>
              <a:spcAft>
                <a:spcPct val="0"/>
              </a:spcAft>
              <a:buClr>
                <a:schemeClr val="accent1"/>
              </a:buClr>
              <a:buChar char="•"/>
              <a:defRPr kumimoji="1" sz="1500">
                <a:solidFill>
                  <a:schemeClr val="tx1"/>
                </a:solidFill>
                <a:latin typeface="+mn-lt"/>
                <a:ea typeface="+mn-ea"/>
              </a:defRPr>
            </a:lvl8pPr>
            <a:lvl9pPr marL="2914650" indent="-171450" algn="l" rtl="0" eaLnBrk="1" fontAlgn="base" hangingPunct="1">
              <a:spcBef>
                <a:spcPct val="20000"/>
              </a:spcBef>
              <a:spcAft>
                <a:spcPct val="0"/>
              </a:spcAft>
              <a:buClr>
                <a:schemeClr val="accent1"/>
              </a:buClr>
              <a:buChar char="•"/>
              <a:defRPr kumimoji="1" sz="1500">
                <a:solidFill>
                  <a:schemeClr val="tx1"/>
                </a:solidFill>
                <a:latin typeface="+mn-lt"/>
                <a:ea typeface="+mn-ea"/>
              </a:defRPr>
            </a:lvl9pPr>
          </a:lstStyle>
          <a:p>
            <a:pPr marL="257175" marR="0" lvl="0" indent="-257175" algn="l" defTabSz="914400" rtl="0" eaLnBrk="1" fontAlgn="base" latinLnBrk="0" hangingPunct="1">
              <a:lnSpc>
                <a:spcPct val="150000"/>
              </a:lnSpc>
              <a:spcBef>
                <a:spcPts val="600"/>
              </a:spcBef>
              <a:spcAft>
                <a:spcPct val="0"/>
              </a:spcAft>
              <a:buClr>
                <a:srgbClr val="FF6600"/>
              </a:buClr>
              <a:buSzPct val="65000"/>
              <a:buFont typeface="Wingdings" panose="05000000000000000000" pitchFamily="2" charset="2"/>
              <a:buChar char="n"/>
              <a:defRPr/>
            </a:pPr>
            <a:r>
              <a:rPr kumimoji="0" lang="zh-CN" altLang="en-US" sz="2800" b="1" i="0" u="none" strike="noStrike" kern="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状态机基础</a:t>
            </a:r>
            <a:r>
              <a:rPr kumimoji="1" lang="en-U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endParaRPr kumimoji="1"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257175" marR="0" lvl="0" indent="-257175" algn="l" defTabSz="914400" rtl="0" eaLnBrk="1" fontAlgn="base" latinLnBrk="0" hangingPunct="1">
              <a:lnSpc>
                <a:spcPct val="150000"/>
              </a:lnSpc>
              <a:spcBef>
                <a:spcPts val="600"/>
              </a:spcBef>
              <a:spcAft>
                <a:spcPct val="0"/>
              </a:spcAft>
              <a:buClr>
                <a:srgbClr val="FF6600"/>
              </a:buClr>
              <a:buSzPct val="65000"/>
              <a:buFont typeface="Wingdings" panose="05000000000000000000" pitchFamily="2" charset="2"/>
              <a:buChar char="n"/>
              <a:defRPr/>
            </a:pPr>
            <a:r>
              <a:rPr kumimoji="0" lang="en-US" altLang="zh-CN" sz="2800" b="1" i="0" u="none" strike="noStrike" kern="0" cap="none" spc="0" normalizeH="0" baseline="0" noProof="0" dirty="0">
                <a:ln>
                  <a:noFill/>
                </a:ln>
                <a:solidFill>
                  <a:schemeClr val="bg2"/>
                </a:solidFill>
                <a:effectLst/>
                <a:uLnTx/>
                <a:uFillTx/>
                <a:latin typeface="Arial" panose="020B0604020202020204" pitchFamily="34" charset="0"/>
                <a:ea typeface="+mn-ea"/>
                <a:cs typeface="+mn-cs"/>
              </a:rPr>
              <a:t> </a:t>
            </a:r>
            <a:r>
              <a:rPr kumimoji="0" lang="zh-CN" altLang="en-US" sz="2800" b="1" i="0" u="none" strike="noStrike" kern="0" cap="none" spc="0" normalizeH="0" baseline="0" noProof="0" dirty="0">
                <a:ln>
                  <a:noFill/>
                </a:ln>
                <a:solidFill>
                  <a:schemeClr val="bg2"/>
                </a:solidFill>
                <a:effectLst/>
                <a:uLnTx/>
                <a:uFillTx/>
                <a:latin typeface="黑体" panose="02010609060101010101" pitchFamily="49" charset="-122"/>
                <a:ea typeface="黑体" panose="02010609060101010101" pitchFamily="49" charset="-122"/>
                <a:cs typeface="+mn-cs"/>
              </a:rPr>
              <a:t>原始状态图和状态表</a:t>
            </a:r>
            <a:endParaRPr kumimoji="1" lang="en-US" altLang="zh-CN" sz="2800" b="1" i="0" u="none" strike="noStrike" kern="1200" cap="none" spc="0" normalizeH="0" baseline="0" noProof="0" dirty="0">
              <a:ln>
                <a:noFill/>
              </a:ln>
              <a:solidFill>
                <a:schemeClr val="bg2"/>
              </a:solidFill>
              <a:effectLst/>
              <a:uLnTx/>
              <a:uFillTx/>
              <a:latin typeface="黑体" panose="02010609060101010101" pitchFamily="49" charset="-122"/>
              <a:ea typeface="黑体" panose="02010609060101010101" pitchFamily="49" charset="-122"/>
              <a:cs typeface="+mn-cs"/>
            </a:endParaRPr>
          </a:p>
          <a:p>
            <a:pPr marL="257175" marR="0" lvl="0" indent="-257175" algn="l" defTabSz="914400" rtl="0" eaLnBrk="1" fontAlgn="base" latinLnBrk="0" hangingPunct="1">
              <a:lnSpc>
                <a:spcPct val="150000"/>
              </a:lnSpc>
              <a:spcBef>
                <a:spcPts val="600"/>
              </a:spcBef>
              <a:spcAft>
                <a:spcPct val="0"/>
              </a:spcAft>
              <a:buClr>
                <a:srgbClr val="FF6600"/>
              </a:buClr>
              <a:buSzPct val="65000"/>
              <a:buFont typeface="Wingdings" panose="05000000000000000000" pitchFamily="2" charset="2"/>
              <a:buChar char="n"/>
              <a:defRPr/>
            </a:pPr>
            <a:r>
              <a:rPr kumimoji="0" lang="en-US" altLang="zh-CN" sz="2800" b="1" i="0" u="none" strike="noStrike" kern="0" cap="none" spc="0" normalizeH="0" baseline="0" noProof="0" dirty="0">
                <a:ln>
                  <a:noFill/>
                </a:ln>
                <a:solidFill>
                  <a:schemeClr val="bg2"/>
                </a:solidFill>
                <a:effectLst/>
                <a:uLnTx/>
                <a:uFillTx/>
                <a:latin typeface="Arial" panose="020B0604020202020204" pitchFamily="34" charset="0"/>
                <a:ea typeface="+mn-ea"/>
                <a:cs typeface="+mn-cs"/>
              </a:rPr>
              <a:t> </a:t>
            </a:r>
            <a:r>
              <a:rPr kumimoji="0" lang="zh-CN" altLang="en-US" sz="2800" b="1" i="0" u="none" strike="noStrike" kern="0" cap="none" spc="0" normalizeH="0" baseline="0" noProof="0" dirty="0">
                <a:ln>
                  <a:noFill/>
                </a:ln>
                <a:solidFill>
                  <a:schemeClr val="bg2"/>
                </a:solidFill>
                <a:effectLst/>
                <a:uLnTx/>
                <a:uFillTx/>
                <a:latin typeface="黑体" panose="02010609060101010101" pitchFamily="49" charset="-122"/>
                <a:ea typeface="黑体" panose="02010609060101010101" pitchFamily="49" charset="-122"/>
                <a:cs typeface="+mn-cs"/>
              </a:rPr>
              <a:t>状态表化简</a:t>
            </a:r>
            <a:endParaRPr kumimoji="0" lang="en-US" altLang="zh-CN" sz="2800" b="1" i="0" u="none" strike="noStrike" kern="0" cap="none" spc="0" normalizeH="0" baseline="0" noProof="0" dirty="0">
              <a:ln>
                <a:noFill/>
              </a:ln>
              <a:solidFill>
                <a:schemeClr val="bg2"/>
              </a:solidFill>
              <a:effectLst/>
              <a:uLnTx/>
              <a:uFillTx/>
              <a:latin typeface="黑体" panose="02010609060101010101" pitchFamily="49" charset="-122"/>
              <a:ea typeface="黑体" panose="02010609060101010101" pitchFamily="49" charset="-122"/>
              <a:cs typeface="+mn-cs"/>
            </a:endParaRPr>
          </a:p>
          <a:p>
            <a:pPr marL="257175" marR="0" lvl="0" indent="-257175" algn="l" defTabSz="914400" rtl="0" eaLnBrk="1" fontAlgn="base" latinLnBrk="0" hangingPunct="1">
              <a:lnSpc>
                <a:spcPct val="150000"/>
              </a:lnSpc>
              <a:spcBef>
                <a:spcPts val="600"/>
              </a:spcBef>
              <a:spcAft>
                <a:spcPct val="0"/>
              </a:spcAft>
              <a:buClr>
                <a:srgbClr val="FF6600"/>
              </a:buClr>
              <a:buSzPct val="65000"/>
              <a:buFont typeface="Wingdings" panose="05000000000000000000" pitchFamily="2" charset="2"/>
              <a:buChar char="n"/>
              <a:defRPr/>
            </a:pPr>
            <a:r>
              <a:rPr kumimoji="0" lang="en-US" altLang="zh-CN" sz="2800" b="1" i="0" u="none" strike="noStrike" kern="0" cap="none" spc="0" normalizeH="0" baseline="0" noProof="0" dirty="0">
                <a:ln>
                  <a:noFill/>
                </a:ln>
                <a:solidFill>
                  <a:schemeClr val="bg2"/>
                </a:solidFill>
                <a:effectLst/>
                <a:uLnTx/>
                <a:uFillTx/>
                <a:latin typeface="Arial" panose="020B0604020202020204" pitchFamily="34" charset="0"/>
                <a:ea typeface="+mn-ea"/>
                <a:cs typeface="+mn-cs"/>
              </a:rPr>
              <a:t> </a:t>
            </a:r>
            <a:r>
              <a:rPr kumimoji="0" lang="zh-CN" altLang="en-US" sz="2800" b="1" i="0" u="none" strike="noStrike" kern="0" cap="none" spc="0" normalizeH="0" baseline="0" noProof="0" dirty="0">
                <a:ln>
                  <a:noFill/>
                </a:ln>
                <a:solidFill>
                  <a:schemeClr val="bg2"/>
                </a:solidFill>
                <a:effectLst/>
                <a:uLnTx/>
                <a:uFillTx/>
                <a:latin typeface="黑体" panose="02010609060101010101" pitchFamily="49" charset="-122"/>
                <a:ea typeface="黑体" panose="02010609060101010101" pitchFamily="49" charset="-122"/>
                <a:cs typeface="+mn-cs"/>
              </a:rPr>
              <a:t>状态分配</a:t>
            </a:r>
            <a:endParaRPr kumimoji="0" lang="en-US" altLang="zh-CN" sz="2800" b="1" i="0" u="none" strike="noStrike" kern="0" cap="none" spc="0" normalizeH="0" baseline="0" noProof="0" dirty="0">
              <a:ln>
                <a:noFill/>
              </a:ln>
              <a:solidFill>
                <a:schemeClr val="bg2"/>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Text Box 4"/>
          <p:cNvSpPr txBox="1"/>
          <p:nvPr/>
        </p:nvSpPr>
        <p:spPr>
          <a:xfrm>
            <a:off x="1427163" y="104775"/>
            <a:ext cx="6405562" cy="523875"/>
          </a:xfrm>
          <a:prstGeom prst="rect">
            <a:avLst/>
          </a:prstGeom>
          <a:noFill/>
          <a:ln w="9525">
            <a:noFill/>
          </a:ln>
        </p:spPr>
        <p:txBody>
          <a:bodyPr>
            <a:spAutoFit/>
          </a:bodyPr>
          <a:p>
            <a:pPr algn="ctr" eaLnBrk="1" hangingPunct="1">
              <a:spcBef>
                <a:spcPct val="50000"/>
              </a:spcBef>
            </a:pPr>
            <a:r>
              <a:rPr lang="zh-CN" altLang="en-US" sz="2800" b="1" dirty="0">
                <a:latin typeface="黑体" panose="02010609060101010101" pitchFamily="49" charset="-122"/>
                <a:ea typeface="黑体" panose="02010609060101010101" pitchFamily="49" charset="-122"/>
              </a:rPr>
              <a:t>同步时序逻辑电路设计方法</a:t>
            </a:r>
            <a:endParaRPr lang="en-US" altLang="zh-CN" sz="2800" b="1" dirty="0">
              <a:latin typeface="Arial" panose="020B0604020202020204" pitchFamily="34" charset="0"/>
            </a:endParaRPr>
          </a:p>
        </p:txBody>
      </p:sp>
      <p:grpSp>
        <p:nvGrpSpPr>
          <p:cNvPr id="33795" name="组合 32"/>
          <p:cNvGrpSpPr/>
          <p:nvPr/>
        </p:nvGrpSpPr>
        <p:grpSpPr>
          <a:xfrm>
            <a:off x="1758950" y="842963"/>
            <a:ext cx="5562600" cy="4084637"/>
            <a:chOff x="468313" y="897732"/>
            <a:chExt cx="5116141" cy="4083844"/>
          </a:xfrm>
        </p:grpSpPr>
        <p:sp>
          <p:nvSpPr>
            <p:cNvPr id="34" name="圆角矩形 248"/>
            <p:cNvSpPr>
              <a:spLocks noChangeArrowheads="1"/>
            </p:cNvSpPr>
            <p:nvPr/>
          </p:nvSpPr>
          <p:spPr bwMode="auto">
            <a:xfrm>
              <a:off x="617242" y="1210408"/>
              <a:ext cx="4967212" cy="3312470"/>
            </a:xfrm>
            <a:prstGeom prst="roundRect">
              <a:avLst>
                <a:gd name="adj" fmla="val 12642"/>
              </a:avLst>
            </a:prstGeom>
            <a:noFill/>
            <a:ln w="19050" algn="ctr">
              <a:solidFill>
                <a:schemeClr val="accent1">
                  <a:lumMod val="50000"/>
                </a:schemeClr>
              </a:solidFill>
              <a:prstDash val="sysDash"/>
              <a:round/>
            </a:ln>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798" name="Rectangle 16"/>
            <p:cNvSpPr/>
            <p:nvPr/>
          </p:nvSpPr>
          <p:spPr>
            <a:xfrm>
              <a:off x="468313" y="897732"/>
              <a:ext cx="4603753" cy="4083844"/>
            </a:xfrm>
            <a:prstGeom prst="rect">
              <a:avLst/>
            </a:prstGeom>
            <a:noFill/>
            <a:ln w="28575">
              <a:noFill/>
            </a:ln>
          </p:spPr>
          <p:txBody>
            <a:bodyPr lIns="92075" tIns="46038" rIns="92075" bIns="46038" anchor="ctr"/>
            <a:p>
              <a:pPr marL="342900" indent="-342900">
                <a:spcBef>
                  <a:spcPct val="50000"/>
                </a:spcBef>
                <a:buClr>
                  <a:schemeClr val="accent2"/>
                </a:buClr>
                <a:buSzPct val="80000"/>
                <a:buFont typeface="Wingdings" panose="05000000000000000000" pitchFamily="2" charset="2"/>
              </a:pPr>
              <a:r>
                <a:rPr lang="en-US" altLang="zh-CN" sz="1800" b="1" dirty="0">
                  <a:latin typeface="黑体" panose="02010609060101010101" pitchFamily="49" charset="-122"/>
                  <a:ea typeface="黑体" panose="02010609060101010101" pitchFamily="49" charset="-122"/>
                </a:rPr>
                <a:t>  </a:t>
              </a:r>
              <a:r>
                <a:rPr lang="zh-CN" altLang="en-US" sz="1800" b="1" dirty="0">
                  <a:latin typeface="黑体" panose="02010609060101010101" pitchFamily="49" charset="-122"/>
                  <a:ea typeface="黑体" panose="02010609060101010101" pitchFamily="49" charset="-122"/>
                </a:rPr>
                <a:t>（</a:t>
              </a:r>
              <a:r>
                <a:rPr lang="en-US" altLang="zh-CN" sz="1800" b="1" dirty="0">
                  <a:latin typeface="黑体" panose="02010609060101010101" pitchFamily="49" charset="-122"/>
                  <a:ea typeface="黑体" panose="02010609060101010101" pitchFamily="49" charset="-122"/>
                </a:rPr>
                <a:t>1</a:t>
              </a:r>
              <a:r>
                <a:rPr lang="zh-CN" altLang="en-US" sz="1800" b="1" dirty="0">
                  <a:latin typeface="黑体" panose="02010609060101010101" pitchFamily="49" charset="-122"/>
                  <a:ea typeface="黑体" panose="02010609060101010101" pitchFamily="49" charset="-122"/>
                </a:rPr>
                <a:t>）</a:t>
              </a:r>
              <a:r>
                <a:rPr lang="zh-CN" altLang="en-US" sz="1800" b="1" dirty="0">
                  <a:solidFill>
                    <a:srgbClr val="C00000"/>
                  </a:solidFill>
                  <a:latin typeface="黑体" panose="02010609060101010101" pitchFamily="49" charset="-122"/>
                  <a:ea typeface="黑体" panose="02010609060101010101" pitchFamily="49" charset="-122"/>
                </a:rPr>
                <a:t>根据需求    获得原始状态图、状态表</a:t>
              </a:r>
              <a:endParaRPr lang="zh-CN" altLang="en-US" sz="1800" b="1" dirty="0">
                <a:solidFill>
                  <a:srgbClr val="C00000"/>
                </a:solidFill>
                <a:latin typeface="黑体" panose="02010609060101010101" pitchFamily="49" charset="-122"/>
                <a:ea typeface="黑体" panose="02010609060101010101" pitchFamily="49" charset="-122"/>
              </a:endParaRPr>
            </a:p>
            <a:p>
              <a:pPr marL="342900" indent="-342900">
                <a:spcBef>
                  <a:spcPct val="50000"/>
                </a:spcBef>
                <a:buClr>
                  <a:schemeClr val="accent2"/>
                </a:buClr>
                <a:buSzPct val="80000"/>
                <a:buFont typeface="Wingdings" panose="05000000000000000000" pitchFamily="2" charset="2"/>
              </a:pPr>
              <a:r>
                <a:rPr lang="zh-CN" altLang="en-US" sz="1800" b="1" dirty="0">
                  <a:latin typeface="黑体" panose="02010609060101010101" pitchFamily="49" charset="-122"/>
                  <a:ea typeface="黑体" panose="02010609060101010101" pitchFamily="49" charset="-122"/>
                </a:rPr>
                <a:t>  （</a:t>
              </a:r>
              <a:r>
                <a:rPr lang="en-US" altLang="zh-CN" sz="1800" b="1" dirty="0">
                  <a:latin typeface="黑体" panose="02010609060101010101" pitchFamily="49" charset="-122"/>
                  <a:ea typeface="黑体" panose="02010609060101010101" pitchFamily="49" charset="-122"/>
                </a:rPr>
                <a:t>2</a:t>
              </a:r>
              <a:r>
                <a:rPr lang="zh-CN" altLang="en-US" sz="1800" b="1" dirty="0">
                  <a:latin typeface="黑体" panose="02010609060101010101" pitchFamily="49" charset="-122"/>
                  <a:ea typeface="黑体" panose="02010609060101010101" pitchFamily="49" charset="-122"/>
                </a:rPr>
                <a:t>）最小化状态图、状态表                   </a:t>
              </a:r>
              <a:endParaRPr lang="zh-CN" altLang="en-US" sz="1800" b="1" dirty="0">
                <a:latin typeface="黑体" panose="02010609060101010101" pitchFamily="49" charset="-122"/>
                <a:ea typeface="黑体" panose="02010609060101010101" pitchFamily="49" charset="-122"/>
              </a:endParaRPr>
            </a:p>
            <a:p>
              <a:pPr marL="342900" indent="-342900">
                <a:spcBef>
                  <a:spcPct val="50000"/>
                </a:spcBef>
                <a:buClr>
                  <a:schemeClr val="accent2"/>
                </a:buClr>
                <a:buSzPct val="80000"/>
                <a:buFont typeface="Wingdings" panose="05000000000000000000" pitchFamily="2" charset="2"/>
              </a:pPr>
              <a:r>
                <a:rPr lang="zh-CN" altLang="en-US" sz="1800" b="1" dirty="0">
                  <a:latin typeface="黑体" panose="02010609060101010101" pitchFamily="49" charset="-122"/>
                  <a:ea typeface="黑体" panose="02010609060101010101" pitchFamily="49" charset="-122"/>
                </a:rPr>
                <a:t>  （</a:t>
              </a:r>
              <a:r>
                <a:rPr lang="en-US" altLang="zh-CN" sz="1800" b="1" dirty="0">
                  <a:latin typeface="黑体" panose="02010609060101010101" pitchFamily="49" charset="-122"/>
                  <a:ea typeface="黑体" panose="02010609060101010101" pitchFamily="49" charset="-122"/>
                </a:rPr>
                <a:t>3</a:t>
              </a:r>
              <a:r>
                <a:rPr lang="zh-CN" altLang="en-US" sz="1800" b="1" dirty="0">
                  <a:latin typeface="黑体" panose="02010609060101010101" pitchFamily="49" charset="-122"/>
                  <a:ea typeface="黑体" panose="02010609060101010101" pitchFamily="49" charset="-122"/>
                </a:rPr>
                <a:t>）状态编码（分配）   获得状态转移表          </a:t>
              </a:r>
              <a:endParaRPr lang="zh-CN" altLang="en-US" sz="1800" b="1" dirty="0">
                <a:latin typeface="黑体" panose="02010609060101010101" pitchFamily="49" charset="-122"/>
                <a:ea typeface="黑体" panose="02010609060101010101" pitchFamily="49" charset="-122"/>
              </a:endParaRPr>
            </a:p>
            <a:p>
              <a:pPr marL="342900" indent="-342900">
                <a:spcBef>
                  <a:spcPct val="50000"/>
                </a:spcBef>
                <a:buClr>
                  <a:schemeClr val="accent2"/>
                </a:buClr>
                <a:buSzPct val="80000"/>
                <a:buFont typeface="Wingdings" panose="05000000000000000000" pitchFamily="2" charset="2"/>
              </a:pPr>
              <a:r>
                <a:rPr lang="zh-CN" altLang="en-US" sz="1800" b="1" dirty="0">
                  <a:latin typeface="黑体" panose="02010609060101010101" pitchFamily="49" charset="-122"/>
                  <a:ea typeface="黑体" panose="02010609060101010101" pitchFamily="49" charset="-122"/>
                </a:rPr>
                <a:t>  （</a:t>
              </a:r>
              <a:r>
                <a:rPr lang="en-US" altLang="zh-CN" sz="1800" b="1" dirty="0">
                  <a:latin typeface="黑体" panose="02010609060101010101" pitchFamily="49" charset="-122"/>
                  <a:ea typeface="黑体" panose="02010609060101010101" pitchFamily="49" charset="-122"/>
                </a:rPr>
                <a:t>4</a:t>
              </a:r>
              <a:r>
                <a:rPr lang="zh-CN" altLang="en-US" sz="1800" b="1" dirty="0">
                  <a:latin typeface="黑体" panose="02010609060101010101" pitchFamily="49" charset="-122"/>
                  <a:ea typeface="黑体" panose="02010609060101010101" pitchFamily="49" charset="-122"/>
                </a:rPr>
                <a:t>）状态转移表</a:t>
              </a:r>
              <a:endParaRPr lang="zh-CN" altLang="en-US" sz="1800" b="1" dirty="0">
                <a:latin typeface="黑体" panose="02010609060101010101" pitchFamily="49" charset="-122"/>
                <a:ea typeface="黑体" panose="02010609060101010101" pitchFamily="49" charset="-122"/>
              </a:endParaRPr>
            </a:p>
            <a:p>
              <a:pPr marL="342900" indent="-342900">
                <a:spcBef>
                  <a:spcPct val="20000"/>
                </a:spcBef>
                <a:buClr>
                  <a:schemeClr val="accent2"/>
                </a:buClr>
                <a:buSzPct val="80000"/>
                <a:buFont typeface="Wingdings" panose="05000000000000000000" pitchFamily="2" charset="2"/>
              </a:pPr>
              <a:r>
                <a:rPr lang="zh-CN" altLang="en-US" sz="1800" b="1" dirty="0">
                  <a:latin typeface="黑体" panose="02010609060101010101" pitchFamily="49" charset="-122"/>
                  <a:ea typeface="黑体" panose="02010609060101010101" pitchFamily="49" charset="-122"/>
                </a:rPr>
                <a:t>       触发器特征</a:t>
              </a:r>
              <a:endParaRPr lang="zh-CN" altLang="en-US" sz="1800" b="1" dirty="0">
                <a:latin typeface="黑体" panose="02010609060101010101" pitchFamily="49" charset="-122"/>
                <a:ea typeface="黑体" panose="02010609060101010101" pitchFamily="49" charset="-122"/>
              </a:endParaRPr>
            </a:p>
            <a:p>
              <a:pPr marL="342900" indent="-342900">
                <a:spcBef>
                  <a:spcPct val="50000"/>
                </a:spcBef>
                <a:buClr>
                  <a:schemeClr val="accent2"/>
                </a:buClr>
                <a:buSzPct val="80000"/>
                <a:buFont typeface="Wingdings" panose="05000000000000000000" pitchFamily="2" charset="2"/>
              </a:pPr>
              <a:r>
                <a:rPr lang="zh-CN" altLang="en-US" sz="1800" b="1" dirty="0">
                  <a:latin typeface="黑体" panose="02010609060101010101" pitchFamily="49" charset="-122"/>
                  <a:ea typeface="黑体" panose="02010609060101010101" pitchFamily="49" charset="-122"/>
                </a:rPr>
                <a:t>  （</a:t>
              </a:r>
              <a:r>
                <a:rPr lang="en-US" altLang="zh-CN" sz="1800" b="1" dirty="0">
                  <a:latin typeface="黑体" panose="02010609060101010101" pitchFamily="49" charset="-122"/>
                  <a:ea typeface="黑体" panose="02010609060101010101" pitchFamily="49" charset="-122"/>
                </a:rPr>
                <a:t>5</a:t>
              </a:r>
              <a:r>
                <a:rPr lang="zh-CN" altLang="en-US" sz="1800" b="1" dirty="0">
                  <a:latin typeface="黑体" panose="02010609060101010101" pitchFamily="49" charset="-122"/>
                  <a:ea typeface="黑体" panose="02010609060101010101" pitchFamily="49" charset="-122"/>
                </a:rPr>
                <a:t>）卡诺图化简</a:t>
              </a:r>
              <a:endParaRPr lang="zh-CN" altLang="en-US" sz="1800" b="1" dirty="0">
                <a:latin typeface="黑体" panose="02010609060101010101" pitchFamily="49" charset="-122"/>
                <a:ea typeface="黑体" panose="02010609060101010101" pitchFamily="49" charset="-122"/>
              </a:endParaRPr>
            </a:p>
            <a:p>
              <a:pPr marL="342900" indent="-342900">
                <a:spcBef>
                  <a:spcPct val="20000"/>
                </a:spcBef>
                <a:buClr>
                  <a:schemeClr val="accent2"/>
                </a:buClr>
                <a:buSzPct val="80000"/>
                <a:buFont typeface="Wingdings" panose="05000000000000000000" pitchFamily="2" charset="2"/>
              </a:pPr>
              <a:r>
                <a:rPr lang="zh-CN" altLang="en-US" sz="1800" b="1" dirty="0">
                  <a:latin typeface="黑体" panose="02010609060101010101" pitchFamily="49" charset="-122"/>
                  <a:ea typeface="黑体" panose="02010609060101010101" pitchFamily="49" charset="-122"/>
                </a:rPr>
                <a:t>                                             </a:t>
              </a:r>
              <a:endParaRPr lang="zh-CN" altLang="en-US" sz="1800" b="1" dirty="0">
                <a:latin typeface="黑体" panose="02010609060101010101" pitchFamily="49" charset="-122"/>
                <a:ea typeface="黑体" panose="02010609060101010101" pitchFamily="49" charset="-122"/>
              </a:endParaRPr>
            </a:p>
            <a:p>
              <a:pPr marL="342900" indent="-342900">
                <a:spcBef>
                  <a:spcPct val="30000"/>
                </a:spcBef>
                <a:buClr>
                  <a:schemeClr val="accent2"/>
                </a:buClr>
                <a:buSzPct val="80000"/>
                <a:buFont typeface="Wingdings" panose="05000000000000000000" pitchFamily="2" charset="2"/>
              </a:pPr>
              <a:r>
                <a:rPr lang="zh-CN" altLang="en-US" sz="1800" b="1" dirty="0">
                  <a:latin typeface="黑体" panose="02010609060101010101" pitchFamily="49" charset="-122"/>
                  <a:ea typeface="黑体" panose="02010609060101010101" pitchFamily="49" charset="-122"/>
                </a:rPr>
                <a:t>  （</a:t>
              </a:r>
              <a:r>
                <a:rPr lang="en-US" altLang="zh-CN" sz="1800" b="1" dirty="0">
                  <a:latin typeface="黑体" panose="02010609060101010101" pitchFamily="49" charset="-122"/>
                  <a:ea typeface="黑体" panose="02010609060101010101" pitchFamily="49" charset="-122"/>
                </a:rPr>
                <a:t>6</a:t>
              </a:r>
              <a:r>
                <a:rPr lang="zh-CN" altLang="en-US" sz="1800" b="1" dirty="0">
                  <a:latin typeface="黑体" panose="02010609060101010101" pitchFamily="49" charset="-122"/>
                  <a:ea typeface="黑体" panose="02010609060101010101" pitchFamily="49" charset="-122"/>
                </a:rPr>
                <a:t>）电路实现  （</a:t>
              </a:r>
              <a:r>
                <a:rPr lang="en-US" altLang="zh-CN" sz="1800" b="1" dirty="0">
                  <a:latin typeface="黑体" panose="02010609060101010101" pitchFamily="49" charset="-122"/>
                  <a:ea typeface="黑体" panose="02010609060101010101" pitchFamily="49" charset="-122"/>
                </a:rPr>
                <a:t>7</a:t>
              </a:r>
              <a:r>
                <a:rPr lang="zh-CN" altLang="en-US" sz="1800" b="1" dirty="0">
                  <a:latin typeface="黑体" panose="02010609060101010101" pitchFamily="49" charset="-122"/>
                  <a:ea typeface="黑体" panose="02010609060101010101" pitchFamily="49" charset="-122"/>
                </a:rPr>
                <a:t>） 检查无关项</a:t>
              </a:r>
              <a:endParaRPr lang="zh-CN" altLang="en-US" sz="1800" b="1" dirty="0">
                <a:latin typeface="黑体" panose="02010609060101010101" pitchFamily="49" charset="-122"/>
                <a:ea typeface="黑体" panose="02010609060101010101" pitchFamily="49" charset="-122"/>
              </a:endParaRPr>
            </a:p>
          </p:txBody>
        </p:sp>
        <p:sp>
          <p:nvSpPr>
            <p:cNvPr id="33799" name="Line 17"/>
            <p:cNvSpPr/>
            <p:nvPr/>
          </p:nvSpPr>
          <p:spPr>
            <a:xfrm>
              <a:off x="2205038" y="1638592"/>
              <a:ext cx="287337" cy="0"/>
            </a:xfrm>
            <a:prstGeom prst="line">
              <a:avLst/>
            </a:prstGeom>
            <a:ln w="38100" cap="flat" cmpd="thickThin">
              <a:solidFill>
                <a:srgbClr val="000066"/>
              </a:solidFill>
              <a:prstDash val="solid"/>
              <a:headEnd type="none" w="med" len="med"/>
              <a:tailEnd type="triangle" w="med" len="med"/>
            </a:ln>
          </p:spPr>
        </p:sp>
        <p:sp>
          <p:nvSpPr>
            <p:cNvPr id="33800" name="Line 18"/>
            <p:cNvSpPr/>
            <p:nvPr/>
          </p:nvSpPr>
          <p:spPr>
            <a:xfrm>
              <a:off x="2954884" y="2438992"/>
              <a:ext cx="287337" cy="0"/>
            </a:xfrm>
            <a:prstGeom prst="line">
              <a:avLst/>
            </a:prstGeom>
            <a:ln w="38100" cap="flat" cmpd="thickThin">
              <a:solidFill>
                <a:srgbClr val="000066"/>
              </a:solidFill>
              <a:prstDash val="solid"/>
              <a:headEnd type="none" w="med" len="med"/>
              <a:tailEnd type="triangle" w="med" len="med"/>
            </a:ln>
          </p:spPr>
        </p:sp>
        <p:sp>
          <p:nvSpPr>
            <p:cNvPr id="33801" name="Line 19"/>
            <p:cNvSpPr/>
            <p:nvPr/>
          </p:nvSpPr>
          <p:spPr>
            <a:xfrm>
              <a:off x="2579688" y="3043238"/>
              <a:ext cx="287337" cy="0"/>
            </a:xfrm>
            <a:prstGeom prst="line">
              <a:avLst/>
            </a:prstGeom>
            <a:ln w="38100" cap="flat" cmpd="thickThin">
              <a:solidFill>
                <a:srgbClr val="000066"/>
              </a:solidFill>
              <a:prstDash val="solid"/>
              <a:headEnd type="none" w="med" len="med"/>
              <a:tailEnd type="triangle" w="med" len="med"/>
            </a:ln>
          </p:spPr>
        </p:sp>
        <p:sp>
          <p:nvSpPr>
            <p:cNvPr id="33802" name="AutoShape 20"/>
            <p:cNvSpPr/>
            <p:nvPr/>
          </p:nvSpPr>
          <p:spPr>
            <a:xfrm>
              <a:off x="2374900" y="2847976"/>
              <a:ext cx="144462" cy="359569"/>
            </a:xfrm>
            <a:prstGeom prst="rightBrace">
              <a:avLst>
                <a:gd name="adj1" fmla="val 27817"/>
                <a:gd name="adj2" fmla="val 50000"/>
              </a:avLst>
            </a:prstGeom>
            <a:noFill/>
            <a:ln w="19050" cap="flat" cmpd="sng">
              <a:solidFill>
                <a:srgbClr val="000066"/>
              </a:solidFill>
              <a:prstDash val="solid"/>
              <a:headEnd type="none" w="med" len="med"/>
              <a:tailEnd type="none" w="med" len="med"/>
            </a:ln>
          </p:spPr>
          <p:txBody>
            <a:bodyPr anchor="ctr"/>
            <a:p>
              <a:endParaRPr lang="zh-CN" altLang="en-US" sz="1800" b="1" dirty="0">
                <a:latin typeface="Arial" panose="020B0604020202020204" pitchFamily="34" charset="0"/>
              </a:endParaRPr>
            </a:p>
          </p:txBody>
        </p:sp>
        <p:sp>
          <p:nvSpPr>
            <p:cNvPr id="33803" name="Line 21"/>
            <p:cNvSpPr/>
            <p:nvPr/>
          </p:nvSpPr>
          <p:spPr>
            <a:xfrm>
              <a:off x="2413633" y="3558718"/>
              <a:ext cx="287337" cy="0"/>
            </a:xfrm>
            <a:prstGeom prst="line">
              <a:avLst/>
            </a:prstGeom>
            <a:ln w="38100" cap="flat" cmpd="thickThin">
              <a:solidFill>
                <a:srgbClr val="000066"/>
              </a:solidFill>
              <a:prstDash val="solid"/>
              <a:headEnd type="none" w="med" len="med"/>
              <a:tailEnd type="triangle" w="med" len="med"/>
            </a:ln>
          </p:spPr>
        </p:sp>
        <p:sp>
          <p:nvSpPr>
            <p:cNvPr id="33804" name="AutoShape 22"/>
            <p:cNvSpPr/>
            <p:nvPr/>
          </p:nvSpPr>
          <p:spPr>
            <a:xfrm>
              <a:off x="2757475" y="3290892"/>
              <a:ext cx="180000" cy="504000"/>
            </a:xfrm>
            <a:prstGeom prst="leftBrace">
              <a:avLst>
                <a:gd name="adj1" fmla="val 20740"/>
                <a:gd name="adj2" fmla="val 50000"/>
              </a:avLst>
            </a:prstGeom>
            <a:noFill/>
            <a:ln w="19050" cap="flat" cmpd="sng">
              <a:solidFill>
                <a:srgbClr val="000066"/>
              </a:solidFill>
              <a:prstDash val="solid"/>
              <a:headEnd type="none" w="med" len="med"/>
              <a:tailEnd type="none" w="med" len="med"/>
            </a:ln>
          </p:spPr>
          <p:txBody>
            <a:bodyPr anchor="ctr"/>
            <a:p>
              <a:endParaRPr lang="zh-CN" altLang="en-US" sz="1800" b="1" dirty="0">
                <a:latin typeface="Arial" panose="020B0604020202020204" pitchFamily="34" charset="0"/>
              </a:endParaRPr>
            </a:p>
          </p:txBody>
        </p:sp>
        <p:sp>
          <p:nvSpPr>
            <p:cNvPr id="33805" name="Text Box 24"/>
            <p:cNvSpPr txBox="1"/>
            <p:nvPr/>
          </p:nvSpPr>
          <p:spPr>
            <a:xfrm>
              <a:off x="2809863" y="2857502"/>
              <a:ext cx="1581160" cy="369332"/>
            </a:xfrm>
            <a:prstGeom prst="rect">
              <a:avLst/>
            </a:prstGeom>
            <a:noFill/>
            <a:ln w="9525">
              <a:noFill/>
            </a:ln>
          </p:spPr>
          <p:txBody>
            <a:bodyPr>
              <a:spAutoFit/>
            </a:bodyPr>
            <a:p>
              <a:pPr>
                <a:spcBef>
                  <a:spcPct val="50000"/>
                </a:spcBef>
              </a:pPr>
              <a:r>
                <a:rPr lang="zh-CN" altLang="en-US" sz="1800" b="1" dirty="0">
                  <a:latin typeface="黑体" panose="02010609060101010101" pitchFamily="49" charset="-122"/>
                  <a:ea typeface="黑体" panose="02010609060101010101" pitchFamily="49" charset="-122"/>
                </a:rPr>
                <a:t>触发器激励</a:t>
              </a:r>
              <a:endParaRPr lang="zh-CN" altLang="en-US" sz="1800" b="1" dirty="0">
                <a:latin typeface="黑体" panose="02010609060101010101" pitchFamily="49" charset="-122"/>
                <a:ea typeface="黑体" panose="02010609060101010101" pitchFamily="49" charset="-122"/>
              </a:endParaRPr>
            </a:p>
          </p:txBody>
        </p:sp>
        <p:sp>
          <p:nvSpPr>
            <p:cNvPr id="33806" name="Text Box 24"/>
            <p:cNvSpPr txBox="1"/>
            <p:nvPr/>
          </p:nvSpPr>
          <p:spPr>
            <a:xfrm>
              <a:off x="2924164" y="3214692"/>
              <a:ext cx="2643206" cy="646331"/>
            </a:xfrm>
            <a:prstGeom prst="rect">
              <a:avLst/>
            </a:prstGeom>
            <a:noFill/>
            <a:ln w="9525">
              <a:noFill/>
            </a:ln>
          </p:spPr>
          <p:txBody>
            <a:bodyPr>
              <a:spAutoFit/>
            </a:bodyPr>
            <a:p>
              <a:pPr>
                <a:spcBef>
                  <a:spcPct val="50000"/>
                </a:spcBef>
              </a:pPr>
              <a:r>
                <a:rPr lang="zh-CN" altLang="en-US" sz="1800" b="1" dirty="0">
                  <a:latin typeface="黑体" panose="02010609060101010101" pitchFamily="49" charset="-122"/>
                  <a:ea typeface="黑体" panose="02010609060101010101" pitchFamily="49" charset="-122"/>
                </a:rPr>
                <a:t>激励（输入）函数表达式</a:t>
              </a:r>
              <a:endParaRPr lang="zh-CN" altLang="en-US" sz="1800" b="1" dirty="0">
                <a:latin typeface="黑体" panose="02010609060101010101" pitchFamily="49" charset="-122"/>
                <a:ea typeface="黑体" panose="02010609060101010101" pitchFamily="49" charset="-122"/>
              </a:endParaRPr>
            </a:p>
          </p:txBody>
        </p:sp>
        <p:sp>
          <p:nvSpPr>
            <p:cNvPr id="33807" name="Text Box 24"/>
            <p:cNvSpPr txBox="1"/>
            <p:nvPr/>
          </p:nvSpPr>
          <p:spPr>
            <a:xfrm>
              <a:off x="2914639" y="3519080"/>
              <a:ext cx="1866913" cy="369332"/>
            </a:xfrm>
            <a:prstGeom prst="rect">
              <a:avLst/>
            </a:prstGeom>
            <a:noFill/>
            <a:ln w="9525">
              <a:noFill/>
            </a:ln>
          </p:spPr>
          <p:txBody>
            <a:bodyPr>
              <a:spAutoFit/>
            </a:bodyPr>
            <a:p>
              <a:pPr>
                <a:spcBef>
                  <a:spcPct val="50000"/>
                </a:spcBef>
              </a:pPr>
              <a:r>
                <a:rPr lang="zh-CN" altLang="en-US" sz="1800" b="1" dirty="0">
                  <a:latin typeface="黑体" panose="02010609060101010101" pitchFamily="49" charset="-122"/>
                  <a:ea typeface="黑体" panose="02010609060101010101" pitchFamily="49" charset="-122"/>
                </a:rPr>
                <a:t>输出函数表达式</a:t>
              </a:r>
              <a:endParaRPr lang="zh-CN" altLang="en-US" sz="1800" b="1" dirty="0">
                <a:latin typeface="黑体" panose="02010609060101010101" pitchFamily="49" charset="-122"/>
                <a:ea typeface="黑体" panose="02010609060101010101" pitchFamily="49" charset="-122"/>
              </a:endParaRPr>
            </a:p>
          </p:txBody>
        </p:sp>
        <p:sp>
          <p:nvSpPr>
            <p:cNvPr id="33808" name="Text Box 13"/>
            <p:cNvSpPr txBox="1"/>
            <p:nvPr/>
          </p:nvSpPr>
          <p:spPr>
            <a:xfrm>
              <a:off x="1151704" y="986288"/>
              <a:ext cx="4026281" cy="400110"/>
            </a:xfrm>
            <a:prstGeom prst="rect">
              <a:avLst/>
            </a:prstGeom>
            <a:solidFill>
              <a:schemeClr val="tx1"/>
            </a:solidFill>
            <a:ln w="9525">
              <a:noFill/>
            </a:ln>
          </p:spPr>
          <p:txBody>
            <a:bodyPr>
              <a:spAutoFit/>
            </a:bodyPr>
            <a:p>
              <a:pPr algn="ctr" eaLnBrk="1" hangingPunct="1">
                <a:spcBef>
                  <a:spcPct val="50000"/>
                </a:spcBef>
              </a:pPr>
              <a:r>
                <a:rPr lang="zh-CN" altLang="en-US" sz="2000" b="1" dirty="0">
                  <a:solidFill>
                    <a:srgbClr val="0000BF"/>
                  </a:solidFill>
                  <a:latin typeface="黑体" panose="02010609060101010101" pitchFamily="49" charset="-122"/>
                  <a:ea typeface="黑体" panose="02010609060101010101" pitchFamily="49" charset="-122"/>
                </a:rPr>
                <a:t>利用触发器设计同步时序逻辑的方法</a:t>
              </a:r>
              <a:endParaRPr lang="zh-CN" altLang="en-US" sz="2000" b="1" dirty="0">
                <a:solidFill>
                  <a:srgbClr val="0000BF"/>
                </a:solidFill>
                <a:latin typeface="黑体" panose="02010609060101010101" pitchFamily="49" charset="-122"/>
                <a:ea typeface="黑体" panose="02010609060101010101" pitchFamily="49" charset="-122"/>
              </a:endParaRPr>
            </a:p>
          </p:txBody>
        </p:sp>
      </p:grpSp>
      <p:sp>
        <p:nvSpPr>
          <p:cNvPr id="2" name="灯片编号占位符 1"/>
          <p:cNvSpPr txBox="1">
            <a:spLocks noGrp="1"/>
          </p:cNvSpPr>
          <p:nvPr>
            <p:ph type="sldNum" sz="quarter" idx="4"/>
          </p:nvPr>
        </p:nvSpPr>
        <p:spPr bwMode="auto"/>
        <p:txBody>
          <a:bodyPr wrap="square" lIns="92075" tIns="46038" rIns="92075" bIns="46038" numCol="1" anchor="ctr"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000" dirty="0"/>
            </a:fld>
            <a:endParaRPr lang="en-US" altLang="zh-CN" sz="1000" dirty="0">
              <a:solidFill>
                <a:schemeClr val="tx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5842" name="Picture 2" descr="ELEGLINE"/>
          <p:cNvPicPr>
            <a:picLocks noChangeAspect="1"/>
          </p:cNvPicPr>
          <p:nvPr/>
        </p:nvPicPr>
        <p:blipFill>
          <a:blip r:embed="rId1"/>
          <a:stretch>
            <a:fillRect/>
          </a:stretch>
        </p:blipFill>
        <p:spPr>
          <a:xfrm>
            <a:off x="827088" y="573088"/>
            <a:ext cx="7416800" cy="53975"/>
          </a:xfrm>
          <a:prstGeom prst="rect">
            <a:avLst/>
          </a:prstGeom>
          <a:noFill/>
          <a:ln w="9525">
            <a:noFill/>
          </a:ln>
        </p:spPr>
      </p:pic>
      <p:sp>
        <p:nvSpPr>
          <p:cNvPr id="35843" name="Text Box 4"/>
          <p:cNvSpPr txBox="1"/>
          <p:nvPr/>
        </p:nvSpPr>
        <p:spPr>
          <a:xfrm>
            <a:off x="2339975" y="104775"/>
            <a:ext cx="4173538" cy="523875"/>
          </a:xfrm>
          <a:prstGeom prst="rect">
            <a:avLst/>
          </a:prstGeom>
          <a:noFill/>
          <a:ln w="9525">
            <a:noFill/>
          </a:ln>
        </p:spPr>
        <p:txBody>
          <a:bodyPr>
            <a:spAutoFit/>
          </a:bodyPr>
          <a:p>
            <a:pPr algn="ctr" eaLnBrk="1" hangingPunct="1">
              <a:spcBef>
                <a:spcPct val="50000"/>
              </a:spcBef>
            </a:pPr>
            <a:r>
              <a:rPr lang="zh-CN" altLang="en-US" sz="2800" b="1" dirty="0">
                <a:latin typeface="黑体" panose="02010609060101010101" pitchFamily="49" charset="-122"/>
                <a:ea typeface="黑体" panose="02010609060101010101" pitchFamily="49" charset="-122"/>
              </a:rPr>
              <a:t>直接构图法</a:t>
            </a:r>
            <a:endParaRPr lang="en-US" altLang="zh-CN" sz="2800" b="1" dirty="0">
              <a:latin typeface="黑体" panose="02010609060101010101" pitchFamily="49" charset="-122"/>
              <a:ea typeface="黑体" panose="02010609060101010101" pitchFamily="49" charset="-122"/>
            </a:endParaRPr>
          </a:p>
        </p:txBody>
      </p:sp>
      <p:grpSp>
        <p:nvGrpSpPr>
          <p:cNvPr id="26" name="组合 25"/>
          <p:cNvGrpSpPr/>
          <p:nvPr/>
        </p:nvGrpSpPr>
        <p:grpSpPr>
          <a:xfrm>
            <a:off x="349250" y="700088"/>
            <a:ext cx="4824413" cy="2568575"/>
            <a:chOff x="986458" y="748308"/>
            <a:chExt cx="5976664" cy="2568496"/>
          </a:xfrm>
        </p:grpSpPr>
        <p:sp>
          <p:nvSpPr>
            <p:cNvPr id="9" name="圆角矩形 248"/>
            <p:cNvSpPr>
              <a:spLocks noChangeArrowheads="1"/>
            </p:cNvSpPr>
            <p:nvPr/>
          </p:nvSpPr>
          <p:spPr bwMode="auto">
            <a:xfrm>
              <a:off x="986458" y="988013"/>
              <a:ext cx="5976664" cy="2303392"/>
            </a:xfrm>
            <a:prstGeom prst="roundRect">
              <a:avLst>
                <a:gd name="adj" fmla="val 16667"/>
              </a:avLst>
            </a:prstGeom>
            <a:noFill/>
            <a:ln w="19050" algn="ctr">
              <a:solidFill>
                <a:schemeClr val="accent1">
                  <a:lumMod val="50000"/>
                </a:schemeClr>
              </a:solidFill>
              <a:prstDash val="sysDash"/>
              <a:round/>
            </a:ln>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5935" name="TextBox 23"/>
            <p:cNvSpPr txBox="1"/>
            <p:nvPr/>
          </p:nvSpPr>
          <p:spPr>
            <a:xfrm>
              <a:off x="1043492" y="1130883"/>
              <a:ext cx="5903897" cy="2185921"/>
            </a:xfrm>
            <a:prstGeom prst="rect">
              <a:avLst/>
            </a:prstGeom>
            <a:noFill/>
            <a:ln w="9525">
              <a:noFill/>
            </a:ln>
          </p:spPr>
          <p:txBody>
            <a:bodyPr>
              <a:spAutoFit/>
            </a:bodyPr>
            <a:p>
              <a:pPr marL="342900" indent="-342900">
                <a:spcBef>
                  <a:spcPct val="50000"/>
                </a:spcBef>
                <a:buClr>
                  <a:schemeClr val="accent2"/>
                </a:buClr>
                <a:buSzPct val="80000"/>
              </a:pPr>
              <a:r>
                <a:rPr lang="en-US" altLang="zh-CN" sz="1600" b="1" dirty="0">
                  <a:latin typeface="黑体" panose="02010609060101010101" pitchFamily="49" charset="-122"/>
                  <a:ea typeface="黑体" panose="02010609060101010101" pitchFamily="49" charset="-122"/>
                </a:rPr>
                <a:t>1</a:t>
              </a:r>
              <a:r>
                <a:rPr lang="zh-CN" altLang="en-US" sz="1600" b="1" dirty="0">
                  <a:latin typeface="黑体" panose="02010609060101010101" pitchFamily="49" charset="-122"/>
                  <a:ea typeface="黑体" panose="02010609060101010101" pitchFamily="49" charset="-122"/>
                </a:rPr>
                <a:t>）根据文字描述的设计要求，先假定一个初态；</a:t>
              </a:r>
              <a:endParaRPr lang="zh-CN" altLang="en-US" sz="1600" b="1" dirty="0">
                <a:latin typeface="黑体" panose="02010609060101010101" pitchFamily="49" charset="-122"/>
                <a:ea typeface="黑体" panose="02010609060101010101" pitchFamily="49" charset="-122"/>
              </a:endParaRPr>
            </a:p>
            <a:p>
              <a:pPr marL="342900" indent="-342900">
                <a:spcBef>
                  <a:spcPct val="50000"/>
                </a:spcBef>
                <a:buClr>
                  <a:schemeClr val="accent2"/>
                </a:buClr>
                <a:buSzPct val="80000"/>
              </a:pPr>
              <a:r>
                <a:rPr lang="en-US" altLang="zh-CN" sz="1600" b="1" dirty="0">
                  <a:latin typeface="黑体" panose="02010609060101010101" pitchFamily="49" charset="-122"/>
                  <a:ea typeface="黑体" panose="02010609060101010101" pitchFamily="49" charset="-122"/>
                </a:rPr>
                <a:t>2</a:t>
              </a:r>
              <a:r>
                <a:rPr lang="zh-CN" altLang="en-US" sz="1600" b="1" dirty="0">
                  <a:latin typeface="黑体" panose="02010609060101010101" pitchFamily="49" charset="-122"/>
                  <a:ea typeface="黑体" panose="02010609060101010101" pitchFamily="49" charset="-122"/>
                </a:rPr>
                <a:t>）从这个初态开始，每加入一个输入取值，就可确定其次态和输出；</a:t>
              </a:r>
              <a:endParaRPr lang="zh-CN" altLang="en-US" sz="1600" b="1" dirty="0">
                <a:latin typeface="黑体" panose="02010609060101010101" pitchFamily="49" charset="-122"/>
                <a:ea typeface="黑体" panose="02010609060101010101" pitchFamily="49" charset="-122"/>
              </a:endParaRPr>
            </a:p>
            <a:p>
              <a:pPr marL="342900" indent="-342900">
                <a:spcBef>
                  <a:spcPct val="50000"/>
                </a:spcBef>
                <a:buClr>
                  <a:schemeClr val="accent2"/>
                </a:buClr>
                <a:buSzPct val="80000"/>
              </a:pPr>
              <a:r>
                <a:rPr lang="en-US" altLang="zh-CN" sz="1600" b="1" dirty="0">
                  <a:latin typeface="黑体" panose="02010609060101010101" pitchFamily="49" charset="-122"/>
                  <a:ea typeface="黑体" panose="02010609060101010101" pitchFamily="49" charset="-122"/>
                </a:rPr>
                <a:t>3</a:t>
              </a:r>
              <a:r>
                <a:rPr lang="zh-CN" altLang="en-US" sz="1600" b="1" dirty="0">
                  <a:latin typeface="黑体" panose="02010609060101010101" pitchFamily="49" charset="-122"/>
                  <a:ea typeface="黑体" panose="02010609060101010101" pitchFamily="49" charset="-122"/>
                </a:rPr>
                <a:t>）该次态可能是现态本身，也可能是已有的另一个状态，或是新增加的一个状态。</a:t>
              </a:r>
              <a:endParaRPr lang="zh-CN" altLang="en-US" sz="1600" b="1" dirty="0">
                <a:latin typeface="黑体" panose="02010609060101010101" pitchFamily="49" charset="-122"/>
                <a:ea typeface="黑体" panose="02010609060101010101" pitchFamily="49" charset="-122"/>
              </a:endParaRPr>
            </a:p>
            <a:p>
              <a:pPr marL="342900" indent="-342900">
                <a:spcBef>
                  <a:spcPct val="50000"/>
                </a:spcBef>
                <a:buClr>
                  <a:schemeClr val="accent2"/>
                </a:buClr>
                <a:buSzPct val="80000"/>
              </a:pPr>
              <a:r>
                <a:rPr lang="en-US" altLang="zh-CN" sz="1600" b="1" dirty="0">
                  <a:latin typeface="黑体" panose="02010609060101010101" pitchFamily="49" charset="-122"/>
                  <a:ea typeface="黑体" panose="02010609060101010101" pitchFamily="49" charset="-122"/>
                </a:rPr>
                <a:t>4</a:t>
              </a:r>
              <a:r>
                <a:rPr lang="zh-CN" altLang="en-US" sz="1600" b="1" dirty="0">
                  <a:latin typeface="黑体" panose="02010609060101010101" pitchFamily="49" charset="-122"/>
                  <a:ea typeface="黑体" panose="02010609060101010101" pitchFamily="49" charset="-122"/>
                </a:rPr>
                <a:t>）这个过程持续下去，直至每一个现态向其次态的转换都已被考虑，并且不再构成新的状态</a:t>
              </a:r>
              <a:r>
                <a:rPr lang="zh-CN" altLang="en-US" sz="1600" dirty="0">
                  <a:latin typeface="Arial" panose="020B0604020202020204" pitchFamily="34" charset="0"/>
                  <a:ea typeface="黑体" panose="02010609060101010101" pitchFamily="49" charset="-122"/>
                </a:rPr>
                <a:t>。</a:t>
              </a:r>
              <a:endParaRPr lang="zh-CN" altLang="en-US" sz="1600" b="1" dirty="0">
                <a:latin typeface="黑体" panose="02010609060101010101" pitchFamily="49" charset="-122"/>
                <a:ea typeface="黑体" panose="02010609060101010101" pitchFamily="49" charset="-122"/>
              </a:endParaRPr>
            </a:p>
          </p:txBody>
        </p:sp>
        <p:sp>
          <p:nvSpPr>
            <p:cNvPr id="35936" name="TextBox 24"/>
            <p:cNvSpPr txBox="1"/>
            <p:nvPr/>
          </p:nvSpPr>
          <p:spPr>
            <a:xfrm>
              <a:off x="3006754" y="748308"/>
              <a:ext cx="1872030" cy="369332"/>
            </a:xfrm>
            <a:prstGeom prst="rect">
              <a:avLst/>
            </a:prstGeom>
            <a:solidFill>
              <a:schemeClr val="tx1"/>
            </a:solidFill>
            <a:ln w="9525">
              <a:noFill/>
            </a:ln>
          </p:spPr>
          <p:txBody>
            <a:bodyPr>
              <a:spAutoFit/>
            </a:bodyPr>
            <a:p>
              <a:pPr algn="ctr"/>
              <a:r>
                <a:rPr lang="zh-CN" altLang="en-US" sz="1800" b="1" dirty="0">
                  <a:latin typeface="黑体" panose="02010609060101010101" pitchFamily="49" charset="-122"/>
                  <a:ea typeface="黑体" panose="02010609060101010101" pitchFamily="49" charset="-122"/>
                </a:rPr>
                <a:t>直接构图法</a:t>
              </a:r>
              <a:endParaRPr lang="zh-CN" altLang="en-US" sz="1800" b="1" dirty="0">
                <a:latin typeface="黑体" panose="02010609060101010101" pitchFamily="49" charset="-122"/>
                <a:ea typeface="黑体" panose="02010609060101010101" pitchFamily="49" charset="-122"/>
              </a:endParaRPr>
            </a:p>
          </p:txBody>
        </p:sp>
      </p:grpSp>
      <p:sp>
        <p:nvSpPr>
          <p:cNvPr id="35845" name="Text Box 3"/>
          <p:cNvSpPr txBox="1"/>
          <p:nvPr/>
        </p:nvSpPr>
        <p:spPr>
          <a:xfrm>
            <a:off x="395288" y="3292475"/>
            <a:ext cx="4392612" cy="368300"/>
          </a:xfrm>
          <a:prstGeom prst="rect">
            <a:avLst/>
          </a:prstGeom>
          <a:noFill/>
          <a:ln w="9525">
            <a:noFill/>
          </a:ln>
        </p:spPr>
        <p:txBody>
          <a:bodyPr>
            <a:spAutoFit/>
          </a:bodyPr>
          <a:p>
            <a:pPr>
              <a:spcBef>
                <a:spcPct val="50000"/>
              </a:spcBef>
            </a:pPr>
            <a:r>
              <a:rPr lang="zh-CN" altLang="en-US" sz="1800" b="1" dirty="0">
                <a:latin typeface="黑体" panose="02010609060101010101" pitchFamily="49" charset="-122"/>
                <a:ea typeface="黑体" panose="02010609060101010101" pitchFamily="49" charset="-122"/>
              </a:rPr>
              <a:t>例</a:t>
            </a:r>
            <a:r>
              <a:rPr lang="en-US" altLang="zh-CN" sz="1800" b="1" dirty="0">
                <a:latin typeface="黑体" panose="02010609060101010101" pitchFamily="49" charset="-122"/>
                <a:ea typeface="黑体" panose="02010609060101010101" pitchFamily="49" charset="-122"/>
              </a:rPr>
              <a:t>1</a:t>
            </a:r>
            <a:r>
              <a:rPr lang="zh-CN" altLang="en-US" sz="1800" b="1" dirty="0">
                <a:latin typeface="黑体" panose="02010609060101010101" pitchFamily="49" charset="-122"/>
                <a:ea typeface="黑体" panose="02010609060101010101" pitchFamily="49" charset="-122"/>
              </a:rPr>
              <a:t>：给出同步模</a:t>
            </a:r>
            <a:r>
              <a:rPr lang="en-US" altLang="zh-CN" sz="1800" b="1" dirty="0">
                <a:latin typeface="黑体" panose="02010609060101010101" pitchFamily="49" charset="-122"/>
                <a:ea typeface="黑体" panose="02010609060101010101" pitchFamily="49" charset="-122"/>
              </a:rPr>
              <a:t>5</a:t>
            </a:r>
            <a:r>
              <a:rPr lang="zh-CN" altLang="en-US" sz="1800" b="1" dirty="0">
                <a:latin typeface="黑体" panose="02010609060101010101" pitchFamily="49" charset="-122"/>
                <a:ea typeface="黑体" panose="02010609060101010101" pitchFamily="49" charset="-122"/>
              </a:rPr>
              <a:t>可逆计数器的</a:t>
            </a:r>
            <a:r>
              <a:rPr lang="zh-CN" altLang="en-US" sz="1800" b="1" dirty="0">
                <a:solidFill>
                  <a:srgbClr val="0000CC"/>
                </a:solidFill>
                <a:latin typeface="黑体" panose="02010609060101010101" pitchFamily="49" charset="-122"/>
                <a:ea typeface="黑体" panose="02010609060101010101" pitchFamily="49" charset="-122"/>
              </a:rPr>
              <a:t>状态表</a:t>
            </a:r>
            <a:endParaRPr lang="zh-CN" altLang="en-US" sz="1800" b="1" dirty="0">
              <a:solidFill>
                <a:srgbClr val="0000CC"/>
              </a:solidFill>
              <a:latin typeface="黑体" panose="02010609060101010101" pitchFamily="49" charset="-122"/>
              <a:ea typeface="黑体" panose="02010609060101010101" pitchFamily="49" charset="-122"/>
            </a:endParaRPr>
          </a:p>
        </p:txBody>
      </p:sp>
      <p:sp>
        <p:nvSpPr>
          <p:cNvPr id="29" name="Rectangle 5"/>
          <p:cNvSpPr/>
          <p:nvPr/>
        </p:nvSpPr>
        <p:spPr>
          <a:xfrm>
            <a:off x="1443038" y="3867150"/>
            <a:ext cx="1000125" cy="508000"/>
          </a:xfrm>
          <a:prstGeom prst="rect">
            <a:avLst/>
          </a:prstGeom>
          <a:solidFill>
            <a:srgbClr val="FFFF00"/>
          </a:solidFill>
          <a:ln w="19050" cap="flat" cmpd="sng">
            <a:solidFill>
              <a:schemeClr val="bg2"/>
            </a:solidFill>
            <a:prstDash val="solid"/>
            <a:miter/>
            <a:headEnd type="none" w="med" len="med"/>
            <a:tailEnd type="none" w="med" len="med"/>
          </a:ln>
        </p:spPr>
        <p:txBody>
          <a:bodyPr wrap="none" anchor="ctr"/>
          <a:p>
            <a:pPr algn="ctr"/>
            <a:r>
              <a:rPr lang="zh-CN" altLang="en-US" sz="1400" b="1" dirty="0">
                <a:latin typeface="黑体" panose="02010609060101010101" pitchFamily="49" charset="-122"/>
                <a:ea typeface="黑体" panose="02010609060101010101" pitchFamily="49" charset="-122"/>
              </a:rPr>
              <a:t>同步模</a:t>
            </a:r>
            <a:r>
              <a:rPr lang="en-US" altLang="zh-CN" sz="1400" b="1" dirty="0">
                <a:latin typeface="黑体" panose="02010609060101010101" pitchFamily="49" charset="-122"/>
                <a:ea typeface="黑体" panose="02010609060101010101" pitchFamily="49" charset="-122"/>
              </a:rPr>
              <a:t>5</a:t>
            </a:r>
            <a:endParaRPr lang="en-US" altLang="zh-CN" sz="1400" b="1" dirty="0">
              <a:latin typeface="黑体" panose="02010609060101010101" pitchFamily="49" charset="-122"/>
              <a:ea typeface="黑体" panose="02010609060101010101" pitchFamily="49" charset="-122"/>
            </a:endParaRPr>
          </a:p>
          <a:p>
            <a:pPr algn="ctr"/>
            <a:r>
              <a:rPr lang="zh-CN" altLang="en-US" sz="1400" b="1" dirty="0">
                <a:latin typeface="黑体" panose="02010609060101010101" pitchFamily="49" charset="-122"/>
                <a:ea typeface="黑体" panose="02010609060101010101" pitchFamily="49" charset="-122"/>
              </a:rPr>
              <a:t>可逆计数器</a:t>
            </a:r>
            <a:endParaRPr lang="zh-CN" altLang="en-US" sz="1400" b="1" dirty="0">
              <a:latin typeface="黑体" panose="02010609060101010101" pitchFamily="49" charset="-122"/>
              <a:ea typeface="黑体" panose="02010609060101010101" pitchFamily="49" charset="-122"/>
            </a:endParaRPr>
          </a:p>
        </p:txBody>
      </p:sp>
      <p:grpSp>
        <p:nvGrpSpPr>
          <p:cNvPr id="73" name="组合 72"/>
          <p:cNvGrpSpPr/>
          <p:nvPr/>
        </p:nvGrpSpPr>
        <p:grpSpPr>
          <a:xfrm>
            <a:off x="900113" y="3976688"/>
            <a:ext cx="549275" cy="306387"/>
            <a:chOff x="899592" y="3976034"/>
            <a:chExt cx="549398" cy="307495"/>
          </a:xfrm>
        </p:grpSpPr>
        <p:sp>
          <p:nvSpPr>
            <p:cNvPr id="35932" name="Line 6"/>
            <p:cNvSpPr/>
            <p:nvPr/>
          </p:nvSpPr>
          <p:spPr>
            <a:xfrm>
              <a:off x="1142349" y="4118967"/>
              <a:ext cx="306641" cy="0"/>
            </a:xfrm>
            <a:prstGeom prst="line">
              <a:avLst/>
            </a:prstGeom>
            <a:ln w="19050" cap="flat" cmpd="sng">
              <a:solidFill>
                <a:schemeClr val="bg2"/>
              </a:solidFill>
              <a:prstDash val="solid"/>
              <a:miter/>
              <a:headEnd type="none" w="med" len="med"/>
              <a:tailEnd type="triangle" w="med" len="med"/>
            </a:ln>
          </p:spPr>
        </p:sp>
        <p:sp>
          <p:nvSpPr>
            <p:cNvPr id="31" name="Text Box 7"/>
            <p:cNvSpPr txBox="1">
              <a:spLocks noChangeArrowheads="1"/>
            </p:cNvSpPr>
            <p:nvPr/>
          </p:nvSpPr>
          <p:spPr bwMode="auto">
            <a:xfrm>
              <a:off x="899592" y="3976034"/>
              <a:ext cx="306456" cy="307495"/>
            </a:xfrm>
            <a:prstGeom prst="rect">
              <a:avLst/>
            </a:prstGeom>
            <a:noFill/>
            <a:ln w="19050">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X</a:t>
              </a:r>
              <a:endParaRPr kumimoji="1" lang="en-US" altLang="zh-CN" sz="1400" b="1" kern="1200" cap="none" spc="0" normalizeH="0" baseline="0" noProof="0" dirty="0">
                <a:latin typeface="+mj-lt"/>
                <a:ea typeface="宋体" panose="02010600030101010101" pitchFamily="2" charset="-122"/>
                <a:cs typeface="+mn-cs"/>
              </a:endParaRPr>
            </a:p>
          </p:txBody>
        </p:sp>
      </p:grpSp>
      <p:grpSp>
        <p:nvGrpSpPr>
          <p:cNvPr id="76" name="组合 75"/>
          <p:cNvGrpSpPr/>
          <p:nvPr/>
        </p:nvGrpSpPr>
        <p:grpSpPr>
          <a:xfrm>
            <a:off x="1046163" y="4375150"/>
            <a:ext cx="912812" cy="371475"/>
            <a:chOff x="1045611" y="4375684"/>
            <a:chExt cx="913535" cy="371439"/>
          </a:xfrm>
        </p:grpSpPr>
        <p:sp>
          <p:nvSpPr>
            <p:cNvPr id="35929" name="Line 8"/>
            <p:cNvSpPr/>
            <p:nvPr/>
          </p:nvSpPr>
          <p:spPr>
            <a:xfrm>
              <a:off x="1418874" y="4587263"/>
              <a:ext cx="540272" cy="0"/>
            </a:xfrm>
            <a:prstGeom prst="line">
              <a:avLst/>
            </a:prstGeom>
            <a:ln w="19050" cap="flat" cmpd="sng">
              <a:solidFill>
                <a:schemeClr val="bg2"/>
              </a:solidFill>
              <a:prstDash val="solid"/>
              <a:miter/>
              <a:headEnd type="none" w="med" len="med"/>
              <a:tailEnd type="none" w="med" len="med"/>
            </a:ln>
          </p:spPr>
        </p:sp>
        <p:sp>
          <p:nvSpPr>
            <p:cNvPr id="35930" name="Line 9"/>
            <p:cNvSpPr/>
            <p:nvPr/>
          </p:nvSpPr>
          <p:spPr>
            <a:xfrm flipV="1">
              <a:off x="1949107" y="4375684"/>
              <a:ext cx="0" cy="216281"/>
            </a:xfrm>
            <a:prstGeom prst="line">
              <a:avLst/>
            </a:prstGeom>
            <a:ln w="19050" cap="flat" cmpd="sng">
              <a:solidFill>
                <a:schemeClr val="bg2"/>
              </a:solidFill>
              <a:prstDash val="solid"/>
              <a:miter/>
              <a:headEnd type="none" w="med" len="med"/>
              <a:tailEnd type="triangle" w="med" len="med"/>
            </a:ln>
          </p:spPr>
        </p:sp>
        <p:sp>
          <p:nvSpPr>
            <p:cNvPr id="34" name="Text Box 10"/>
            <p:cNvSpPr txBox="1">
              <a:spLocks noChangeArrowheads="1"/>
            </p:cNvSpPr>
            <p:nvPr/>
          </p:nvSpPr>
          <p:spPr bwMode="auto">
            <a:xfrm>
              <a:off x="1045611" y="4439178"/>
              <a:ext cx="490926" cy="307945"/>
            </a:xfrm>
            <a:prstGeom prst="rect">
              <a:avLst/>
            </a:prstGeom>
            <a:noFill/>
            <a:ln w="19050">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CP</a:t>
              </a:r>
              <a:endParaRPr kumimoji="1" lang="en-US" altLang="zh-CN" sz="1400" b="1" kern="1200" cap="none" spc="0" normalizeH="0" baseline="0" noProof="0" dirty="0">
                <a:latin typeface="+mj-lt"/>
                <a:ea typeface="宋体" panose="02010600030101010101" pitchFamily="2" charset="-122"/>
                <a:cs typeface="+mn-cs"/>
              </a:endParaRPr>
            </a:p>
          </p:txBody>
        </p:sp>
      </p:grpSp>
      <p:grpSp>
        <p:nvGrpSpPr>
          <p:cNvPr id="83" name="组合 82"/>
          <p:cNvGrpSpPr/>
          <p:nvPr/>
        </p:nvGrpSpPr>
        <p:grpSpPr>
          <a:xfrm>
            <a:off x="2454275" y="3963988"/>
            <a:ext cx="603250" cy="307975"/>
            <a:chOff x="2453787" y="3964749"/>
            <a:chExt cx="604155" cy="307495"/>
          </a:xfrm>
        </p:grpSpPr>
        <p:sp>
          <p:nvSpPr>
            <p:cNvPr id="35927" name="Line 11"/>
            <p:cNvSpPr/>
            <p:nvPr/>
          </p:nvSpPr>
          <p:spPr>
            <a:xfrm>
              <a:off x="2453787" y="4101101"/>
              <a:ext cx="288388" cy="0"/>
            </a:xfrm>
            <a:prstGeom prst="line">
              <a:avLst/>
            </a:prstGeom>
            <a:ln w="19050" cap="flat" cmpd="sng">
              <a:solidFill>
                <a:schemeClr val="bg2"/>
              </a:solidFill>
              <a:prstDash val="solid"/>
              <a:miter/>
              <a:headEnd type="none" w="med" len="med"/>
              <a:tailEnd type="triangle" w="med" len="med"/>
            </a:ln>
          </p:spPr>
        </p:sp>
        <p:sp>
          <p:nvSpPr>
            <p:cNvPr id="36" name="Text Box 12"/>
            <p:cNvSpPr txBox="1">
              <a:spLocks noChangeArrowheads="1"/>
            </p:cNvSpPr>
            <p:nvPr/>
          </p:nvSpPr>
          <p:spPr bwMode="auto">
            <a:xfrm>
              <a:off x="2663651" y="3964749"/>
              <a:ext cx="394291" cy="307495"/>
            </a:xfrm>
            <a:prstGeom prst="rect">
              <a:avLst/>
            </a:prstGeom>
            <a:noFill/>
            <a:ln w="19050">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Z</a:t>
              </a:r>
              <a:endParaRPr kumimoji="1" lang="en-US" altLang="zh-CN" sz="1400" b="1" kern="1200" cap="none" spc="0" normalizeH="0" baseline="0" noProof="0" dirty="0">
                <a:latin typeface="+mj-lt"/>
                <a:ea typeface="宋体" panose="02010600030101010101" pitchFamily="2" charset="-122"/>
                <a:cs typeface="+mn-cs"/>
              </a:endParaRPr>
            </a:p>
          </p:txBody>
        </p:sp>
      </p:grpSp>
      <p:sp>
        <p:nvSpPr>
          <p:cNvPr id="37" name="Text Box 12"/>
          <p:cNvSpPr txBox="1">
            <a:spLocks noChangeArrowheads="1"/>
          </p:cNvSpPr>
          <p:nvPr/>
        </p:nvSpPr>
        <p:spPr bwMode="auto">
          <a:xfrm>
            <a:off x="3348038" y="3867150"/>
            <a:ext cx="2519363" cy="985838"/>
          </a:xfrm>
          <a:prstGeom prst="rect">
            <a:avLst/>
          </a:prstGeom>
          <a:noFill/>
          <a:ln w="9525">
            <a:noFill/>
            <a:miter lim="800000"/>
          </a:ln>
        </p:spPr>
        <p:txBody>
          <a:bodyPr>
            <a:spAutoFit/>
          </a:bodyPr>
          <a:lstStyle/>
          <a:p>
            <a:pPr marR="0" defTabSz="914400">
              <a:spcBef>
                <a:spcPts val="600"/>
              </a:spcBef>
              <a:buClrTx/>
              <a:buSzTx/>
              <a:buFontTx/>
              <a:defRPr/>
            </a:pPr>
            <a:r>
              <a:rPr kumimoji="1" lang="en-US" altLang="zh-CN" sz="1600" b="1" kern="1200" cap="none" spc="0" normalizeH="0" baseline="0" noProof="0" dirty="0">
                <a:latin typeface="+mj-lt"/>
                <a:ea typeface="宋体" panose="02010600030101010101" pitchFamily="2" charset="-122"/>
                <a:cs typeface="+mn-cs"/>
              </a:rPr>
              <a:t>X=0 :   </a:t>
            </a: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加计数</a:t>
            </a:r>
            <a:endParaRPr kumimoji="1" lang="zh-CN" altLang="en-US" sz="1600" b="1" kern="1200" cap="none" spc="0" normalizeH="0" baseline="0" noProof="0" dirty="0">
              <a:latin typeface="黑体" panose="02010609060101010101" pitchFamily="49" charset="-122"/>
              <a:ea typeface="黑体" panose="02010609060101010101" pitchFamily="49" charset="-122"/>
              <a:cs typeface="+mn-cs"/>
            </a:endParaRPr>
          </a:p>
          <a:p>
            <a:pPr marR="0" defTabSz="914400">
              <a:spcBef>
                <a:spcPts val="600"/>
              </a:spcBef>
              <a:buClrTx/>
              <a:buSzTx/>
              <a:buFontTx/>
              <a:defRPr/>
            </a:pPr>
            <a:r>
              <a:rPr kumimoji="1" lang="en-US" altLang="zh-CN" sz="1600" b="1" kern="1200" cap="none" spc="0" normalizeH="0" baseline="0" noProof="0" dirty="0">
                <a:latin typeface="+mj-lt"/>
                <a:ea typeface="宋体" panose="02010600030101010101" pitchFamily="2" charset="-122"/>
                <a:cs typeface="+mn-cs"/>
              </a:rPr>
              <a:t>X=1 :   </a:t>
            </a: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减计数</a:t>
            </a:r>
            <a:endParaRPr kumimoji="1" lang="en-US" altLang="zh-CN" sz="1600" b="1" kern="1200" cap="none" spc="0" normalizeH="0" baseline="0" noProof="0" dirty="0">
              <a:latin typeface="黑体" panose="02010609060101010101" pitchFamily="49" charset="-122"/>
              <a:ea typeface="黑体" panose="02010609060101010101" pitchFamily="49" charset="-122"/>
              <a:cs typeface="+mn-cs"/>
            </a:endParaRPr>
          </a:p>
          <a:p>
            <a:pPr marR="0" defTabSz="914400">
              <a:spcBef>
                <a:spcPts val="600"/>
              </a:spcBef>
              <a:buClrTx/>
              <a:buSzTx/>
              <a:buFontTx/>
              <a:defRPr/>
            </a:pPr>
            <a:r>
              <a:rPr kumimoji="1" lang="en-US" altLang="zh-CN" sz="1600" b="1" kern="1200" cap="none" spc="0" normalizeH="0" baseline="0" noProof="0" dirty="0">
                <a:latin typeface="+mj-lt"/>
                <a:ea typeface="宋体" panose="02010600030101010101" pitchFamily="2" charset="-122"/>
                <a:cs typeface="+mn-cs"/>
              </a:rPr>
              <a:t>Z: </a:t>
            </a: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 进位、借位输出标志</a:t>
            </a:r>
            <a:endParaRPr kumimoji="1" lang="zh-CN" altLang="en-US" sz="1600" b="1" kern="1200" cap="none" spc="0" normalizeH="0" baseline="0" noProof="0" dirty="0">
              <a:latin typeface="黑体" panose="02010609060101010101" pitchFamily="49" charset="-122"/>
              <a:ea typeface="黑体" panose="02010609060101010101" pitchFamily="49" charset="-122"/>
              <a:cs typeface="+mn-cs"/>
            </a:endParaRPr>
          </a:p>
        </p:txBody>
      </p:sp>
      <p:grpSp>
        <p:nvGrpSpPr>
          <p:cNvPr id="82" name="组合 81"/>
          <p:cNvGrpSpPr/>
          <p:nvPr/>
        </p:nvGrpSpPr>
        <p:grpSpPr>
          <a:xfrm>
            <a:off x="6594475" y="2955925"/>
            <a:ext cx="2370138" cy="2063750"/>
            <a:chOff x="6018006" y="2884165"/>
            <a:chExt cx="2370419" cy="2063849"/>
          </a:xfrm>
        </p:grpSpPr>
        <p:sp>
          <p:nvSpPr>
            <p:cNvPr id="39" name="Freeform 20"/>
            <p:cNvSpPr/>
            <p:nvPr/>
          </p:nvSpPr>
          <p:spPr bwMode="auto">
            <a:xfrm rot="4398026">
              <a:off x="7500933" y="3798606"/>
              <a:ext cx="755686" cy="107963"/>
            </a:xfrm>
            <a:custGeom>
              <a:avLst/>
              <a:gdLst>
                <a:gd name="T0" fmla="*/ 0 w 953"/>
                <a:gd name="T1" fmla="*/ 0 h 181"/>
                <a:gd name="T2" fmla="*/ 6 w 953"/>
                <a:gd name="T3" fmla="*/ 0 h 181"/>
                <a:gd name="T4" fmla="*/ 12 w 953"/>
                <a:gd name="T5" fmla="*/ 0 h 181"/>
                <a:gd name="T6" fmla="*/ 0 60000 65536"/>
                <a:gd name="T7" fmla="*/ 0 60000 65536"/>
                <a:gd name="T8" fmla="*/ 0 60000 65536"/>
                <a:gd name="T9" fmla="*/ 0 w 953"/>
                <a:gd name="T10" fmla="*/ 0 h 181"/>
                <a:gd name="T11" fmla="*/ 953 w 953"/>
                <a:gd name="T12" fmla="*/ 181 h 181"/>
              </a:gdLst>
              <a:ahLst/>
              <a:cxnLst>
                <a:cxn ang="T6">
                  <a:pos x="T0" y="T1"/>
                </a:cxn>
                <a:cxn ang="T7">
                  <a:pos x="T2" y="T3"/>
                </a:cxn>
                <a:cxn ang="T8">
                  <a:pos x="T4" y="T5"/>
                </a:cxn>
              </a:cxnLst>
              <a:rect l="T9" t="T10" r="T11" b="T12"/>
              <a:pathLst>
                <a:path w="953" h="181">
                  <a:moveTo>
                    <a:pt x="0" y="181"/>
                  </a:moveTo>
                  <a:cubicBezTo>
                    <a:pt x="147" y="90"/>
                    <a:pt x="295" y="0"/>
                    <a:pt x="454" y="0"/>
                  </a:cubicBezTo>
                  <a:cubicBezTo>
                    <a:pt x="613" y="0"/>
                    <a:pt x="870" y="151"/>
                    <a:pt x="953" y="181"/>
                  </a:cubicBezTo>
                </a:path>
              </a:pathLst>
            </a:custGeom>
            <a:noFill/>
            <a:ln w="19050">
              <a:solidFill>
                <a:schemeClr val="bg2"/>
              </a:solidFill>
              <a:round/>
              <a:tailEnd type="triangle" w="med" len="lg"/>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40" name="Freeform 22"/>
            <p:cNvSpPr/>
            <p:nvPr/>
          </p:nvSpPr>
          <p:spPr bwMode="auto">
            <a:xfrm rot="1742868" flipH="1" flipV="1">
              <a:off x="6375236" y="4541595"/>
              <a:ext cx="719222" cy="71441"/>
            </a:xfrm>
            <a:custGeom>
              <a:avLst/>
              <a:gdLst>
                <a:gd name="T0" fmla="*/ 0 w 953"/>
                <a:gd name="T1" fmla="*/ 0 h 181"/>
                <a:gd name="T2" fmla="*/ 5 w 953"/>
                <a:gd name="T3" fmla="*/ 0 h 181"/>
                <a:gd name="T4" fmla="*/ 11 w 953"/>
                <a:gd name="T5" fmla="*/ 0 h 181"/>
                <a:gd name="T6" fmla="*/ 0 60000 65536"/>
                <a:gd name="T7" fmla="*/ 0 60000 65536"/>
                <a:gd name="T8" fmla="*/ 0 60000 65536"/>
                <a:gd name="T9" fmla="*/ 0 w 953"/>
                <a:gd name="T10" fmla="*/ 0 h 181"/>
                <a:gd name="T11" fmla="*/ 953 w 953"/>
                <a:gd name="T12" fmla="*/ 181 h 181"/>
              </a:gdLst>
              <a:ahLst/>
              <a:cxnLst>
                <a:cxn ang="T6">
                  <a:pos x="T0" y="T1"/>
                </a:cxn>
                <a:cxn ang="T7">
                  <a:pos x="T2" y="T3"/>
                </a:cxn>
                <a:cxn ang="T8">
                  <a:pos x="T4" y="T5"/>
                </a:cxn>
              </a:cxnLst>
              <a:rect l="T9" t="T10" r="T11" b="T12"/>
              <a:pathLst>
                <a:path w="953" h="181">
                  <a:moveTo>
                    <a:pt x="0" y="181"/>
                  </a:moveTo>
                  <a:cubicBezTo>
                    <a:pt x="147" y="90"/>
                    <a:pt x="295" y="0"/>
                    <a:pt x="454" y="0"/>
                  </a:cubicBezTo>
                  <a:cubicBezTo>
                    <a:pt x="613" y="0"/>
                    <a:pt x="870" y="151"/>
                    <a:pt x="953" y="181"/>
                  </a:cubicBezTo>
                </a:path>
              </a:pathLst>
            </a:custGeom>
            <a:noFill/>
            <a:ln w="19050">
              <a:solidFill>
                <a:schemeClr val="bg2"/>
              </a:solidFill>
              <a:round/>
              <a:tailEnd type="triangle" w="med" len="lg"/>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41" name="Text Box 23"/>
            <p:cNvSpPr txBox="1">
              <a:spLocks noChangeArrowheads="1"/>
            </p:cNvSpPr>
            <p:nvPr/>
          </p:nvSpPr>
          <p:spPr bwMode="auto">
            <a:xfrm>
              <a:off x="6333956" y="4500318"/>
              <a:ext cx="547752" cy="307990"/>
            </a:xfrm>
            <a:prstGeom prst="rect">
              <a:avLst/>
            </a:prstGeom>
            <a:noFill/>
            <a:ln w="19050" algn="ctr">
              <a:noFill/>
              <a:miter lim="800000"/>
            </a:ln>
            <a:effectLst/>
          </p:spPr>
          <p:txBody>
            <a:bodyPr>
              <a:spAutoFit/>
            </a:bodyPr>
            <a:lstStyle/>
            <a:p>
              <a:pPr marR="0" defTabSz="914400">
                <a:spcBef>
                  <a:spcPct val="50000"/>
                </a:spcBef>
                <a:buClrTx/>
                <a:buSzTx/>
                <a:buFontTx/>
                <a:defRPr/>
              </a:pPr>
              <a:r>
                <a:rPr kumimoji="0" lang="en-US" altLang="zh-CN" sz="1400" b="1" kern="1200" cap="none" spc="0" normalizeH="0" baseline="0" noProof="0" dirty="0">
                  <a:solidFill>
                    <a:schemeClr val="bg1"/>
                  </a:solidFill>
                  <a:latin typeface="+mj-lt"/>
                  <a:ea typeface="宋体" panose="02010600030101010101" pitchFamily="2" charset="-122"/>
                  <a:cs typeface="+mn-cs"/>
                </a:rPr>
                <a:t>0</a:t>
              </a:r>
              <a:r>
                <a:rPr kumimoji="0" lang="en-US" altLang="zh-CN" sz="1400" b="1" kern="1200" cap="none" spc="0" normalizeH="0" baseline="0" noProof="0" dirty="0">
                  <a:latin typeface="+mj-lt"/>
                  <a:ea typeface="宋体" panose="02010600030101010101" pitchFamily="2" charset="-122"/>
                  <a:cs typeface="+mn-cs"/>
                </a:rPr>
                <a:t>/</a:t>
              </a:r>
              <a:r>
                <a:rPr kumimoji="0" lang="en-US" altLang="zh-CN" sz="1400" b="1" kern="1200" cap="none" spc="0" normalizeH="0" baseline="0" noProof="0" dirty="0">
                  <a:solidFill>
                    <a:srgbClr val="C00000"/>
                  </a:solidFill>
                  <a:latin typeface="+mj-lt"/>
                  <a:ea typeface="宋体" panose="02010600030101010101" pitchFamily="2" charset="-122"/>
                  <a:cs typeface="+mn-cs"/>
                </a:rPr>
                <a:t>0</a:t>
              </a:r>
              <a:endParaRPr kumimoji="0" lang="en-US" altLang="zh-CN" sz="1400" b="1" kern="1200" cap="none" spc="0" normalizeH="0" baseline="0" noProof="0" dirty="0">
                <a:solidFill>
                  <a:srgbClr val="C00000"/>
                </a:solidFill>
                <a:latin typeface="+mj-lt"/>
                <a:ea typeface="宋体" panose="02010600030101010101" pitchFamily="2" charset="-122"/>
                <a:cs typeface="+mn-cs"/>
              </a:endParaRPr>
            </a:p>
          </p:txBody>
        </p:sp>
        <p:sp>
          <p:nvSpPr>
            <p:cNvPr id="43" name="Text Box 25"/>
            <p:cNvSpPr txBox="1">
              <a:spLocks noChangeArrowheads="1"/>
            </p:cNvSpPr>
            <p:nvPr/>
          </p:nvSpPr>
          <p:spPr bwMode="auto">
            <a:xfrm>
              <a:off x="6930927" y="3136590"/>
              <a:ext cx="692232" cy="307990"/>
            </a:xfrm>
            <a:prstGeom prst="rect">
              <a:avLst/>
            </a:prstGeom>
            <a:noFill/>
            <a:ln w="19050" algn="ctr">
              <a:noFill/>
              <a:miter lim="800000"/>
            </a:ln>
            <a:effectLst/>
          </p:spPr>
          <p:txBody>
            <a:bodyPr>
              <a:spAutoFit/>
            </a:bodyPr>
            <a:lstStyle/>
            <a:p>
              <a:pPr marR="0" defTabSz="914400">
                <a:spcBef>
                  <a:spcPct val="50000"/>
                </a:spcBef>
                <a:buClrTx/>
                <a:buSzTx/>
                <a:buFontTx/>
                <a:defRPr/>
              </a:pPr>
              <a:r>
                <a:rPr kumimoji="0" lang="en-US" altLang="zh-CN" sz="1400" b="1" kern="1200" cap="none" spc="0" normalizeH="0" baseline="0" noProof="0" dirty="0">
                  <a:solidFill>
                    <a:schemeClr val="bg1"/>
                  </a:solidFill>
                  <a:latin typeface="+mj-lt"/>
                  <a:ea typeface="宋体" panose="02010600030101010101" pitchFamily="2" charset="-122"/>
                  <a:cs typeface="+mn-cs"/>
                </a:rPr>
                <a:t>0</a:t>
              </a:r>
              <a:r>
                <a:rPr kumimoji="0" lang="en-US" altLang="zh-CN" sz="1400" b="1" kern="1200" cap="none" spc="0" normalizeH="0" baseline="0" noProof="0" dirty="0">
                  <a:latin typeface="+mj-lt"/>
                  <a:ea typeface="宋体" panose="02010600030101010101" pitchFamily="2" charset="-122"/>
                  <a:cs typeface="+mn-cs"/>
                </a:rPr>
                <a:t>/</a:t>
              </a:r>
              <a:r>
                <a:rPr kumimoji="0" lang="en-US" altLang="zh-CN" sz="1400" b="1" kern="1200" cap="none" spc="0" normalizeH="0" baseline="0" noProof="0" dirty="0">
                  <a:solidFill>
                    <a:srgbClr val="C00000"/>
                  </a:solidFill>
                  <a:latin typeface="+mj-lt"/>
                  <a:ea typeface="宋体" panose="02010600030101010101" pitchFamily="2" charset="-122"/>
                  <a:cs typeface="+mn-cs"/>
                </a:rPr>
                <a:t>0</a:t>
              </a:r>
              <a:endParaRPr kumimoji="0" lang="en-US" altLang="zh-CN" sz="1400" b="1" kern="1200" cap="none" spc="0" normalizeH="0" baseline="0" noProof="0" dirty="0">
                <a:solidFill>
                  <a:srgbClr val="C00000"/>
                </a:solidFill>
                <a:latin typeface="+mj-lt"/>
                <a:ea typeface="宋体" panose="02010600030101010101" pitchFamily="2" charset="-122"/>
                <a:cs typeface="+mn-cs"/>
              </a:endParaRPr>
            </a:p>
          </p:txBody>
        </p:sp>
        <p:sp>
          <p:nvSpPr>
            <p:cNvPr id="44" name="Text Box 26"/>
            <p:cNvSpPr txBox="1">
              <a:spLocks noChangeArrowheads="1"/>
            </p:cNvSpPr>
            <p:nvPr/>
          </p:nvSpPr>
          <p:spPr bwMode="auto">
            <a:xfrm>
              <a:off x="7308797" y="3723993"/>
              <a:ext cx="679531" cy="307990"/>
            </a:xfrm>
            <a:prstGeom prst="rect">
              <a:avLst/>
            </a:prstGeom>
            <a:noFill/>
            <a:ln w="19050" algn="ctr">
              <a:noFill/>
              <a:miter lim="800000"/>
            </a:ln>
            <a:effectLst/>
          </p:spPr>
          <p:txBody>
            <a:bodyPr>
              <a:spAutoFit/>
            </a:bodyPr>
            <a:lstStyle/>
            <a:p>
              <a:pPr marR="0" defTabSz="914400">
                <a:spcBef>
                  <a:spcPct val="50000"/>
                </a:spcBef>
                <a:buClrTx/>
                <a:buSzTx/>
                <a:buFontTx/>
                <a:defRPr/>
              </a:pPr>
              <a:r>
                <a:rPr kumimoji="0" lang="en-US" altLang="zh-CN" sz="1400" b="1" kern="1200" cap="none" spc="0" normalizeH="0" baseline="0" noProof="0" dirty="0">
                  <a:solidFill>
                    <a:schemeClr val="bg1"/>
                  </a:solidFill>
                  <a:latin typeface="+mj-lt"/>
                  <a:ea typeface="宋体" panose="02010600030101010101" pitchFamily="2" charset="-122"/>
                  <a:cs typeface="+mn-cs"/>
                </a:rPr>
                <a:t>1</a:t>
              </a:r>
              <a:r>
                <a:rPr kumimoji="0" lang="en-US" altLang="zh-CN" sz="1400" b="1" kern="1200" cap="none" spc="0" normalizeH="0" baseline="0" noProof="0" dirty="0">
                  <a:latin typeface="+mj-lt"/>
                  <a:ea typeface="宋体" panose="02010600030101010101" pitchFamily="2" charset="-122"/>
                  <a:cs typeface="+mn-cs"/>
                </a:rPr>
                <a:t>/</a:t>
              </a:r>
              <a:r>
                <a:rPr kumimoji="0" lang="en-US" altLang="zh-CN" sz="1400" b="1" kern="1200" cap="none" spc="0" normalizeH="0" baseline="0" noProof="0" dirty="0">
                  <a:solidFill>
                    <a:srgbClr val="C00000"/>
                  </a:solidFill>
                  <a:latin typeface="+mj-lt"/>
                  <a:ea typeface="宋体" panose="02010600030101010101" pitchFamily="2" charset="-122"/>
                  <a:cs typeface="+mn-cs"/>
                </a:rPr>
                <a:t>0</a:t>
              </a:r>
              <a:endParaRPr kumimoji="0" lang="en-US" altLang="zh-CN" sz="1400" b="1" kern="1200" cap="none" spc="0" normalizeH="0" baseline="0" noProof="0" dirty="0">
                <a:solidFill>
                  <a:srgbClr val="C00000"/>
                </a:solidFill>
                <a:latin typeface="+mj-lt"/>
                <a:ea typeface="宋体" panose="02010600030101010101" pitchFamily="2" charset="-122"/>
                <a:cs typeface="+mn-cs"/>
              </a:endParaRPr>
            </a:p>
          </p:txBody>
        </p:sp>
        <p:sp>
          <p:nvSpPr>
            <p:cNvPr id="45" name="Text Box 27"/>
            <p:cNvSpPr txBox="1">
              <a:spLocks noChangeArrowheads="1"/>
            </p:cNvSpPr>
            <p:nvPr/>
          </p:nvSpPr>
          <p:spPr bwMode="auto">
            <a:xfrm rot="19440473">
              <a:off x="6635617" y="4062147"/>
              <a:ext cx="706521" cy="307990"/>
            </a:xfrm>
            <a:prstGeom prst="rect">
              <a:avLst/>
            </a:prstGeom>
            <a:noFill/>
            <a:ln w="19050" algn="ctr">
              <a:noFill/>
              <a:miter lim="800000"/>
            </a:ln>
            <a:effectLst/>
          </p:spPr>
          <p:txBody>
            <a:bodyPr>
              <a:spAutoFit/>
            </a:bodyPr>
            <a:lstStyle/>
            <a:p>
              <a:pPr marR="0" defTabSz="914400">
                <a:spcBef>
                  <a:spcPct val="50000"/>
                </a:spcBef>
                <a:buClrTx/>
                <a:buSzTx/>
                <a:buFontTx/>
                <a:defRPr/>
              </a:pPr>
              <a:r>
                <a:rPr kumimoji="0" lang="en-US" altLang="zh-CN" sz="1400" b="1" kern="1200" cap="none" spc="0" normalizeH="0" baseline="0" noProof="0" dirty="0">
                  <a:solidFill>
                    <a:schemeClr val="bg1"/>
                  </a:solidFill>
                  <a:latin typeface="+mj-lt"/>
                  <a:ea typeface="宋体" panose="02010600030101010101" pitchFamily="2" charset="-122"/>
                  <a:cs typeface="+mn-cs"/>
                </a:rPr>
                <a:t>1</a:t>
              </a:r>
              <a:r>
                <a:rPr kumimoji="0" lang="en-US" altLang="zh-CN" sz="1400" b="1" kern="1200" cap="none" spc="0" normalizeH="0" baseline="0" noProof="0" dirty="0">
                  <a:latin typeface="+mj-lt"/>
                  <a:ea typeface="宋体" panose="02010600030101010101" pitchFamily="2" charset="-122"/>
                  <a:cs typeface="+mn-cs"/>
                </a:rPr>
                <a:t>/</a:t>
              </a:r>
              <a:r>
                <a:rPr kumimoji="0" lang="en-US" altLang="zh-CN" sz="1400" b="1" kern="1200" cap="none" spc="0" normalizeH="0" baseline="0" noProof="0" dirty="0">
                  <a:solidFill>
                    <a:srgbClr val="C00000"/>
                  </a:solidFill>
                  <a:latin typeface="+mj-lt"/>
                  <a:ea typeface="宋体" panose="02010600030101010101" pitchFamily="2" charset="-122"/>
                  <a:cs typeface="+mn-cs"/>
                </a:rPr>
                <a:t>0</a:t>
              </a:r>
              <a:endParaRPr kumimoji="0" lang="en-US" altLang="zh-CN" sz="1400" b="1" kern="1200" cap="none" spc="0" normalizeH="0" baseline="0" noProof="0" dirty="0">
                <a:solidFill>
                  <a:srgbClr val="C00000"/>
                </a:solidFill>
                <a:latin typeface="+mj-lt"/>
                <a:ea typeface="宋体" panose="02010600030101010101" pitchFamily="2" charset="-122"/>
                <a:cs typeface="+mn-cs"/>
              </a:endParaRPr>
            </a:p>
          </p:txBody>
        </p:sp>
        <p:sp>
          <p:nvSpPr>
            <p:cNvPr id="46" name="Text Box 29"/>
            <p:cNvSpPr txBox="1">
              <a:spLocks noChangeArrowheads="1"/>
            </p:cNvSpPr>
            <p:nvPr/>
          </p:nvSpPr>
          <p:spPr bwMode="auto">
            <a:xfrm rot="21171032">
              <a:off x="6018006" y="3549360"/>
              <a:ext cx="679531" cy="307990"/>
            </a:xfrm>
            <a:prstGeom prst="rect">
              <a:avLst/>
            </a:prstGeom>
            <a:noFill/>
            <a:ln w="19050" algn="ctr">
              <a:noFill/>
              <a:miter lim="800000"/>
            </a:ln>
            <a:effectLst/>
          </p:spPr>
          <p:txBody>
            <a:bodyPr>
              <a:spAutoFit/>
            </a:bodyPr>
            <a:lstStyle/>
            <a:p>
              <a:pPr marR="0" defTabSz="914400">
                <a:spcBef>
                  <a:spcPct val="50000"/>
                </a:spcBef>
                <a:buClrTx/>
                <a:buSzTx/>
                <a:buFontTx/>
                <a:defRPr/>
              </a:pPr>
              <a:r>
                <a:rPr kumimoji="0" lang="en-US" altLang="zh-CN" sz="1400" b="1" kern="1200" cap="none" spc="0" normalizeH="0" baseline="0" noProof="0" dirty="0">
                  <a:solidFill>
                    <a:schemeClr val="bg1"/>
                  </a:solidFill>
                  <a:latin typeface="+mj-lt"/>
                  <a:ea typeface="宋体" panose="02010600030101010101" pitchFamily="2" charset="-122"/>
                  <a:cs typeface="+mn-cs"/>
                </a:rPr>
                <a:t>0</a:t>
              </a:r>
              <a:r>
                <a:rPr kumimoji="0" lang="en-US" altLang="zh-CN" sz="1400" b="1" kern="1200" cap="none" spc="0" normalizeH="0" baseline="0" noProof="0" dirty="0">
                  <a:latin typeface="+mj-lt"/>
                  <a:ea typeface="宋体" panose="02010600030101010101" pitchFamily="2" charset="-122"/>
                  <a:cs typeface="+mn-cs"/>
                </a:rPr>
                <a:t>/</a:t>
              </a:r>
              <a:r>
                <a:rPr kumimoji="0" lang="en-US" altLang="zh-CN" sz="1400" b="1" kern="1200" cap="none" spc="0" normalizeH="0" baseline="0" noProof="0" dirty="0">
                  <a:solidFill>
                    <a:srgbClr val="C00000"/>
                  </a:solidFill>
                  <a:latin typeface="+mj-lt"/>
                  <a:ea typeface="宋体" panose="02010600030101010101" pitchFamily="2" charset="-122"/>
                  <a:cs typeface="+mn-cs"/>
                </a:rPr>
                <a:t>1</a:t>
              </a:r>
              <a:endParaRPr kumimoji="0" lang="en-US" altLang="zh-CN" sz="1400" b="1" kern="1200" cap="none" spc="0" normalizeH="0" baseline="0" noProof="0" dirty="0">
                <a:solidFill>
                  <a:srgbClr val="C00000"/>
                </a:solidFill>
                <a:latin typeface="+mj-lt"/>
                <a:ea typeface="宋体" panose="02010600030101010101" pitchFamily="2" charset="-122"/>
                <a:cs typeface="+mn-cs"/>
              </a:endParaRPr>
            </a:p>
          </p:txBody>
        </p:sp>
        <p:sp>
          <p:nvSpPr>
            <p:cNvPr id="47" name="Text Box 30"/>
            <p:cNvSpPr txBox="1">
              <a:spLocks noChangeArrowheads="1"/>
            </p:cNvSpPr>
            <p:nvPr/>
          </p:nvSpPr>
          <p:spPr bwMode="auto">
            <a:xfrm>
              <a:off x="6554645" y="3723993"/>
              <a:ext cx="565217" cy="307990"/>
            </a:xfrm>
            <a:prstGeom prst="rect">
              <a:avLst/>
            </a:prstGeom>
            <a:noFill/>
            <a:ln w="19050" algn="ctr">
              <a:noFill/>
              <a:miter lim="800000"/>
            </a:ln>
            <a:effectLst/>
          </p:spPr>
          <p:txBody>
            <a:bodyPr>
              <a:spAutoFit/>
            </a:bodyPr>
            <a:lstStyle/>
            <a:p>
              <a:pPr marR="0" defTabSz="914400">
                <a:spcBef>
                  <a:spcPct val="50000"/>
                </a:spcBef>
                <a:buClrTx/>
                <a:buSzTx/>
                <a:buFontTx/>
                <a:defRPr/>
              </a:pPr>
              <a:r>
                <a:rPr kumimoji="0" lang="en-US" altLang="zh-CN" sz="1400" b="1" kern="1200" cap="none" spc="0" normalizeH="0" baseline="0" noProof="0" dirty="0">
                  <a:solidFill>
                    <a:schemeClr val="bg1"/>
                  </a:solidFill>
                  <a:latin typeface="+mj-lt"/>
                  <a:ea typeface="宋体" panose="02010600030101010101" pitchFamily="2" charset="-122"/>
                  <a:cs typeface="+mn-cs"/>
                </a:rPr>
                <a:t>1</a:t>
              </a:r>
              <a:r>
                <a:rPr kumimoji="0" lang="en-US" altLang="zh-CN" sz="1400" b="1" kern="1200" cap="none" spc="0" normalizeH="0" baseline="0" noProof="0" dirty="0">
                  <a:latin typeface="+mj-lt"/>
                  <a:ea typeface="宋体" panose="02010600030101010101" pitchFamily="2" charset="-122"/>
                  <a:cs typeface="+mn-cs"/>
                </a:rPr>
                <a:t>/</a:t>
              </a:r>
              <a:r>
                <a:rPr kumimoji="0" lang="en-US" altLang="zh-CN" sz="1400" b="1" kern="1200" cap="none" spc="0" normalizeH="0" baseline="0" noProof="0" dirty="0">
                  <a:solidFill>
                    <a:srgbClr val="C00000"/>
                  </a:solidFill>
                  <a:latin typeface="+mj-lt"/>
                  <a:ea typeface="宋体" panose="02010600030101010101" pitchFamily="2" charset="-122"/>
                  <a:cs typeface="+mn-cs"/>
                </a:rPr>
                <a:t>1</a:t>
              </a:r>
              <a:endParaRPr kumimoji="0" lang="en-US" altLang="zh-CN" sz="1400" b="1" kern="1200" cap="none" spc="0" normalizeH="0" baseline="0" noProof="0" dirty="0">
                <a:solidFill>
                  <a:srgbClr val="C00000"/>
                </a:solidFill>
                <a:latin typeface="+mj-lt"/>
                <a:ea typeface="宋体" panose="02010600030101010101" pitchFamily="2" charset="-122"/>
                <a:cs typeface="+mn-cs"/>
              </a:endParaRPr>
            </a:p>
          </p:txBody>
        </p:sp>
        <p:sp>
          <p:nvSpPr>
            <p:cNvPr id="48" name="Text Box 32"/>
            <p:cNvSpPr txBox="1">
              <a:spLocks noChangeArrowheads="1"/>
            </p:cNvSpPr>
            <p:nvPr/>
          </p:nvSpPr>
          <p:spPr bwMode="auto">
            <a:xfrm>
              <a:off x="6940453" y="3589049"/>
              <a:ext cx="576330" cy="307990"/>
            </a:xfrm>
            <a:prstGeom prst="rect">
              <a:avLst/>
            </a:prstGeom>
            <a:noFill/>
            <a:ln w="19050" algn="ctr">
              <a:noFill/>
              <a:miter lim="800000"/>
            </a:ln>
            <a:effectLst/>
          </p:spPr>
          <p:txBody>
            <a:bodyPr>
              <a:spAutoFit/>
            </a:bodyPr>
            <a:lstStyle/>
            <a:p>
              <a:pPr marR="0" defTabSz="914400">
                <a:spcBef>
                  <a:spcPct val="50000"/>
                </a:spcBef>
                <a:buClrTx/>
                <a:buSzTx/>
                <a:buFontTx/>
                <a:defRPr/>
              </a:pPr>
              <a:r>
                <a:rPr kumimoji="0" lang="en-US" altLang="zh-CN" sz="1400" b="1" kern="1200" cap="none" spc="0" normalizeH="0" baseline="0" noProof="0" dirty="0">
                  <a:solidFill>
                    <a:schemeClr val="bg1"/>
                  </a:solidFill>
                  <a:latin typeface="+mj-lt"/>
                  <a:ea typeface="宋体" panose="02010600030101010101" pitchFamily="2" charset="-122"/>
                  <a:cs typeface="+mn-cs"/>
                </a:rPr>
                <a:t>1</a:t>
              </a:r>
              <a:r>
                <a:rPr kumimoji="0" lang="en-US" altLang="zh-CN" sz="1400" b="1" kern="1200" cap="none" spc="0" normalizeH="0" baseline="0" noProof="0" dirty="0">
                  <a:latin typeface="+mj-lt"/>
                  <a:ea typeface="宋体" panose="02010600030101010101" pitchFamily="2" charset="-122"/>
                  <a:cs typeface="+mn-cs"/>
                </a:rPr>
                <a:t>/</a:t>
              </a:r>
              <a:r>
                <a:rPr kumimoji="0" lang="en-US" altLang="zh-CN" sz="1400" b="1" kern="1200" cap="none" spc="0" normalizeH="0" baseline="0" noProof="0" dirty="0">
                  <a:solidFill>
                    <a:srgbClr val="C00000"/>
                  </a:solidFill>
                  <a:latin typeface="+mj-lt"/>
                  <a:ea typeface="宋体" panose="02010600030101010101" pitchFamily="2" charset="-122"/>
                  <a:cs typeface="+mn-cs"/>
                </a:rPr>
                <a:t>0</a:t>
              </a:r>
              <a:endParaRPr kumimoji="0" lang="en-US" altLang="zh-CN" sz="1400" b="1" kern="1200" cap="none" spc="0" normalizeH="0" baseline="0" noProof="0" dirty="0">
                <a:solidFill>
                  <a:srgbClr val="C00000"/>
                </a:solidFill>
                <a:latin typeface="+mj-lt"/>
                <a:ea typeface="宋体" panose="02010600030101010101" pitchFamily="2" charset="-122"/>
                <a:cs typeface="+mn-cs"/>
              </a:endParaRPr>
            </a:p>
          </p:txBody>
        </p:sp>
        <p:sp>
          <p:nvSpPr>
            <p:cNvPr id="50" name="Text Box 34"/>
            <p:cNvSpPr txBox="1">
              <a:spLocks noChangeArrowheads="1"/>
            </p:cNvSpPr>
            <p:nvPr/>
          </p:nvSpPr>
          <p:spPr bwMode="auto">
            <a:xfrm>
              <a:off x="7164317" y="4227254"/>
              <a:ext cx="463605" cy="307990"/>
            </a:xfrm>
            <a:prstGeom prst="rect">
              <a:avLst/>
            </a:prstGeom>
            <a:noFill/>
            <a:ln w="19050" algn="ctr">
              <a:noFill/>
              <a:miter lim="800000"/>
            </a:ln>
            <a:effectLst/>
          </p:spPr>
          <p:txBody>
            <a:bodyPr>
              <a:spAutoFit/>
            </a:bodyPr>
            <a:lstStyle/>
            <a:p>
              <a:pPr marR="0" defTabSz="914400">
                <a:spcBef>
                  <a:spcPct val="50000"/>
                </a:spcBef>
                <a:buClrTx/>
                <a:buSzTx/>
                <a:buFontTx/>
                <a:defRPr/>
              </a:pPr>
              <a:r>
                <a:rPr kumimoji="0" lang="en-US" altLang="zh-CN" sz="1400" b="1" kern="1200" cap="none" spc="0" normalizeH="0" baseline="0" noProof="0" dirty="0">
                  <a:solidFill>
                    <a:schemeClr val="bg1"/>
                  </a:solidFill>
                  <a:latin typeface="+mj-lt"/>
                  <a:ea typeface="宋体" panose="02010600030101010101" pitchFamily="2" charset="-122"/>
                  <a:cs typeface="+mn-cs"/>
                </a:rPr>
                <a:t>1</a:t>
              </a:r>
              <a:r>
                <a:rPr kumimoji="0" lang="en-US" altLang="zh-CN" sz="1400" b="1" kern="1200" cap="none" spc="0" normalizeH="0" baseline="0" noProof="0" dirty="0">
                  <a:latin typeface="+mj-lt"/>
                  <a:ea typeface="宋体" panose="02010600030101010101" pitchFamily="2" charset="-122"/>
                  <a:cs typeface="+mn-cs"/>
                </a:rPr>
                <a:t>/</a:t>
              </a:r>
              <a:r>
                <a:rPr kumimoji="0" lang="en-US" altLang="zh-CN" sz="1400" b="1" kern="1200" cap="none" spc="0" normalizeH="0" baseline="0" noProof="0" dirty="0">
                  <a:solidFill>
                    <a:srgbClr val="C00000"/>
                  </a:solidFill>
                  <a:latin typeface="+mj-lt"/>
                  <a:ea typeface="宋体" panose="02010600030101010101" pitchFamily="2" charset="-122"/>
                  <a:cs typeface="+mn-cs"/>
                </a:rPr>
                <a:t>0</a:t>
              </a:r>
              <a:endParaRPr kumimoji="0" lang="en-US" altLang="zh-CN" sz="1400" b="1" kern="1200" cap="none" spc="0" normalizeH="0" baseline="0" noProof="0" dirty="0">
                <a:solidFill>
                  <a:srgbClr val="C00000"/>
                </a:solidFill>
                <a:latin typeface="+mj-lt"/>
                <a:ea typeface="宋体" panose="02010600030101010101" pitchFamily="2" charset="-122"/>
                <a:cs typeface="+mn-cs"/>
              </a:endParaRPr>
            </a:p>
          </p:txBody>
        </p:sp>
        <p:sp>
          <p:nvSpPr>
            <p:cNvPr id="51" name="Text Box 35"/>
            <p:cNvSpPr txBox="1">
              <a:spLocks noChangeArrowheads="1"/>
            </p:cNvSpPr>
            <p:nvPr/>
          </p:nvSpPr>
          <p:spPr bwMode="auto">
            <a:xfrm>
              <a:off x="7116686" y="2884165"/>
              <a:ext cx="576331" cy="307990"/>
            </a:xfrm>
            <a:prstGeom prst="rect">
              <a:avLst/>
            </a:prstGeom>
            <a:noFill/>
            <a:ln w="19050">
              <a:noFill/>
              <a:miter lim="800000"/>
            </a:ln>
            <a:effectLst/>
          </p:spPr>
          <p:txBody>
            <a:bodyPr>
              <a:spAutoFit/>
            </a:bodyPr>
            <a:lstStyle/>
            <a:p>
              <a:pPr marR="0" defTabSz="914400">
                <a:spcBef>
                  <a:spcPct val="50000"/>
                </a:spcBef>
                <a:buClrTx/>
                <a:buSzTx/>
                <a:buFontTx/>
                <a:defRPr/>
              </a:pPr>
              <a:r>
                <a:rPr kumimoji="0" lang="en-US" altLang="zh-CN" sz="1400" b="1" kern="1200" cap="none" spc="0" normalizeH="0" baseline="0" noProof="0" dirty="0">
                  <a:solidFill>
                    <a:schemeClr val="bg1"/>
                  </a:solidFill>
                  <a:latin typeface="+mj-lt"/>
                  <a:ea typeface="宋体" panose="02010600030101010101" pitchFamily="2" charset="-122"/>
                  <a:cs typeface="+mn-cs"/>
                </a:rPr>
                <a:t>X</a:t>
              </a:r>
              <a:r>
                <a:rPr kumimoji="1" lang="en-US" altLang="zh-CN" sz="1400" b="1" kern="1200" cap="none" spc="0" normalizeH="0" baseline="0" noProof="0" dirty="0">
                  <a:latin typeface="+mj-lt"/>
                  <a:ea typeface="宋体" panose="02010600030101010101" pitchFamily="2" charset="-122"/>
                  <a:cs typeface="+mn-cs"/>
                </a:rPr>
                <a:t>/</a:t>
              </a:r>
              <a:r>
                <a:rPr kumimoji="1" lang="en-US" altLang="zh-CN" sz="1400" b="1" kern="1200" cap="none" spc="0" normalizeH="0" baseline="0" noProof="0" dirty="0">
                  <a:solidFill>
                    <a:srgbClr val="C00000"/>
                  </a:solidFill>
                  <a:latin typeface="+mj-lt"/>
                  <a:ea typeface="宋体" panose="02010600030101010101" pitchFamily="2" charset="-122"/>
                  <a:cs typeface="+mn-cs"/>
                </a:rPr>
                <a:t>Z</a:t>
              </a:r>
              <a:endParaRPr kumimoji="1" lang="en-US" altLang="zh-CN" sz="1400" b="1" kern="1200" cap="none" spc="0" normalizeH="0" baseline="0" noProof="0" dirty="0">
                <a:solidFill>
                  <a:srgbClr val="C00000"/>
                </a:solidFill>
                <a:latin typeface="+mj-lt"/>
                <a:ea typeface="宋体" panose="02010600030101010101" pitchFamily="2" charset="-122"/>
                <a:cs typeface="+mn-cs"/>
              </a:endParaRPr>
            </a:p>
          </p:txBody>
        </p:sp>
        <p:sp>
          <p:nvSpPr>
            <p:cNvPr id="53" name="Freeform 19"/>
            <p:cNvSpPr/>
            <p:nvPr/>
          </p:nvSpPr>
          <p:spPr bwMode="auto">
            <a:xfrm rot="21277849">
              <a:off x="6649906" y="3363613"/>
              <a:ext cx="827186" cy="71441"/>
            </a:xfrm>
            <a:custGeom>
              <a:avLst/>
              <a:gdLst>
                <a:gd name="T0" fmla="*/ 0 w 953"/>
                <a:gd name="T1" fmla="*/ 0 h 181"/>
                <a:gd name="T2" fmla="*/ 157 w 953"/>
                <a:gd name="T3" fmla="*/ 0 h 181"/>
                <a:gd name="T4" fmla="*/ 327 w 953"/>
                <a:gd name="T5" fmla="*/ 0 h 181"/>
                <a:gd name="T6" fmla="*/ 0 60000 65536"/>
                <a:gd name="T7" fmla="*/ 0 60000 65536"/>
                <a:gd name="T8" fmla="*/ 0 60000 65536"/>
                <a:gd name="T9" fmla="*/ 0 w 953"/>
                <a:gd name="T10" fmla="*/ 0 h 181"/>
                <a:gd name="T11" fmla="*/ 953 w 953"/>
                <a:gd name="T12" fmla="*/ 181 h 181"/>
              </a:gdLst>
              <a:ahLst/>
              <a:cxnLst>
                <a:cxn ang="T6">
                  <a:pos x="T0" y="T1"/>
                </a:cxn>
                <a:cxn ang="T7">
                  <a:pos x="T2" y="T3"/>
                </a:cxn>
                <a:cxn ang="T8">
                  <a:pos x="T4" y="T5"/>
                </a:cxn>
              </a:cxnLst>
              <a:rect l="T9" t="T10" r="T11" b="T12"/>
              <a:pathLst>
                <a:path w="953" h="181">
                  <a:moveTo>
                    <a:pt x="0" y="181"/>
                  </a:moveTo>
                  <a:cubicBezTo>
                    <a:pt x="147" y="90"/>
                    <a:pt x="295" y="0"/>
                    <a:pt x="454" y="0"/>
                  </a:cubicBezTo>
                  <a:cubicBezTo>
                    <a:pt x="613" y="0"/>
                    <a:pt x="870" y="151"/>
                    <a:pt x="953" y="181"/>
                  </a:cubicBezTo>
                </a:path>
              </a:pathLst>
            </a:custGeom>
            <a:noFill/>
            <a:ln w="19050">
              <a:solidFill>
                <a:schemeClr val="bg2"/>
              </a:solidFill>
              <a:round/>
              <a:tailEnd type="triangle" w="med" len="lg"/>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54" name="Freeform 19"/>
            <p:cNvSpPr/>
            <p:nvPr/>
          </p:nvSpPr>
          <p:spPr bwMode="auto">
            <a:xfrm rot="8729159">
              <a:off x="7235763" y="4520957"/>
              <a:ext cx="828773" cy="71440"/>
            </a:xfrm>
            <a:custGeom>
              <a:avLst/>
              <a:gdLst>
                <a:gd name="T0" fmla="*/ 0 w 953"/>
                <a:gd name="T1" fmla="*/ 0 h 181"/>
                <a:gd name="T2" fmla="*/ 157 w 953"/>
                <a:gd name="T3" fmla="*/ 0 h 181"/>
                <a:gd name="T4" fmla="*/ 327 w 953"/>
                <a:gd name="T5" fmla="*/ 0 h 181"/>
                <a:gd name="T6" fmla="*/ 0 60000 65536"/>
                <a:gd name="T7" fmla="*/ 0 60000 65536"/>
                <a:gd name="T8" fmla="*/ 0 60000 65536"/>
                <a:gd name="T9" fmla="*/ 0 w 953"/>
                <a:gd name="T10" fmla="*/ 0 h 181"/>
                <a:gd name="T11" fmla="*/ 953 w 953"/>
                <a:gd name="T12" fmla="*/ 181 h 181"/>
              </a:gdLst>
              <a:ahLst/>
              <a:cxnLst>
                <a:cxn ang="T6">
                  <a:pos x="T0" y="T1"/>
                </a:cxn>
                <a:cxn ang="T7">
                  <a:pos x="T2" y="T3"/>
                </a:cxn>
                <a:cxn ang="T8">
                  <a:pos x="T4" y="T5"/>
                </a:cxn>
              </a:cxnLst>
              <a:rect l="T9" t="T10" r="T11" b="T12"/>
              <a:pathLst>
                <a:path w="953" h="181">
                  <a:moveTo>
                    <a:pt x="0" y="181"/>
                  </a:moveTo>
                  <a:cubicBezTo>
                    <a:pt x="147" y="90"/>
                    <a:pt x="295" y="0"/>
                    <a:pt x="454" y="0"/>
                  </a:cubicBezTo>
                  <a:cubicBezTo>
                    <a:pt x="613" y="0"/>
                    <a:pt x="870" y="151"/>
                    <a:pt x="953" y="181"/>
                  </a:cubicBezTo>
                </a:path>
              </a:pathLst>
            </a:custGeom>
            <a:noFill/>
            <a:ln w="19050">
              <a:solidFill>
                <a:schemeClr val="bg2"/>
              </a:solidFill>
              <a:round/>
              <a:tailEnd type="triangle" w="med" len="lg"/>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56" name="Freeform 19"/>
            <p:cNvSpPr/>
            <p:nvPr/>
          </p:nvSpPr>
          <p:spPr bwMode="auto">
            <a:xfrm rot="10619767">
              <a:off x="6857894" y="3511258"/>
              <a:ext cx="898632" cy="71440"/>
            </a:xfrm>
            <a:custGeom>
              <a:avLst/>
              <a:gdLst>
                <a:gd name="T0" fmla="*/ 0 w 953"/>
                <a:gd name="T1" fmla="*/ 0 h 181"/>
                <a:gd name="T2" fmla="*/ 157 w 953"/>
                <a:gd name="T3" fmla="*/ 0 h 181"/>
                <a:gd name="T4" fmla="*/ 327 w 953"/>
                <a:gd name="T5" fmla="*/ 0 h 181"/>
                <a:gd name="T6" fmla="*/ 0 60000 65536"/>
                <a:gd name="T7" fmla="*/ 0 60000 65536"/>
                <a:gd name="T8" fmla="*/ 0 60000 65536"/>
                <a:gd name="T9" fmla="*/ 0 w 953"/>
                <a:gd name="T10" fmla="*/ 0 h 181"/>
                <a:gd name="T11" fmla="*/ 953 w 953"/>
                <a:gd name="T12" fmla="*/ 181 h 181"/>
              </a:gdLst>
              <a:ahLst/>
              <a:cxnLst>
                <a:cxn ang="T6">
                  <a:pos x="T0" y="T1"/>
                </a:cxn>
                <a:cxn ang="T7">
                  <a:pos x="T2" y="T3"/>
                </a:cxn>
                <a:cxn ang="T8">
                  <a:pos x="T4" y="T5"/>
                </a:cxn>
              </a:cxnLst>
              <a:rect l="T9" t="T10" r="T11" b="T12"/>
              <a:pathLst>
                <a:path w="953" h="181">
                  <a:moveTo>
                    <a:pt x="0" y="181"/>
                  </a:moveTo>
                  <a:cubicBezTo>
                    <a:pt x="147" y="90"/>
                    <a:pt x="295" y="0"/>
                    <a:pt x="454" y="0"/>
                  </a:cubicBezTo>
                  <a:cubicBezTo>
                    <a:pt x="613" y="0"/>
                    <a:pt x="870" y="151"/>
                    <a:pt x="953" y="181"/>
                  </a:cubicBezTo>
                </a:path>
              </a:pathLst>
            </a:custGeom>
            <a:noFill/>
            <a:ln w="19050">
              <a:solidFill>
                <a:schemeClr val="bg2"/>
              </a:solidFill>
              <a:round/>
              <a:tailEnd type="triangle" w="med" len="lg"/>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grpSp>
          <p:nvGrpSpPr>
            <p:cNvPr id="35905" name="组合 70"/>
            <p:cNvGrpSpPr/>
            <p:nvPr/>
          </p:nvGrpSpPr>
          <p:grpSpPr>
            <a:xfrm>
              <a:off x="7450977" y="3291830"/>
              <a:ext cx="433391" cy="360002"/>
              <a:chOff x="209519" y="1643054"/>
              <a:chExt cx="433391" cy="360002"/>
            </a:xfrm>
          </p:grpSpPr>
          <p:sp>
            <p:nvSpPr>
              <p:cNvPr id="35925" name="椭圆 59"/>
              <p:cNvSpPr/>
              <p:nvPr/>
            </p:nvSpPr>
            <p:spPr>
              <a:xfrm>
                <a:off x="209519" y="1643056"/>
                <a:ext cx="360000" cy="360000"/>
              </a:xfrm>
              <a:prstGeom prst="ellipse">
                <a:avLst/>
              </a:prstGeom>
              <a:solidFill>
                <a:srgbClr val="92D05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61" name="Text Box 6"/>
              <p:cNvSpPr txBox="1">
                <a:spLocks noChangeArrowheads="1"/>
              </p:cNvSpPr>
              <p:nvPr/>
            </p:nvSpPr>
            <p:spPr bwMode="auto">
              <a:xfrm>
                <a:off x="214994" y="1643397"/>
                <a:ext cx="428675" cy="307990"/>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b</a:t>
                </a:r>
                <a:endParaRPr kumimoji="0" lang="en-US" altLang="zh-CN" sz="1400" b="1" kern="1200" cap="none" spc="0" normalizeH="0" baseline="-25000" noProof="0" dirty="0">
                  <a:latin typeface="+mj-lt"/>
                  <a:ea typeface="宋体" panose="02010600030101010101" pitchFamily="2" charset="-122"/>
                  <a:cs typeface="+mn-cs"/>
                </a:endParaRPr>
              </a:p>
            </p:txBody>
          </p:sp>
        </p:grpSp>
        <p:sp>
          <p:nvSpPr>
            <p:cNvPr id="74" name="Freeform 22"/>
            <p:cNvSpPr/>
            <p:nvPr/>
          </p:nvSpPr>
          <p:spPr bwMode="auto">
            <a:xfrm rot="4825010" flipH="1" flipV="1">
              <a:off x="7371537" y="3923231"/>
              <a:ext cx="755686" cy="71446"/>
            </a:xfrm>
            <a:custGeom>
              <a:avLst/>
              <a:gdLst>
                <a:gd name="T0" fmla="*/ 0 w 953"/>
                <a:gd name="T1" fmla="*/ 0 h 181"/>
                <a:gd name="T2" fmla="*/ 5 w 953"/>
                <a:gd name="T3" fmla="*/ 0 h 181"/>
                <a:gd name="T4" fmla="*/ 11 w 953"/>
                <a:gd name="T5" fmla="*/ 0 h 181"/>
                <a:gd name="T6" fmla="*/ 0 60000 65536"/>
                <a:gd name="T7" fmla="*/ 0 60000 65536"/>
                <a:gd name="T8" fmla="*/ 0 60000 65536"/>
                <a:gd name="T9" fmla="*/ 0 w 953"/>
                <a:gd name="T10" fmla="*/ 0 h 181"/>
                <a:gd name="T11" fmla="*/ 953 w 953"/>
                <a:gd name="T12" fmla="*/ 181 h 181"/>
              </a:gdLst>
              <a:ahLst/>
              <a:cxnLst>
                <a:cxn ang="T6">
                  <a:pos x="T0" y="T1"/>
                </a:cxn>
                <a:cxn ang="T7">
                  <a:pos x="T2" y="T3"/>
                </a:cxn>
                <a:cxn ang="T8">
                  <a:pos x="T4" y="T5"/>
                </a:cxn>
              </a:cxnLst>
              <a:rect l="T9" t="T10" r="T11" b="T12"/>
              <a:pathLst>
                <a:path w="953" h="181">
                  <a:moveTo>
                    <a:pt x="0" y="181"/>
                  </a:moveTo>
                  <a:cubicBezTo>
                    <a:pt x="147" y="90"/>
                    <a:pt x="295" y="0"/>
                    <a:pt x="454" y="0"/>
                  </a:cubicBezTo>
                  <a:cubicBezTo>
                    <a:pt x="613" y="0"/>
                    <a:pt x="870" y="151"/>
                    <a:pt x="953" y="181"/>
                  </a:cubicBezTo>
                </a:path>
              </a:pathLst>
            </a:custGeom>
            <a:noFill/>
            <a:ln w="19050">
              <a:solidFill>
                <a:schemeClr val="bg2"/>
              </a:solidFill>
              <a:round/>
              <a:tailEnd type="triangle" w="med" len="lg"/>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grpSp>
          <p:nvGrpSpPr>
            <p:cNvPr id="35907" name="组合 76"/>
            <p:cNvGrpSpPr/>
            <p:nvPr/>
          </p:nvGrpSpPr>
          <p:grpSpPr>
            <a:xfrm>
              <a:off x="7739009" y="4161297"/>
              <a:ext cx="433391" cy="360002"/>
              <a:chOff x="209519" y="1643054"/>
              <a:chExt cx="433391" cy="360002"/>
            </a:xfrm>
          </p:grpSpPr>
          <p:sp>
            <p:nvSpPr>
              <p:cNvPr id="35923" name="椭圆 63"/>
              <p:cNvSpPr/>
              <p:nvPr/>
            </p:nvSpPr>
            <p:spPr>
              <a:xfrm>
                <a:off x="209519" y="1643056"/>
                <a:ext cx="360000" cy="360000"/>
              </a:xfrm>
              <a:prstGeom prst="ellipse">
                <a:avLst/>
              </a:prstGeom>
              <a:solidFill>
                <a:srgbClr val="92D05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65" name="Text Box 6"/>
              <p:cNvSpPr txBox="1">
                <a:spLocks noChangeArrowheads="1"/>
              </p:cNvSpPr>
              <p:nvPr/>
            </p:nvSpPr>
            <p:spPr bwMode="auto">
              <a:xfrm>
                <a:off x="214334" y="1642333"/>
                <a:ext cx="428675" cy="307990"/>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c</a:t>
                </a:r>
                <a:endParaRPr kumimoji="0" lang="en-US" altLang="zh-CN" sz="1400" b="1" kern="1200" cap="none" spc="0" normalizeH="0" baseline="-25000" noProof="0" dirty="0">
                  <a:latin typeface="+mj-lt"/>
                  <a:ea typeface="宋体" panose="02010600030101010101" pitchFamily="2" charset="-122"/>
                  <a:cs typeface="+mn-cs"/>
                </a:endParaRPr>
              </a:p>
            </p:txBody>
          </p:sp>
        </p:grpSp>
        <p:sp>
          <p:nvSpPr>
            <p:cNvPr id="75" name="Freeform 19"/>
            <p:cNvSpPr/>
            <p:nvPr/>
          </p:nvSpPr>
          <p:spPr bwMode="auto">
            <a:xfrm rot="19930280">
              <a:off x="7045241" y="4495555"/>
              <a:ext cx="755740" cy="71440"/>
            </a:xfrm>
            <a:custGeom>
              <a:avLst/>
              <a:gdLst>
                <a:gd name="T0" fmla="*/ 0 w 953"/>
                <a:gd name="T1" fmla="*/ 0 h 181"/>
                <a:gd name="T2" fmla="*/ 157 w 953"/>
                <a:gd name="T3" fmla="*/ 0 h 181"/>
                <a:gd name="T4" fmla="*/ 327 w 953"/>
                <a:gd name="T5" fmla="*/ 0 h 181"/>
                <a:gd name="T6" fmla="*/ 0 60000 65536"/>
                <a:gd name="T7" fmla="*/ 0 60000 65536"/>
                <a:gd name="T8" fmla="*/ 0 60000 65536"/>
                <a:gd name="T9" fmla="*/ 0 w 953"/>
                <a:gd name="T10" fmla="*/ 0 h 181"/>
                <a:gd name="T11" fmla="*/ 953 w 953"/>
                <a:gd name="T12" fmla="*/ 181 h 181"/>
              </a:gdLst>
              <a:ahLst/>
              <a:cxnLst>
                <a:cxn ang="T6">
                  <a:pos x="T0" y="T1"/>
                </a:cxn>
                <a:cxn ang="T7">
                  <a:pos x="T2" y="T3"/>
                </a:cxn>
                <a:cxn ang="T8">
                  <a:pos x="T4" y="T5"/>
                </a:cxn>
              </a:cxnLst>
              <a:rect l="T9" t="T10" r="T11" b="T12"/>
              <a:pathLst>
                <a:path w="953" h="181">
                  <a:moveTo>
                    <a:pt x="0" y="181"/>
                  </a:moveTo>
                  <a:cubicBezTo>
                    <a:pt x="147" y="90"/>
                    <a:pt x="295" y="0"/>
                    <a:pt x="454" y="0"/>
                  </a:cubicBezTo>
                  <a:cubicBezTo>
                    <a:pt x="613" y="0"/>
                    <a:pt x="870" y="151"/>
                    <a:pt x="953" y="181"/>
                  </a:cubicBezTo>
                </a:path>
              </a:pathLst>
            </a:custGeom>
            <a:noFill/>
            <a:ln w="19050">
              <a:solidFill>
                <a:schemeClr val="bg2"/>
              </a:solidFill>
              <a:round/>
              <a:tailEnd type="triangle" w="med" len="lg"/>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grpSp>
          <p:nvGrpSpPr>
            <p:cNvPr id="35909" name="组合 73"/>
            <p:cNvGrpSpPr/>
            <p:nvPr/>
          </p:nvGrpSpPr>
          <p:grpSpPr>
            <a:xfrm>
              <a:off x="6937396" y="4588012"/>
              <a:ext cx="433391" cy="360002"/>
              <a:chOff x="209519" y="1643054"/>
              <a:chExt cx="433391" cy="360002"/>
            </a:xfrm>
          </p:grpSpPr>
          <p:sp>
            <p:nvSpPr>
              <p:cNvPr id="35921" name="椭圆 65"/>
              <p:cNvSpPr/>
              <p:nvPr/>
            </p:nvSpPr>
            <p:spPr>
              <a:xfrm>
                <a:off x="209519" y="1643056"/>
                <a:ext cx="360000" cy="360000"/>
              </a:xfrm>
              <a:prstGeom prst="ellipse">
                <a:avLst/>
              </a:prstGeom>
              <a:solidFill>
                <a:srgbClr val="92D05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67" name="Text Box 6"/>
              <p:cNvSpPr txBox="1">
                <a:spLocks noChangeArrowheads="1"/>
              </p:cNvSpPr>
              <p:nvPr/>
            </p:nvSpPr>
            <p:spPr bwMode="auto">
              <a:xfrm>
                <a:off x="214164" y="1642677"/>
                <a:ext cx="428675" cy="307990"/>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d</a:t>
                </a:r>
                <a:endParaRPr kumimoji="0" lang="en-US" altLang="zh-CN" sz="1400" b="1" kern="1200" cap="none" spc="0" normalizeH="0" baseline="-25000" noProof="0" dirty="0">
                  <a:latin typeface="+mj-lt"/>
                  <a:ea typeface="宋体" panose="02010600030101010101" pitchFamily="2" charset="-122"/>
                  <a:cs typeface="+mn-cs"/>
                </a:endParaRPr>
              </a:p>
            </p:txBody>
          </p:sp>
        </p:grpSp>
        <p:sp>
          <p:nvSpPr>
            <p:cNvPr id="77" name="Freeform 22"/>
            <p:cNvSpPr/>
            <p:nvPr/>
          </p:nvSpPr>
          <p:spPr bwMode="auto">
            <a:xfrm rot="12819868" flipH="1" flipV="1">
              <a:off x="6399051" y="4382837"/>
              <a:ext cx="720810" cy="73029"/>
            </a:xfrm>
            <a:custGeom>
              <a:avLst/>
              <a:gdLst>
                <a:gd name="T0" fmla="*/ 0 w 953"/>
                <a:gd name="T1" fmla="*/ 0 h 181"/>
                <a:gd name="T2" fmla="*/ 5 w 953"/>
                <a:gd name="T3" fmla="*/ 0 h 181"/>
                <a:gd name="T4" fmla="*/ 11 w 953"/>
                <a:gd name="T5" fmla="*/ 0 h 181"/>
                <a:gd name="T6" fmla="*/ 0 60000 65536"/>
                <a:gd name="T7" fmla="*/ 0 60000 65536"/>
                <a:gd name="T8" fmla="*/ 0 60000 65536"/>
                <a:gd name="T9" fmla="*/ 0 w 953"/>
                <a:gd name="T10" fmla="*/ 0 h 181"/>
                <a:gd name="T11" fmla="*/ 953 w 953"/>
                <a:gd name="T12" fmla="*/ 181 h 181"/>
              </a:gdLst>
              <a:ahLst/>
              <a:cxnLst>
                <a:cxn ang="T6">
                  <a:pos x="T0" y="T1"/>
                </a:cxn>
                <a:cxn ang="T7">
                  <a:pos x="T2" y="T3"/>
                </a:cxn>
                <a:cxn ang="T8">
                  <a:pos x="T4" y="T5"/>
                </a:cxn>
              </a:cxnLst>
              <a:rect l="T9" t="T10" r="T11" b="T12"/>
              <a:pathLst>
                <a:path w="953" h="181">
                  <a:moveTo>
                    <a:pt x="0" y="181"/>
                  </a:moveTo>
                  <a:cubicBezTo>
                    <a:pt x="147" y="90"/>
                    <a:pt x="295" y="0"/>
                    <a:pt x="454" y="0"/>
                  </a:cubicBezTo>
                  <a:cubicBezTo>
                    <a:pt x="613" y="0"/>
                    <a:pt x="870" y="151"/>
                    <a:pt x="953" y="181"/>
                  </a:cubicBezTo>
                </a:path>
              </a:pathLst>
            </a:custGeom>
            <a:noFill/>
            <a:ln w="19050">
              <a:solidFill>
                <a:schemeClr val="bg2"/>
              </a:solidFill>
              <a:round/>
              <a:tailEnd type="triangle" w="med" len="lg"/>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78" name="Freeform 20"/>
            <p:cNvSpPr/>
            <p:nvPr/>
          </p:nvSpPr>
          <p:spPr bwMode="auto">
            <a:xfrm rot="6288260">
              <a:off x="6269682" y="3702558"/>
              <a:ext cx="755686" cy="71446"/>
            </a:xfrm>
            <a:custGeom>
              <a:avLst/>
              <a:gdLst>
                <a:gd name="T0" fmla="*/ 0 w 953"/>
                <a:gd name="T1" fmla="*/ 0 h 181"/>
                <a:gd name="T2" fmla="*/ 6 w 953"/>
                <a:gd name="T3" fmla="*/ 0 h 181"/>
                <a:gd name="T4" fmla="*/ 12 w 953"/>
                <a:gd name="T5" fmla="*/ 0 h 181"/>
                <a:gd name="T6" fmla="*/ 0 60000 65536"/>
                <a:gd name="T7" fmla="*/ 0 60000 65536"/>
                <a:gd name="T8" fmla="*/ 0 60000 65536"/>
                <a:gd name="T9" fmla="*/ 0 w 953"/>
                <a:gd name="T10" fmla="*/ 0 h 181"/>
                <a:gd name="T11" fmla="*/ 953 w 953"/>
                <a:gd name="T12" fmla="*/ 181 h 181"/>
              </a:gdLst>
              <a:ahLst/>
              <a:cxnLst>
                <a:cxn ang="T6">
                  <a:pos x="T0" y="T1"/>
                </a:cxn>
                <a:cxn ang="T7">
                  <a:pos x="T2" y="T3"/>
                </a:cxn>
                <a:cxn ang="T8">
                  <a:pos x="T4" y="T5"/>
                </a:cxn>
              </a:cxnLst>
              <a:rect l="T9" t="T10" r="T11" b="T12"/>
              <a:pathLst>
                <a:path w="953" h="181">
                  <a:moveTo>
                    <a:pt x="0" y="181"/>
                  </a:moveTo>
                  <a:cubicBezTo>
                    <a:pt x="147" y="90"/>
                    <a:pt x="295" y="0"/>
                    <a:pt x="454" y="0"/>
                  </a:cubicBezTo>
                  <a:cubicBezTo>
                    <a:pt x="613" y="0"/>
                    <a:pt x="870" y="151"/>
                    <a:pt x="953" y="181"/>
                  </a:cubicBezTo>
                </a:path>
              </a:pathLst>
            </a:custGeom>
            <a:noFill/>
            <a:ln w="19050">
              <a:solidFill>
                <a:schemeClr val="bg2"/>
              </a:solidFill>
              <a:round/>
              <a:tailEnd type="triangle" w="med" len="lg"/>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79" name="Freeform 22"/>
            <p:cNvSpPr/>
            <p:nvPr/>
          </p:nvSpPr>
          <p:spPr bwMode="auto">
            <a:xfrm rot="6174103" flipH="1" flipV="1">
              <a:off x="6028353" y="3835914"/>
              <a:ext cx="755686" cy="71446"/>
            </a:xfrm>
            <a:custGeom>
              <a:avLst/>
              <a:gdLst>
                <a:gd name="T0" fmla="*/ 0 w 953"/>
                <a:gd name="T1" fmla="*/ 0 h 181"/>
                <a:gd name="T2" fmla="*/ 5 w 953"/>
                <a:gd name="T3" fmla="*/ 0 h 181"/>
                <a:gd name="T4" fmla="*/ 11 w 953"/>
                <a:gd name="T5" fmla="*/ 0 h 181"/>
                <a:gd name="T6" fmla="*/ 0 60000 65536"/>
                <a:gd name="T7" fmla="*/ 0 60000 65536"/>
                <a:gd name="T8" fmla="*/ 0 60000 65536"/>
                <a:gd name="T9" fmla="*/ 0 w 953"/>
                <a:gd name="T10" fmla="*/ 0 h 181"/>
                <a:gd name="T11" fmla="*/ 953 w 953"/>
                <a:gd name="T12" fmla="*/ 181 h 181"/>
              </a:gdLst>
              <a:ahLst/>
              <a:cxnLst>
                <a:cxn ang="T6">
                  <a:pos x="T0" y="T1"/>
                </a:cxn>
                <a:cxn ang="T7">
                  <a:pos x="T2" y="T3"/>
                </a:cxn>
                <a:cxn ang="T8">
                  <a:pos x="T4" y="T5"/>
                </a:cxn>
              </a:cxnLst>
              <a:rect l="T9" t="T10" r="T11" b="T12"/>
              <a:pathLst>
                <a:path w="953" h="181">
                  <a:moveTo>
                    <a:pt x="0" y="181"/>
                  </a:moveTo>
                  <a:cubicBezTo>
                    <a:pt x="147" y="90"/>
                    <a:pt x="295" y="0"/>
                    <a:pt x="454" y="0"/>
                  </a:cubicBezTo>
                  <a:cubicBezTo>
                    <a:pt x="613" y="0"/>
                    <a:pt x="870" y="151"/>
                    <a:pt x="953" y="181"/>
                  </a:cubicBezTo>
                </a:path>
              </a:pathLst>
            </a:custGeom>
            <a:noFill/>
            <a:ln w="19050">
              <a:solidFill>
                <a:schemeClr val="bg2"/>
              </a:solidFill>
              <a:round/>
              <a:tailEnd type="triangle" w="med" len="lg"/>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grpSp>
          <p:nvGrpSpPr>
            <p:cNvPr id="35913" name="组合 73"/>
            <p:cNvGrpSpPr/>
            <p:nvPr/>
          </p:nvGrpSpPr>
          <p:grpSpPr>
            <a:xfrm>
              <a:off x="6228184" y="4011910"/>
              <a:ext cx="433391" cy="360002"/>
              <a:chOff x="209519" y="1643054"/>
              <a:chExt cx="433391" cy="360002"/>
            </a:xfrm>
          </p:grpSpPr>
          <p:sp>
            <p:nvSpPr>
              <p:cNvPr id="35919" name="椭圆 68"/>
              <p:cNvSpPr/>
              <p:nvPr/>
            </p:nvSpPr>
            <p:spPr>
              <a:xfrm>
                <a:off x="209519" y="1643056"/>
                <a:ext cx="360000" cy="360000"/>
              </a:xfrm>
              <a:prstGeom prst="ellipse">
                <a:avLst/>
              </a:prstGeom>
              <a:solidFill>
                <a:srgbClr val="92D05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70" name="Text Box 6"/>
              <p:cNvSpPr txBox="1">
                <a:spLocks noChangeArrowheads="1"/>
              </p:cNvSpPr>
              <p:nvPr/>
            </p:nvSpPr>
            <p:spPr bwMode="auto">
              <a:xfrm>
                <a:off x="213679" y="1642488"/>
                <a:ext cx="428675" cy="307990"/>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e</a:t>
                </a:r>
                <a:endParaRPr kumimoji="0" lang="en-US" altLang="zh-CN" sz="1400" b="1" kern="1200" cap="none" spc="0" normalizeH="0" baseline="-25000" noProof="0" dirty="0">
                  <a:latin typeface="+mj-lt"/>
                  <a:ea typeface="宋体" panose="02010600030101010101" pitchFamily="2" charset="-122"/>
                  <a:cs typeface="+mn-cs"/>
                </a:endParaRPr>
              </a:p>
            </p:txBody>
          </p:sp>
        </p:grpSp>
        <p:grpSp>
          <p:nvGrpSpPr>
            <p:cNvPr id="35914" name="组合 67"/>
            <p:cNvGrpSpPr/>
            <p:nvPr/>
          </p:nvGrpSpPr>
          <p:grpSpPr>
            <a:xfrm>
              <a:off x="6516216" y="3291830"/>
              <a:ext cx="433391" cy="360002"/>
              <a:chOff x="209519" y="1643054"/>
              <a:chExt cx="433391" cy="360002"/>
            </a:xfrm>
          </p:grpSpPr>
          <p:sp>
            <p:nvSpPr>
              <p:cNvPr id="35917" name="椭圆 61"/>
              <p:cNvSpPr/>
              <p:nvPr/>
            </p:nvSpPr>
            <p:spPr>
              <a:xfrm>
                <a:off x="209519" y="1643056"/>
                <a:ext cx="360000" cy="360000"/>
              </a:xfrm>
              <a:prstGeom prst="ellipse">
                <a:avLst/>
              </a:prstGeom>
              <a:solidFill>
                <a:srgbClr val="92D05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63" name="Text Box 6"/>
              <p:cNvSpPr txBox="1">
                <a:spLocks noChangeArrowheads="1"/>
              </p:cNvSpPr>
              <p:nvPr/>
            </p:nvSpPr>
            <p:spPr bwMode="auto">
              <a:xfrm>
                <a:off x="214607" y="1643397"/>
                <a:ext cx="428675" cy="307990"/>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a</a:t>
                </a:r>
                <a:endParaRPr kumimoji="0" lang="en-US" altLang="zh-CN" sz="1400" b="1" kern="1200" cap="none" spc="0" normalizeH="0" baseline="-25000" noProof="0" dirty="0">
                  <a:latin typeface="+mj-lt"/>
                  <a:ea typeface="宋体" panose="02010600030101010101" pitchFamily="2" charset="-122"/>
                  <a:cs typeface="+mn-cs"/>
                </a:endParaRPr>
              </a:p>
            </p:txBody>
          </p:sp>
        </p:grpSp>
        <p:sp>
          <p:nvSpPr>
            <p:cNvPr id="80" name="Text Box 25"/>
            <p:cNvSpPr txBox="1">
              <a:spLocks noChangeArrowheads="1"/>
            </p:cNvSpPr>
            <p:nvPr/>
          </p:nvSpPr>
          <p:spPr bwMode="auto">
            <a:xfrm>
              <a:off x="7869250" y="3703354"/>
              <a:ext cx="519175" cy="307990"/>
            </a:xfrm>
            <a:prstGeom prst="rect">
              <a:avLst/>
            </a:prstGeom>
            <a:noFill/>
            <a:ln w="19050" algn="ctr">
              <a:noFill/>
              <a:miter lim="800000"/>
            </a:ln>
            <a:effectLst/>
          </p:spPr>
          <p:txBody>
            <a:bodyPr>
              <a:spAutoFit/>
            </a:bodyPr>
            <a:lstStyle/>
            <a:p>
              <a:pPr marR="0" defTabSz="914400">
                <a:spcBef>
                  <a:spcPct val="50000"/>
                </a:spcBef>
                <a:buClrTx/>
                <a:buSzTx/>
                <a:buFontTx/>
                <a:defRPr/>
              </a:pPr>
              <a:r>
                <a:rPr kumimoji="0" lang="en-US" altLang="zh-CN" sz="1400" b="1" kern="1200" cap="none" spc="0" normalizeH="0" baseline="0" noProof="0" dirty="0">
                  <a:solidFill>
                    <a:schemeClr val="bg1"/>
                  </a:solidFill>
                  <a:latin typeface="+mj-lt"/>
                  <a:ea typeface="宋体" panose="02010600030101010101" pitchFamily="2" charset="-122"/>
                  <a:cs typeface="+mn-cs"/>
                </a:rPr>
                <a:t>0</a:t>
              </a:r>
              <a:r>
                <a:rPr kumimoji="0" lang="en-US" altLang="zh-CN" sz="1400" b="1" kern="1200" cap="none" spc="0" normalizeH="0" baseline="0" noProof="0" dirty="0">
                  <a:latin typeface="+mj-lt"/>
                  <a:ea typeface="宋体" panose="02010600030101010101" pitchFamily="2" charset="-122"/>
                  <a:cs typeface="+mn-cs"/>
                </a:rPr>
                <a:t>/</a:t>
              </a:r>
              <a:r>
                <a:rPr kumimoji="0" lang="en-US" altLang="zh-CN" sz="1400" b="1" kern="1200" cap="none" spc="0" normalizeH="0" baseline="0" noProof="0" dirty="0">
                  <a:solidFill>
                    <a:srgbClr val="C00000"/>
                  </a:solidFill>
                  <a:latin typeface="+mj-lt"/>
                  <a:ea typeface="宋体" panose="02010600030101010101" pitchFamily="2" charset="-122"/>
                  <a:cs typeface="+mn-cs"/>
                </a:rPr>
                <a:t>0</a:t>
              </a:r>
              <a:endParaRPr kumimoji="0" lang="en-US" altLang="zh-CN" sz="1400" b="1" kern="1200" cap="none" spc="0" normalizeH="0" baseline="0" noProof="0" dirty="0">
                <a:solidFill>
                  <a:srgbClr val="C00000"/>
                </a:solidFill>
                <a:latin typeface="+mj-lt"/>
                <a:ea typeface="宋体" panose="02010600030101010101" pitchFamily="2" charset="-122"/>
                <a:cs typeface="+mn-cs"/>
              </a:endParaRPr>
            </a:p>
          </p:txBody>
        </p:sp>
        <p:sp>
          <p:nvSpPr>
            <p:cNvPr id="81" name="Text Box 25"/>
            <p:cNvSpPr txBox="1">
              <a:spLocks noChangeArrowheads="1"/>
            </p:cNvSpPr>
            <p:nvPr/>
          </p:nvSpPr>
          <p:spPr bwMode="auto">
            <a:xfrm>
              <a:off x="7451689" y="4568584"/>
              <a:ext cx="520762" cy="307990"/>
            </a:xfrm>
            <a:prstGeom prst="rect">
              <a:avLst/>
            </a:prstGeom>
            <a:noFill/>
            <a:ln w="19050" algn="ctr">
              <a:noFill/>
              <a:miter lim="800000"/>
            </a:ln>
            <a:effectLst/>
          </p:spPr>
          <p:txBody>
            <a:bodyPr>
              <a:spAutoFit/>
            </a:bodyPr>
            <a:lstStyle/>
            <a:p>
              <a:pPr marR="0" defTabSz="914400">
                <a:spcBef>
                  <a:spcPct val="50000"/>
                </a:spcBef>
                <a:buClrTx/>
                <a:buSzTx/>
                <a:buFontTx/>
                <a:defRPr/>
              </a:pPr>
              <a:r>
                <a:rPr kumimoji="0" lang="en-US" altLang="zh-CN" sz="1400" b="1" kern="1200" cap="none" spc="0" normalizeH="0" baseline="0" noProof="0" dirty="0">
                  <a:solidFill>
                    <a:schemeClr val="bg1"/>
                  </a:solidFill>
                  <a:latin typeface="+mj-lt"/>
                  <a:ea typeface="宋体" panose="02010600030101010101" pitchFamily="2" charset="-122"/>
                  <a:cs typeface="+mn-cs"/>
                </a:rPr>
                <a:t>0</a:t>
              </a:r>
              <a:r>
                <a:rPr kumimoji="0" lang="en-US" altLang="zh-CN" sz="1400" b="1" kern="1200" cap="none" spc="0" normalizeH="0" baseline="0" noProof="0" dirty="0">
                  <a:latin typeface="+mj-lt"/>
                  <a:ea typeface="宋体" panose="02010600030101010101" pitchFamily="2" charset="-122"/>
                  <a:cs typeface="+mn-cs"/>
                </a:rPr>
                <a:t>/</a:t>
              </a:r>
              <a:r>
                <a:rPr kumimoji="0" lang="en-US" altLang="zh-CN" sz="1400" b="1" kern="1200" cap="none" spc="0" normalizeH="0" baseline="0" noProof="0" dirty="0">
                  <a:solidFill>
                    <a:srgbClr val="C00000"/>
                  </a:solidFill>
                  <a:latin typeface="+mj-lt"/>
                  <a:ea typeface="宋体" panose="02010600030101010101" pitchFamily="2" charset="-122"/>
                  <a:cs typeface="+mn-cs"/>
                </a:rPr>
                <a:t>0</a:t>
              </a:r>
              <a:endParaRPr kumimoji="0" lang="en-US" altLang="zh-CN" sz="1400" b="1" kern="1200" cap="none" spc="0" normalizeH="0" baseline="0" noProof="0" dirty="0">
                <a:solidFill>
                  <a:srgbClr val="C00000"/>
                </a:solidFill>
                <a:latin typeface="+mj-lt"/>
                <a:ea typeface="宋体" panose="02010600030101010101" pitchFamily="2" charset="-122"/>
                <a:cs typeface="+mn-cs"/>
              </a:endParaRPr>
            </a:p>
          </p:txBody>
        </p:sp>
      </p:grpSp>
      <p:sp>
        <p:nvSpPr>
          <p:cNvPr id="93" name="直角上箭头 92"/>
          <p:cNvSpPr/>
          <p:nvPr/>
        </p:nvSpPr>
        <p:spPr bwMode="auto">
          <a:xfrm>
            <a:off x="8537575" y="3076575"/>
            <a:ext cx="288925" cy="287338"/>
          </a:xfrm>
          <a:prstGeom prst="bentUpArrow">
            <a:avLst/>
          </a:prstGeom>
          <a:solidFill>
            <a:schemeClr val="accent1"/>
          </a:solidFill>
          <a:ln w="9525" cap="flat" cmpd="sng" algn="ctr">
            <a:solidFill>
              <a:schemeClr val="bg2"/>
            </a:solidFill>
            <a:prstDash val="solid"/>
            <a:round/>
            <a:headEnd type="none" w="med" len="med"/>
            <a:tailEnd type="none" w="med" len="me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59" name="组合 247"/>
          <p:cNvGrpSpPr/>
          <p:nvPr/>
        </p:nvGrpSpPr>
        <p:grpSpPr>
          <a:xfrm>
            <a:off x="5721350" y="3876675"/>
            <a:ext cx="920750" cy="307975"/>
            <a:chOff x="3067772" y="2211711"/>
            <a:chExt cx="921136" cy="307306"/>
          </a:xfrm>
        </p:grpSpPr>
        <p:sp>
          <p:nvSpPr>
            <p:cNvPr id="35889" name="圆角矩形标注 13"/>
            <p:cNvSpPr/>
            <p:nvPr/>
          </p:nvSpPr>
          <p:spPr>
            <a:xfrm>
              <a:off x="3088416" y="2224011"/>
              <a:ext cx="828341" cy="287560"/>
            </a:xfrm>
            <a:prstGeom prst="wedgeRoundRectCallout">
              <a:avLst>
                <a:gd name="adj1" fmla="val 69486"/>
                <a:gd name="adj2" fmla="val 51782"/>
                <a:gd name="adj3" fmla="val 16667"/>
              </a:avLst>
            </a:prstGeom>
            <a:solidFill>
              <a:schemeClr val="tx1"/>
            </a:solidFill>
            <a:ln w="19050" cap="flat" cmpd="sng">
              <a:solidFill>
                <a:srgbClr val="006600"/>
              </a:solidFill>
              <a:prstDash val="solid"/>
              <a:round/>
              <a:headEnd type="none" w="med" len="med"/>
              <a:tailEnd type="none" w="med" len="med"/>
            </a:ln>
          </p:spPr>
          <p:txBody>
            <a:bodyPr>
              <a:spAutoFit/>
            </a:bodyPr>
            <a:p>
              <a:endParaRPr lang="zh-CN" altLang="en-US" b="1" dirty="0">
                <a:latin typeface="Arial" panose="020B0604020202020204" pitchFamily="34" charset="0"/>
              </a:endParaRPr>
            </a:p>
          </p:txBody>
        </p:sp>
        <p:sp>
          <p:nvSpPr>
            <p:cNvPr id="72" name="Text Box 34"/>
            <p:cNvSpPr txBox="1">
              <a:spLocks noChangeArrowheads="1"/>
            </p:cNvSpPr>
            <p:nvPr/>
          </p:nvSpPr>
          <p:spPr bwMode="auto">
            <a:xfrm>
              <a:off x="3067772" y="2211711"/>
              <a:ext cx="921136" cy="307306"/>
            </a:xfrm>
            <a:prstGeom prst="rect">
              <a:avLst/>
            </a:prstGeom>
            <a:noFill/>
            <a:ln w="19050">
              <a:noFill/>
              <a:miter lim="800000"/>
            </a:ln>
          </p:spPr>
          <p:txBody>
            <a:bodyPr>
              <a:spAutoFit/>
            </a:bodyPr>
            <a:lstStyle/>
            <a:p>
              <a:pPr marR="0" defTabSz="914400" eaLnBrk="1" hangingPunct="1">
                <a:buClrTx/>
                <a:buSzTx/>
                <a:buFontTx/>
                <a:defRPr/>
              </a:pPr>
              <a:r>
                <a:rPr kumimoji="1" lang="en-US" altLang="zh-CN" sz="1400" b="1" i="1" kern="1200" cap="none" spc="0" normalizeH="0" baseline="0" noProof="0" dirty="0">
                  <a:latin typeface="+mj-lt"/>
                  <a:ea typeface="黑体" panose="02010609060101010101" pitchFamily="49" charset="-122"/>
                  <a:cs typeface="+mn-cs"/>
                </a:rPr>
                <a:t>Mealy</a:t>
              </a:r>
              <a:r>
                <a:rPr kumimoji="1" lang="zh-CN" altLang="en-US" sz="1400" b="1" kern="1200" cap="none" spc="0" normalizeH="0" baseline="0" noProof="0" dirty="0">
                  <a:latin typeface="黑体" panose="02010609060101010101" pitchFamily="49" charset="-122"/>
                  <a:ea typeface="黑体" panose="02010609060101010101" pitchFamily="49" charset="-122"/>
                  <a:cs typeface="+mn-cs"/>
                </a:rPr>
                <a:t>型</a:t>
              </a:r>
              <a:endParaRPr kumimoji="1" lang="zh-CN" altLang="en-US" sz="1400" b="1" kern="1200" cap="none" spc="0" normalizeH="0" baseline="0" noProof="0" dirty="0">
                <a:latin typeface="黑体" panose="02010609060101010101" pitchFamily="49" charset="-122"/>
                <a:ea typeface="黑体" panose="02010609060101010101" pitchFamily="49" charset="-122"/>
                <a:cs typeface="+mn-cs"/>
              </a:endParaRPr>
            </a:p>
          </p:txBody>
        </p:sp>
      </p:grpSp>
      <p:graphicFrame>
        <p:nvGraphicFramePr>
          <p:cNvPr id="84" name="表格 83"/>
          <p:cNvGraphicFramePr>
            <a:graphicFrameLocks noGrp="1"/>
          </p:cNvGraphicFramePr>
          <p:nvPr/>
        </p:nvGraphicFramePr>
        <p:xfrm>
          <a:off x="6732588" y="952500"/>
          <a:ext cx="2090738" cy="1914527"/>
        </p:xfrm>
        <a:graphic>
          <a:graphicData uri="http://schemas.openxmlformats.org/drawingml/2006/table">
            <a:tbl>
              <a:tblPr firstRow="1" bandRow="1">
                <a:tableStyleId>{D7AC3CCA-C797-4891-BE02-D94E43425B78}</a:tableStyleId>
              </a:tblPr>
              <a:tblGrid>
                <a:gridCol w="723796"/>
                <a:gridCol w="677387"/>
                <a:gridCol w="689554"/>
              </a:tblGrid>
              <a:tr h="333395">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kern="1200" baseline="0" dirty="0">
                          <a:latin typeface="黑体" panose="02010609060101010101" pitchFamily="49" charset="-122"/>
                          <a:ea typeface="黑体" panose="02010609060101010101" pitchFamily="49" charset="-122"/>
                        </a:rPr>
                        <a:t>现态</a:t>
                      </a:r>
                      <a:endParaRPr lang="zh-CN" altLang="en-US" sz="1400" b="1" kern="1200" baseline="0" dirty="0">
                        <a:solidFill>
                          <a:schemeClr val="bg2"/>
                        </a:solidFill>
                        <a:latin typeface="黑体" panose="02010609060101010101" pitchFamily="49" charset="-122"/>
                        <a:ea typeface="黑体" panose="02010609060101010101" pitchFamily="49" charset="-122"/>
                        <a:cs typeface="+mn-cs"/>
                      </a:endParaRPr>
                    </a:p>
                  </a:txBody>
                  <a:tcPr marL="0" marR="0" marT="0" marB="0" anchor="ctr" anchorCtr="1">
                    <a:lnB w="12700" cap="flat" cmpd="sng" algn="ctr">
                      <a:noFill/>
                      <a:prstDash val="solid"/>
                      <a:round/>
                      <a:headEnd type="none" w="med" len="med"/>
                      <a:tailEnd type="none" w="med" len="med"/>
                    </a:lnB>
                    <a:solidFill>
                      <a:srgbClr val="FFFF00"/>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kern="1200" dirty="0">
                          <a:latin typeface="+mj-lt"/>
                        </a:rPr>
                        <a:t>Q</a:t>
                      </a:r>
                      <a:r>
                        <a:rPr lang="en-US" altLang="zh-CN" sz="1400" kern="1200" baseline="30000" dirty="0">
                          <a:latin typeface="+mj-lt"/>
                        </a:rPr>
                        <a:t>n+1</a:t>
                      </a:r>
                      <a:r>
                        <a:rPr lang="en-US" altLang="zh-CN" sz="1400" kern="1200" baseline="0" dirty="0">
                          <a:latin typeface="+mj-lt"/>
                        </a:rPr>
                        <a:t>/ </a:t>
                      </a:r>
                      <a:r>
                        <a:rPr lang="en-US" altLang="zh-CN" sz="1400" kern="1200" baseline="0" dirty="0">
                          <a:solidFill>
                            <a:srgbClr val="C00000"/>
                          </a:solidFill>
                          <a:latin typeface="+mj-lt"/>
                        </a:rPr>
                        <a:t>Z</a:t>
                      </a:r>
                      <a:endParaRPr lang="zh-CN" altLang="en-US" sz="1400" b="1" kern="1200" baseline="0" dirty="0">
                        <a:solidFill>
                          <a:srgbClr val="C00000"/>
                        </a:solidFill>
                        <a:latin typeface="+mj-lt"/>
                        <a:ea typeface="+mn-ea"/>
                        <a:cs typeface="+mn-cs"/>
                      </a:endParaRPr>
                    </a:p>
                  </a:txBody>
                  <a:tcPr marL="0" marR="0" marT="0" marB="0" anchor="ctr" anchorCtr="1">
                    <a:solidFill>
                      <a:srgbClr val="FFFF00"/>
                    </a:solidFill>
                  </a:tcPr>
                </a:tc>
                <a:tc hMerge="1">
                  <a:tcPr>
                    <a:solidFill>
                      <a:schemeClr val="bg1">
                        <a:lumMod val="20000"/>
                        <a:lumOff val="80000"/>
                      </a:schemeClr>
                    </a:solidFill>
                  </a:tcPr>
                </a:tc>
              </a:tr>
              <a:tr h="263522">
                <a:tc>
                  <a:txBody>
                    <a:bodyPr/>
                    <a:lstStyle/>
                    <a:p>
                      <a:pPr algn="ctr"/>
                      <a:r>
                        <a:rPr lang="en-US" altLang="zh-CN" sz="1400" b="1" dirty="0" err="1">
                          <a:latin typeface="+mj-lt"/>
                        </a:rPr>
                        <a:t>Q</a:t>
                      </a:r>
                      <a:r>
                        <a:rPr lang="en-US" altLang="zh-CN" sz="1400" b="1" baseline="30000" dirty="0" err="1">
                          <a:latin typeface="+mj-lt"/>
                        </a:rPr>
                        <a:t>n</a:t>
                      </a:r>
                      <a:endParaRPr lang="zh-CN" altLang="en-US" sz="1400" b="1" baseline="30000" dirty="0">
                        <a:solidFill>
                          <a:schemeClr val="bg2"/>
                        </a:solidFill>
                        <a:latin typeface="+mj-lt"/>
                      </a:endParaRPr>
                    </a:p>
                  </a:txBody>
                  <a:tcPr marL="0" marR="0" marT="0" marB="0">
                    <a:lnT w="12700" cap="flat" cmpd="sng" algn="ctr">
                      <a:noFill/>
                      <a:prstDash val="solid"/>
                      <a:round/>
                      <a:headEnd type="none" w="med" len="med"/>
                      <a:tailEnd type="none" w="med" len="med"/>
                    </a:lnT>
                    <a:solidFill>
                      <a:srgbClr val="FFFF00"/>
                    </a:solidFill>
                  </a:tcPr>
                </a:tc>
                <a:tc>
                  <a:txBody>
                    <a:bodyPr/>
                    <a:lstStyle/>
                    <a:p>
                      <a:pPr algn="ctr"/>
                      <a:r>
                        <a:rPr lang="en-US" altLang="zh-CN" sz="1400" b="1" dirty="0">
                          <a:solidFill>
                            <a:srgbClr val="0000CC"/>
                          </a:solidFill>
                          <a:latin typeface="+mj-lt"/>
                        </a:rPr>
                        <a:t>X=0</a:t>
                      </a:r>
                      <a:endParaRPr lang="zh-CN" altLang="en-US" sz="1400" b="1" baseline="30000" dirty="0">
                        <a:solidFill>
                          <a:srgbClr val="0000CC"/>
                        </a:solidFill>
                        <a:latin typeface="+mj-lt"/>
                      </a:endParaRPr>
                    </a:p>
                  </a:txBody>
                  <a:tcPr marL="0" marR="0" marT="0" marB="0">
                    <a:solidFill>
                      <a:srgbClr val="FFFF00"/>
                    </a:solidFill>
                  </a:tcPr>
                </a:tc>
                <a:tc>
                  <a:txBody>
                    <a:bodyPr/>
                    <a:lstStyle/>
                    <a:p>
                      <a:pPr algn="ctr"/>
                      <a:r>
                        <a:rPr lang="en-US" altLang="zh-CN" sz="1400" b="1" dirty="0">
                          <a:solidFill>
                            <a:srgbClr val="0000CC"/>
                          </a:solidFill>
                          <a:latin typeface="+mj-lt"/>
                        </a:rPr>
                        <a:t>X=1</a:t>
                      </a:r>
                      <a:endParaRPr lang="zh-CN" altLang="en-US" sz="1400" b="1" baseline="30000" dirty="0">
                        <a:solidFill>
                          <a:srgbClr val="0000CC"/>
                        </a:solidFill>
                        <a:latin typeface="+mj-lt"/>
                      </a:endParaRPr>
                    </a:p>
                  </a:txBody>
                  <a:tcPr marL="0" marR="0" marT="0" marB="0">
                    <a:solidFill>
                      <a:srgbClr val="FFFF00"/>
                    </a:solidFill>
                  </a:tcPr>
                </a:tc>
              </a:tr>
              <a:tr h="263522">
                <a:tc>
                  <a:txBody>
                    <a:bodyPr/>
                    <a:lstStyle/>
                    <a:p>
                      <a:pPr algn="ctr"/>
                      <a:r>
                        <a:rPr lang="en-US" altLang="zh-CN" sz="1400" b="1" dirty="0">
                          <a:solidFill>
                            <a:schemeClr val="bg2"/>
                          </a:solidFill>
                          <a:latin typeface="+mj-lt"/>
                        </a:rPr>
                        <a:t>a</a:t>
                      </a:r>
                      <a:endParaRPr lang="zh-CN" altLang="en-US" sz="1400" b="1" baseline="-25000" dirty="0">
                        <a:solidFill>
                          <a:schemeClr val="bg2"/>
                        </a:solidFill>
                        <a:latin typeface="+mj-lt"/>
                      </a:endParaRPr>
                    </a:p>
                  </a:txBody>
                  <a:tcPr marL="0" marR="0" marT="0" marB="0" anchor="ctr" anchorCtr="1">
                    <a:solidFill>
                      <a:schemeClr val="tx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b</a:t>
                      </a:r>
                      <a:r>
                        <a:rPr lang="en-US" altLang="zh-CN" sz="1400" b="1" kern="1200" baseline="-25000" dirty="0">
                          <a:solidFill>
                            <a:schemeClr val="bg2"/>
                          </a:solidFill>
                          <a:latin typeface="+mj-lt"/>
                          <a:ea typeface="+mn-ea"/>
                          <a:cs typeface="+mn-cs"/>
                        </a:rPr>
                        <a:t> </a:t>
                      </a:r>
                      <a:r>
                        <a:rPr lang="en-US" altLang="zh-CN" sz="1400" b="1" dirty="0">
                          <a:latin typeface="+mj-lt"/>
                        </a:rPr>
                        <a:t>/ </a:t>
                      </a:r>
                      <a:r>
                        <a:rPr lang="en-US" altLang="zh-CN" sz="1400" b="1" dirty="0">
                          <a:solidFill>
                            <a:srgbClr val="C00000"/>
                          </a:solidFill>
                          <a:latin typeface="+mj-lt"/>
                        </a:rPr>
                        <a:t>0</a:t>
                      </a:r>
                      <a:endParaRPr lang="zh-CN" altLang="en-US" sz="1400" b="1" dirty="0">
                        <a:solidFill>
                          <a:srgbClr val="C00000"/>
                        </a:solidFill>
                        <a:latin typeface="+mj-lt"/>
                      </a:endParaRPr>
                    </a:p>
                  </a:txBody>
                  <a:tcPr marL="0" marR="0" marT="0" marB="0" anchor="ctr" anchorCtr="1">
                    <a:solidFill>
                      <a:schemeClr val="tx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baseline="0" dirty="0">
                          <a:solidFill>
                            <a:schemeClr val="bg2"/>
                          </a:solidFill>
                          <a:latin typeface="+mj-lt"/>
                          <a:ea typeface="+mn-ea"/>
                          <a:cs typeface="+mn-cs"/>
                        </a:rPr>
                        <a:t>e</a:t>
                      </a:r>
                      <a:r>
                        <a:rPr lang="en-US" altLang="zh-CN" sz="1400" b="1" kern="1200" baseline="-25000" dirty="0">
                          <a:solidFill>
                            <a:schemeClr val="bg2"/>
                          </a:solidFill>
                          <a:latin typeface="+mj-lt"/>
                          <a:ea typeface="+mn-ea"/>
                          <a:cs typeface="+mn-cs"/>
                        </a:rPr>
                        <a:t> </a:t>
                      </a:r>
                      <a:r>
                        <a:rPr lang="en-US" altLang="zh-CN" sz="1400" b="1" dirty="0">
                          <a:latin typeface="+mj-lt"/>
                        </a:rPr>
                        <a:t>/ </a:t>
                      </a:r>
                      <a:r>
                        <a:rPr lang="en-US" altLang="zh-CN" sz="1400" b="1" dirty="0">
                          <a:solidFill>
                            <a:srgbClr val="C00000"/>
                          </a:solidFill>
                          <a:latin typeface="+mj-lt"/>
                        </a:rPr>
                        <a:t>1</a:t>
                      </a:r>
                      <a:endParaRPr lang="zh-CN" altLang="en-US" sz="1400" b="1" dirty="0">
                        <a:solidFill>
                          <a:srgbClr val="C00000"/>
                        </a:solidFill>
                        <a:latin typeface="+mj-lt"/>
                      </a:endParaRPr>
                    </a:p>
                  </a:txBody>
                  <a:tcPr marL="0" marR="0" marT="0" marB="0" anchor="ctr" anchorCtr="1">
                    <a:solidFill>
                      <a:schemeClr val="tx1"/>
                    </a:solidFill>
                  </a:tcPr>
                </a:tc>
              </a:tr>
              <a:tr h="263522">
                <a:tc>
                  <a:txBody>
                    <a:bodyPr/>
                    <a:lstStyle/>
                    <a:p>
                      <a:pPr algn="ctr"/>
                      <a:r>
                        <a:rPr lang="en-US" altLang="zh-CN" sz="1400" b="1" dirty="0">
                          <a:solidFill>
                            <a:schemeClr val="bg2"/>
                          </a:solidFill>
                          <a:latin typeface="+mj-lt"/>
                        </a:rPr>
                        <a:t>b</a:t>
                      </a:r>
                      <a:endParaRPr lang="zh-CN" altLang="en-US" sz="1400" b="1" baseline="-25000" dirty="0">
                        <a:solidFill>
                          <a:schemeClr val="bg2"/>
                        </a:solidFill>
                        <a:latin typeface="+mj-lt"/>
                      </a:endParaRPr>
                    </a:p>
                  </a:txBody>
                  <a:tcPr marL="0" marR="0" marT="0" marB="0" anchor="ctr" anchorCtr="1">
                    <a:solidFill>
                      <a:schemeClr val="tx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c </a:t>
                      </a:r>
                      <a:r>
                        <a:rPr lang="en-US" altLang="zh-CN" sz="1400" b="1" dirty="0">
                          <a:latin typeface="+mj-lt"/>
                        </a:rPr>
                        <a:t>/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solidFill>
                      <a:schemeClr val="tx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a </a:t>
                      </a:r>
                      <a:r>
                        <a:rPr lang="en-US" altLang="zh-CN" sz="1400" b="1" dirty="0">
                          <a:latin typeface="+mj-lt"/>
                        </a:rPr>
                        <a:t>/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solidFill>
                      <a:schemeClr val="tx1"/>
                    </a:solidFill>
                  </a:tcPr>
                </a:tc>
              </a:tr>
              <a:tr h="263522">
                <a:tc>
                  <a:txBody>
                    <a:bodyPr/>
                    <a:lstStyle/>
                    <a:p>
                      <a:pPr algn="ctr"/>
                      <a:r>
                        <a:rPr lang="en-US" altLang="zh-CN" sz="1400" b="1" dirty="0">
                          <a:solidFill>
                            <a:schemeClr val="bg2"/>
                          </a:solidFill>
                          <a:latin typeface="+mj-lt"/>
                        </a:rPr>
                        <a:t>c</a:t>
                      </a:r>
                      <a:endParaRPr lang="zh-CN" altLang="en-US" sz="1400" b="1" baseline="-25000" dirty="0">
                        <a:solidFill>
                          <a:schemeClr val="bg2"/>
                        </a:solidFill>
                        <a:latin typeface="+mj-lt"/>
                      </a:endParaRPr>
                    </a:p>
                  </a:txBody>
                  <a:tcPr marL="0" marR="0" marT="0" marB="0" anchor="ctr" anchorCtr="1">
                    <a:solidFill>
                      <a:schemeClr val="tx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d</a:t>
                      </a:r>
                      <a:r>
                        <a:rPr lang="en-US" altLang="zh-CN" sz="1400" b="1" kern="1200" baseline="-25000" dirty="0">
                          <a:solidFill>
                            <a:schemeClr val="bg2"/>
                          </a:solidFill>
                          <a:latin typeface="+mj-lt"/>
                          <a:ea typeface="+mn-ea"/>
                          <a:cs typeface="+mn-cs"/>
                        </a:rPr>
                        <a:t> </a:t>
                      </a:r>
                      <a:r>
                        <a:rPr lang="en-US" altLang="zh-CN" sz="1400" b="1" dirty="0">
                          <a:latin typeface="+mj-lt"/>
                        </a:rPr>
                        <a:t>/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solidFill>
                      <a:schemeClr val="tx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baseline="0" dirty="0">
                          <a:solidFill>
                            <a:schemeClr val="bg2"/>
                          </a:solidFill>
                          <a:latin typeface="+mj-lt"/>
                          <a:ea typeface="+mn-ea"/>
                          <a:cs typeface="+mn-cs"/>
                        </a:rPr>
                        <a:t>b</a:t>
                      </a:r>
                      <a:r>
                        <a:rPr lang="en-US" altLang="zh-CN" sz="1400" b="1" kern="1200" baseline="-25000" dirty="0">
                          <a:solidFill>
                            <a:schemeClr val="bg2"/>
                          </a:solidFill>
                          <a:latin typeface="+mj-lt"/>
                          <a:ea typeface="+mn-ea"/>
                          <a:cs typeface="+mn-cs"/>
                        </a:rPr>
                        <a:t> </a:t>
                      </a:r>
                      <a:r>
                        <a:rPr lang="en-US" altLang="zh-CN" sz="1400" b="1" dirty="0">
                          <a:latin typeface="+mj-lt"/>
                        </a:rPr>
                        <a:t>/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solidFill>
                      <a:schemeClr val="tx1"/>
                    </a:solidFill>
                  </a:tcPr>
                </a:tc>
              </a:tr>
              <a:tr h="263522">
                <a:tc>
                  <a:txBody>
                    <a:bodyPr/>
                    <a:lstStyle/>
                    <a:p>
                      <a:pPr algn="ctr"/>
                      <a:r>
                        <a:rPr lang="en-US" altLang="zh-CN" sz="1400" b="1" dirty="0">
                          <a:solidFill>
                            <a:schemeClr val="bg2"/>
                          </a:solidFill>
                          <a:latin typeface="+mj-lt"/>
                        </a:rPr>
                        <a:t>d</a:t>
                      </a:r>
                      <a:endParaRPr lang="zh-CN" altLang="en-US" sz="1400" b="1" baseline="-25000" dirty="0">
                        <a:solidFill>
                          <a:schemeClr val="bg2"/>
                        </a:solidFill>
                        <a:latin typeface="+mj-lt"/>
                      </a:endParaRPr>
                    </a:p>
                  </a:txBody>
                  <a:tcPr marL="0" marR="0" marT="0" marB="0" anchor="ctr" anchorCtr="1">
                    <a:solidFill>
                      <a:schemeClr val="tx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e</a:t>
                      </a:r>
                      <a:r>
                        <a:rPr lang="en-US" altLang="zh-CN" sz="1400" b="1" kern="1200" baseline="-25000" dirty="0">
                          <a:solidFill>
                            <a:schemeClr val="bg2"/>
                          </a:solidFill>
                          <a:latin typeface="+mj-lt"/>
                          <a:ea typeface="+mn-ea"/>
                          <a:cs typeface="+mn-cs"/>
                        </a:rPr>
                        <a:t> </a:t>
                      </a:r>
                      <a:r>
                        <a:rPr lang="en-US" altLang="zh-CN" sz="1400" b="1" dirty="0">
                          <a:solidFill>
                            <a:schemeClr val="bg2"/>
                          </a:solidFill>
                          <a:latin typeface="+mj-lt"/>
                        </a:rPr>
                        <a:t>/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solidFill>
                      <a:schemeClr val="tx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baseline="0" dirty="0">
                          <a:solidFill>
                            <a:schemeClr val="bg2"/>
                          </a:solidFill>
                          <a:latin typeface="+mj-lt"/>
                          <a:ea typeface="+mn-ea"/>
                          <a:cs typeface="+mn-cs"/>
                        </a:rPr>
                        <a:t>c</a:t>
                      </a:r>
                      <a:r>
                        <a:rPr lang="en-US" altLang="zh-CN" sz="1400" b="1" kern="1200" baseline="-25000" dirty="0">
                          <a:solidFill>
                            <a:schemeClr val="bg2"/>
                          </a:solidFill>
                          <a:latin typeface="+mj-lt"/>
                          <a:ea typeface="+mn-ea"/>
                          <a:cs typeface="+mn-cs"/>
                        </a:rPr>
                        <a:t> </a:t>
                      </a:r>
                      <a:r>
                        <a:rPr lang="en-US" altLang="zh-CN" sz="1400" b="1" dirty="0">
                          <a:solidFill>
                            <a:schemeClr val="bg2"/>
                          </a:solidFill>
                          <a:latin typeface="+mj-lt"/>
                        </a:rPr>
                        <a:t>/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solidFill>
                      <a:schemeClr val="tx1"/>
                    </a:solidFill>
                  </a:tcPr>
                </a:tc>
              </a:tr>
              <a:tr h="263522">
                <a:tc>
                  <a:txBody>
                    <a:bodyPr/>
                    <a:lstStyle/>
                    <a:p>
                      <a:pPr algn="ctr"/>
                      <a:r>
                        <a:rPr lang="en-US" altLang="zh-CN" sz="1400" b="1" baseline="0" dirty="0">
                          <a:solidFill>
                            <a:schemeClr val="bg2"/>
                          </a:solidFill>
                          <a:latin typeface="+mj-lt"/>
                        </a:rPr>
                        <a:t>e</a:t>
                      </a:r>
                      <a:endParaRPr lang="zh-CN" altLang="en-US" sz="1400" b="1" baseline="0" dirty="0">
                        <a:solidFill>
                          <a:schemeClr val="bg2"/>
                        </a:solidFill>
                        <a:latin typeface="+mj-lt"/>
                      </a:endParaRPr>
                    </a:p>
                  </a:txBody>
                  <a:tcPr marL="0" marR="0" marT="0" marB="0" anchor="ctr" anchorCtr="1">
                    <a:solidFill>
                      <a:schemeClr val="tx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a / </a:t>
                      </a:r>
                      <a:r>
                        <a:rPr lang="en-US" altLang="zh-CN" sz="1400" b="1" kern="1200" dirty="0">
                          <a:solidFill>
                            <a:srgbClr val="C00000"/>
                          </a:solidFill>
                          <a:latin typeface="+mn-lt"/>
                          <a:ea typeface="+mn-ea"/>
                          <a:cs typeface="+mn-cs"/>
                        </a:rPr>
                        <a:t>1</a:t>
                      </a:r>
                      <a:endParaRPr lang="zh-CN" altLang="en-US" sz="1400" b="1" kern="1200" dirty="0">
                        <a:solidFill>
                          <a:srgbClr val="C00000"/>
                        </a:solidFill>
                        <a:latin typeface="+mj-lt"/>
                        <a:ea typeface="+mn-ea"/>
                        <a:cs typeface="+mn-cs"/>
                      </a:endParaRPr>
                    </a:p>
                  </a:txBody>
                  <a:tcPr marL="0" marR="0" marT="0" marB="0" anchor="ctr" anchorCtr="1">
                    <a:solidFill>
                      <a:schemeClr val="tx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d / </a:t>
                      </a:r>
                      <a:r>
                        <a:rPr lang="en-US" altLang="zh-CN" sz="1400" b="1" kern="1200" dirty="0">
                          <a:solidFill>
                            <a:srgbClr val="C00000"/>
                          </a:solidFill>
                          <a:latin typeface="+mn-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solidFill>
                      <a:schemeClr val="tx1"/>
                    </a:solidFill>
                  </a:tcPr>
                </a:tc>
              </a:tr>
            </a:tbl>
          </a:graphicData>
        </a:graphic>
      </p:graphicFrame>
      <mc:AlternateContent xmlns:mc="http://schemas.openxmlformats.org/markup-compatibility/2006" xmlns:p14="http://schemas.microsoft.com/office/powerpoint/2010/main">
        <mc:Choice Requires="p14">
          <p:contentPart r:id="rId2" p14:bwMode="auto">
            <p14:nvContentPartPr>
              <p14:cNvPr id="1028" name="Ink 4"/>
              <p14:cNvContentPartPr/>
              <p14:nvPr/>
            </p14:nvContentPartPr>
            <p14:xfrm>
              <a:off x="5302250" y="2024063"/>
              <a:ext cx="1588" cy="1587"/>
            </p14:xfrm>
          </p:contentPart>
        </mc:Choice>
        <mc:Fallback xmlns="">
          <p:pic>
            <p:nvPicPr>
              <p:cNvPr id="1028" name="Ink 4"/>
            </p:nvPicPr>
            <p:blipFill>
              <a:blip r:embed="rId3"/>
            </p:blipFill>
            <p:spPr>
              <a:xfrm>
                <a:off x="5302250" y="2024063"/>
                <a:ext cx="1588" cy="1587"/>
              </a:xfrm>
              <a:prstGeom prst="rect"/>
            </p:spPr>
          </p:pic>
        </mc:Fallback>
      </mc:AlternateContent>
      <p:sp>
        <p:nvSpPr>
          <p:cNvPr id="2" name="灯片编号占位符 1"/>
          <p:cNvSpPr txBox="1">
            <a:spLocks noGrp="1"/>
          </p:cNvSpPr>
          <p:nvPr>
            <p:ph type="sldNum" sz="quarter" idx="4"/>
          </p:nvPr>
        </p:nvSpPr>
        <p:spPr bwMode="auto"/>
        <p:txBody>
          <a:bodyPr wrap="square" lIns="92075" tIns="46038" rIns="92075" bIns="46038" numCol="1" anchor="ctr"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000" dirty="0"/>
            </a:fld>
            <a:endParaRPr lang="en-US" altLang="zh-CN" sz="1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6"/>
                                        </p:tgtEl>
                                        <p:attrNameLst>
                                          <p:attrName>style.visibility</p:attrName>
                                        </p:attrNameLst>
                                      </p:cBhvr>
                                      <p:to>
                                        <p:strVal val="visible"/>
                                      </p:to>
                                    </p:set>
                                    <p:animEffect transition="in" filter="dissolve">
                                      <p:cBhvr>
                                        <p:cTn id="12" dur="500"/>
                                        <p:tgtEl>
                                          <p:spTgt spid="7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dissolve">
                                      <p:cBhvr>
                                        <p:cTn id="17" dur="500"/>
                                        <p:tgtEl>
                                          <p:spTgt spid="7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3"/>
                                        </p:tgtEl>
                                        <p:attrNameLst>
                                          <p:attrName>style.visibility</p:attrName>
                                        </p:attrNameLst>
                                      </p:cBhvr>
                                      <p:to>
                                        <p:strVal val="visible"/>
                                      </p:to>
                                    </p:set>
                                    <p:animEffect transition="in" filter="dissolve">
                                      <p:cBhvr>
                                        <p:cTn id="22" dur="500"/>
                                        <p:tgtEl>
                                          <p:spTgt spid="83"/>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barn(inHorizontal)">
                                      <p:cBhvr>
                                        <p:cTn id="27" dur="500"/>
                                        <p:tgtEl>
                                          <p:spTgt spid="3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dissolve">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82"/>
                                        </p:tgtEl>
                                        <p:attrNameLst>
                                          <p:attrName>style.visibility</p:attrName>
                                        </p:attrNameLst>
                                      </p:cBhvr>
                                      <p:to>
                                        <p:strVal val="visible"/>
                                      </p:to>
                                    </p:set>
                                    <p:animEffect transition="in" filter="dissolve">
                                      <p:cBhvr>
                                        <p:cTn id="37" dur="500"/>
                                        <p:tgtEl>
                                          <p:spTgt spid="82"/>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59"/>
                                        </p:tgtEl>
                                        <p:attrNameLst>
                                          <p:attrName>style.visibility</p:attrName>
                                        </p:attrNameLst>
                                      </p:cBhvr>
                                      <p:to>
                                        <p:strVal val="visible"/>
                                      </p:to>
                                    </p:set>
                                    <p:animEffect transition="in" filter="dissolve">
                                      <p:cBhvr>
                                        <p:cTn id="42" dur="500"/>
                                        <p:tgtEl>
                                          <p:spTgt spid="59"/>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93"/>
                                        </p:tgtEl>
                                        <p:attrNameLst>
                                          <p:attrName>style.visibility</p:attrName>
                                        </p:attrNameLst>
                                      </p:cBhvr>
                                      <p:to>
                                        <p:strVal val="visible"/>
                                      </p:to>
                                    </p:set>
                                    <p:animEffect transition="in" filter="dissolve">
                                      <p:cBhvr>
                                        <p:cTn id="47" dur="500"/>
                                        <p:tgtEl>
                                          <p:spTgt spid="93"/>
                                        </p:tgtEl>
                                      </p:cBhvr>
                                    </p:animEffect>
                                  </p:childTnLst>
                                </p:cTn>
                              </p:par>
                            </p:childTnLst>
                          </p:cTn>
                        </p:par>
                        <p:par>
                          <p:cTn id="48" fill="hold">
                            <p:stCondLst>
                              <p:cond delay="500"/>
                            </p:stCondLst>
                            <p:childTnLst>
                              <p:par>
                                <p:cTn id="49" presetID="9" presetClass="entr" presetSubtype="0" fill="hold" nodeType="afterEffect">
                                  <p:stCondLst>
                                    <p:cond delay="0"/>
                                  </p:stCondLst>
                                  <p:childTnLst>
                                    <p:set>
                                      <p:cBhvr>
                                        <p:cTn id="50" dur="1" fill="hold">
                                          <p:stCondLst>
                                            <p:cond delay="0"/>
                                          </p:stCondLst>
                                        </p:cTn>
                                        <p:tgtEl>
                                          <p:spTgt spid="84"/>
                                        </p:tgtEl>
                                        <p:attrNameLst>
                                          <p:attrName>style.visibility</p:attrName>
                                        </p:attrNameLst>
                                      </p:cBhvr>
                                      <p:to>
                                        <p:strVal val="visible"/>
                                      </p:to>
                                    </p:set>
                                    <p:animEffect transition="in" filter="dissolve">
                                      <p:cBhvr>
                                        <p:cTn id="51"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7890" name="Picture 2" descr="ELEGLINE"/>
          <p:cNvPicPr>
            <a:picLocks noChangeAspect="1"/>
          </p:cNvPicPr>
          <p:nvPr/>
        </p:nvPicPr>
        <p:blipFill>
          <a:blip r:embed="rId1"/>
          <a:stretch>
            <a:fillRect/>
          </a:stretch>
        </p:blipFill>
        <p:spPr>
          <a:xfrm>
            <a:off x="827088" y="573088"/>
            <a:ext cx="7416800" cy="53975"/>
          </a:xfrm>
          <a:prstGeom prst="rect">
            <a:avLst/>
          </a:prstGeom>
          <a:noFill/>
          <a:ln w="9525">
            <a:noFill/>
          </a:ln>
        </p:spPr>
      </p:pic>
      <p:sp>
        <p:nvSpPr>
          <p:cNvPr id="37891" name="Text Box 4"/>
          <p:cNvSpPr txBox="1"/>
          <p:nvPr/>
        </p:nvSpPr>
        <p:spPr>
          <a:xfrm>
            <a:off x="2339975" y="104775"/>
            <a:ext cx="4173538" cy="523875"/>
          </a:xfrm>
          <a:prstGeom prst="rect">
            <a:avLst/>
          </a:prstGeom>
          <a:noFill/>
          <a:ln w="9525">
            <a:noFill/>
          </a:ln>
        </p:spPr>
        <p:txBody>
          <a:bodyPr>
            <a:spAutoFit/>
          </a:bodyPr>
          <a:p>
            <a:pPr algn="ctr" eaLnBrk="1" hangingPunct="1">
              <a:spcBef>
                <a:spcPct val="50000"/>
              </a:spcBef>
            </a:pPr>
            <a:r>
              <a:rPr lang="zh-CN" altLang="en-US" sz="2800" b="1" dirty="0">
                <a:latin typeface="黑体" panose="02010609060101010101" pitchFamily="49" charset="-122"/>
                <a:ea typeface="黑体" panose="02010609060101010101" pitchFamily="49" charset="-122"/>
              </a:rPr>
              <a:t>直接构图法</a:t>
            </a:r>
            <a:endParaRPr lang="en-US" altLang="zh-CN" sz="2800" b="1" dirty="0">
              <a:latin typeface="黑体" panose="02010609060101010101" pitchFamily="49" charset="-122"/>
              <a:ea typeface="黑体" panose="02010609060101010101" pitchFamily="49" charset="-122"/>
            </a:endParaRPr>
          </a:p>
        </p:txBody>
      </p:sp>
      <p:sp>
        <p:nvSpPr>
          <p:cNvPr id="37892" name="Text Box 3"/>
          <p:cNvSpPr txBox="1"/>
          <p:nvPr/>
        </p:nvSpPr>
        <p:spPr>
          <a:xfrm>
            <a:off x="755650" y="771525"/>
            <a:ext cx="5400675" cy="400050"/>
          </a:xfrm>
          <a:prstGeom prst="rect">
            <a:avLst/>
          </a:prstGeom>
          <a:noFill/>
          <a:ln w="9525">
            <a:noFill/>
          </a:ln>
        </p:spPr>
        <p:txBody>
          <a:bodyPr>
            <a:spAutoFit/>
          </a:bodyPr>
          <a:p>
            <a:pPr>
              <a:spcBef>
                <a:spcPct val="50000"/>
              </a:spcBef>
            </a:pPr>
            <a:r>
              <a:rPr lang="zh-CN" altLang="en-US" sz="2000" b="1" dirty="0">
                <a:latin typeface="黑体" panose="02010609060101010101" pitchFamily="49" charset="-122"/>
                <a:ea typeface="黑体" panose="02010609060101010101" pitchFamily="49" charset="-122"/>
              </a:rPr>
              <a:t>例</a:t>
            </a:r>
            <a:r>
              <a:rPr lang="en-US" altLang="zh-CN" sz="2000" b="1" dirty="0">
                <a:latin typeface="黑体" panose="02010609060101010101" pitchFamily="49" charset="-122"/>
                <a:ea typeface="黑体" panose="02010609060101010101" pitchFamily="49" charset="-122"/>
              </a:rPr>
              <a:t>2</a:t>
            </a:r>
            <a:r>
              <a:rPr lang="zh-CN" altLang="en-US" sz="2000" b="1" dirty="0">
                <a:latin typeface="黑体" panose="02010609060101010101" pitchFamily="49" charset="-122"/>
                <a:ea typeface="黑体" panose="02010609060101010101" pitchFamily="49" charset="-122"/>
              </a:rPr>
              <a:t>：给出同步二进制串行加法</a:t>
            </a:r>
            <a:r>
              <a:rPr lang="zh-CN" altLang="en-US" sz="2000" b="1" dirty="0">
                <a:latin typeface="Arial" panose="020B0604020202020204" pitchFamily="34" charset="0"/>
              </a:rPr>
              <a:t>器</a:t>
            </a:r>
            <a:r>
              <a:rPr lang="zh-CN" altLang="en-US" sz="2000" b="1" dirty="0">
                <a:latin typeface="黑体" panose="02010609060101010101" pitchFamily="49" charset="-122"/>
                <a:ea typeface="黑体" panose="02010609060101010101" pitchFamily="49" charset="-122"/>
              </a:rPr>
              <a:t>的</a:t>
            </a:r>
            <a:r>
              <a:rPr lang="zh-CN" altLang="en-US" sz="2000" b="1" dirty="0">
                <a:solidFill>
                  <a:srgbClr val="0000CC"/>
                </a:solidFill>
                <a:latin typeface="黑体" panose="02010609060101010101" pitchFamily="49" charset="-122"/>
                <a:ea typeface="黑体" panose="02010609060101010101" pitchFamily="49" charset="-122"/>
              </a:rPr>
              <a:t>状态表</a:t>
            </a:r>
            <a:endParaRPr lang="zh-CN" altLang="en-US" sz="2000" b="1" dirty="0">
              <a:solidFill>
                <a:srgbClr val="0000CC"/>
              </a:solidFill>
              <a:latin typeface="黑体" panose="02010609060101010101" pitchFamily="49" charset="-122"/>
              <a:ea typeface="黑体" panose="02010609060101010101" pitchFamily="49" charset="-122"/>
            </a:endParaRPr>
          </a:p>
        </p:txBody>
      </p:sp>
      <p:grpSp>
        <p:nvGrpSpPr>
          <p:cNvPr id="34" name="组合 33"/>
          <p:cNvGrpSpPr/>
          <p:nvPr/>
        </p:nvGrpSpPr>
        <p:grpSpPr>
          <a:xfrm>
            <a:off x="1258888" y="1506538"/>
            <a:ext cx="2246312" cy="849312"/>
            <a:chOff x="1316782" y="1707654"/>
            <a:chExt cx="2245216" cy="849139"/>
          </a:xfrm>
        </p:grpSpPr>
        <p:sp>
          <p:nvSpPr>
            <p:cNvPr id="37962" name="Rectangle 5"/>
            <p:cNvSpPr/>
            <p:nvPr/>
          </p:nvSpPr>
          <p:spPr>
            <a:xfrm>
              <a:off x="1946658" y="1707654"/>
              <a:ext cx="1000233" cy="507791"/>
            </a:xfrm>
            <a:prstGeom prst="rect">
              <a:avLst/>
            </a:prstGeom>
            <a:solidFill>
              <a:srgbClr val="FFFF00"/>
            </a:solidFill>
            <a:ln w="19050" cap="flat" cmpd="sng">
              <a:solidFill>
                <a:schemeClr val="bg2"/>
              </a:solidFill>
              <a:prstDash val="solid"/>
              <a:miter/>
              <a:headEnd type="none" w="med" len="med"/>
              <a:tailEnd type="none" w="med" len="med"/>
            </a:ln>
          </p:spPr>
          <p:txBody>
            <a:bodyPr wrap="none" anchor="ctr"/>
            <a:p>
              <a:pPr algn="ctr"/>
              <a:r>
                <a:rPr lang="zh-CN" altLang="en-US" sz="1200" b="1" dirty="0">
                  <a:latin typeface="黑体" panose="02010609060101010101" pitchFamily="49" charset="-122"/>
                  <a:ea typeface="黑体" panose="02010609060101010101" pitchFamily="49" charset="-122"/>
                </a:rPr>
                <a:t>同步二进制</a:t>
              </a:r>
              <a:endParaRPr lang="en-US" altLang="zh-CN" sz="1200" b="1" dirty="0">
                <a:latin typeface="黑体" panose="02010609060101010101" pitchFamily="49" charset="-122"/>
                <a:ea typeface="黑体" panose="02010609060101010101" pitchFamily="49" charset="-122"/>
              </a:endParaRPr>
            </a:p>
            <a:p>
              <a:pPr algn="ctr"/>
              <a:r>
                <a:rPr lang="zh-CN" altLang="en-US" sz="1200" b="1" dirty="0">
                  <a:latin typeface="黑体" panose="02010609060101010101" pitchFamily="49" charset="-122"/>
                  <a:ea typeface="黑体" panose="02010609060101010101" pitchFamily="49" charset="-122"/>
                </a:rPr>
                <a:t>串行加法器</a:t>
              </a:r>
              <a:endParaRPr lang="zh-CN" altLang="en-US" sz="1200" b="1" dirty="0">
                <a:latin typeface="黑体" panose="02010609060101010101" pitchFamily="49" charset="-122"/>
                <a:ea typeface="黑体" panose="02010609060101010101" pitchFamily="49" charset="-122"/>
              </a:endParaRPr>
            </a:p>
          </p:txBody>
        </p:sp>
        <p:sp>
          <p:nvSpPr>
            <p:cNvPr id="37963" name="Line 6"/>
            <p:cNvSpPr/>
            <p:nvPr/>
          </p:nvSpPr>
          <p:spPr>
            <a:xfrm>
              <a:off x="1646405" y="1851670"/>
              <a:ext cx="306641" cy="0"/>
            </a:xfrm>
            <a:prstGeom prst="line">
              <a:avLst/>
            </a:prstGeom>
            <a:ln w="19050" cap="flat" cmpd="sng">
              <a:solidFill>
                <a:schemeClr val="bg2"/>
              </a:solidFill>
              <a:prstDash val="solid"/>
              <a:miter/>
              <a:headEnd type="none" w="med" len="med"/>
              <a:tailEnd type="triangle" w="med" len="med"/>
            </a:ln>
          </p:spPr>
        </p:sp>
        <p:sp>
          <p:nvSpPr>
            <p:cNvPr id="24" name="Text Box 7"/>
            <p:cNvSpPr txBox="1">
              <a:spLocks noChangeArrowheads="1"/>
            </p:cNvSpPr>
            <p:nvPr/>
          </p:nvSpPr>
          <p:spPr bwMode="auto">
            <a:xfrm>
              <a:off x="1316782" y="1739398"/>
              <a:ext cx="450630" cy="277755"/>
            </a:xfrm>
            <a:prstGeom prst="rect">
              <a:avLst/>
            </a:prstGeom>
            <a:noFill/>
            <a:ln w="19050">
              <a:noFill/>
              <a:miter lim="800000"/>
            </a:ln>
            <a:effectLst/>
          </p:spPr>
          <p:txBody>
            <a:bodyPr>
              <a:spAutoFit/>
            </a:bodyPr>
            <a:lstStyle/>
            <a:p>
              <a:pPr marR="0" defTabSz="914400">
                <a:spcBef>
                  <a:spcPct val="50000"/>
                </a:spcBef>
                <a:buClrTx/>
                <a:buSzTx/>
                <a:buFontTx/>
                <a:defRPr/>
              </a:pPr>
              <a:r>
                <a:rPr kumimoji="1" lang="en-US" altLang="zh-CN" sz="1200" b="1" kern="1200" cap="none" spc="0" normalizeH="0" baseline="0" noProof="0" dirty="0">
                  <a:latin typeface="+mj-lt"/>
                  <a:ea typeface="宋体" panose="02010600030101010101" pitchFamily="2" charset="-122"/>
                  <a:cs typeface="+mn-cs"/>
                </a:rPr>
                <a:t>X</a:t>
              </a:r>
              <a:r>
                <a:rPr kumimoji="1" lang="en-US" altLang="zh-CN" sz="1200" b="1" kern="1200" cap="none" spc="0" normalizeH="0" baseline="-25000" noProof="0" dirty="0">
                  <a:latin typeface="+mj-lt"/>
                  <a:ea typeface="宋体" panose="02010600030101010101" pitchFamily="2" charset="-122"/>
                  <a:cs typeface="+mn-cs"/>
                </a:rPr>
                <a:t>1</a:t>
              </a:r>
              <a:endParaRPr kumimoji="1" lang="en-US" altLang="zh-CN" sz="1200" b="1" kern="1200" cap="none" spc="0" normalizeH="0" baseline="-25000" noProof="0" dirty="0">
                <a:latin typeface="+mj-lt"/>
                <a:ea typeface="宋体" panose="02010600030101010101" pitchFamily="2" charset="-122"/>
                <a:cs typeface="+mn-cs"/>
              </a:endParaRPr>
            </a:p>
          </p:txBody>
        </p:sp>
        <p:sp>
          <p:nvSpPr>
            <p:cNvPr id="37965" name="Line 8"/>
            <p:cNvSpPr/>
            <p:nvPr/>
          </p:nvSpPr>
          <p:spPr>
            <a:xfrm>
              <a:off x="1922930" y="2427024"/>
              <a:ext cx="540272" cy="0"/>
            </a:xfrm>
            <a:prstGeom prst="line">
              <a:avLst/>
            </a:prstGeom>
            <a:ln w="19050" cap="flat" cmpd="sng">
              <a:solidFill>
                <a:schemeClr val="bg2"/>
              </a:solidFill>
              <a:prstDash val="solid"/>
              <a:miter/>
              <a:headEnd type="none" w="med" len="med"/>
              <a:tailEnd type="none" w="med" len="med"/>
            </a:ln>
          </p:spPr>
        </p:sp>
        <p:sp>
          <p:nvSpPr>
            <p:cNvPr id="37966" name="Line 9"/>
            <p:cNvSpPr/>
            <p:nvPr/>
          </p:nvSpPr>
          <p:spPr>
            <a:xfrm flipV="1">
              <a:off x="2453163" y="2215445"/>
              <a:ext cx="0" cy="216281"/>
            </a:xfrm>
            <a:prstGeom prst="line">
              <a:avLst/>
            </a:prstGeom>
            <a:ln w="19050" cap="flat" cmpd="sng">
              <a:solidFill>
                <a:schemeClr val="bg2"/>
              </a:solidFill>
              <a:prstDash val="solid"/>
              <a:miter/>
              <a:headEnd type="none" w="med" len="med"/>
              <a:tailEnd type="triangle" w="med" len="med"/>
            </a:ln>
          </p:spPr>
        </p:sp>
        <p:sp>
          <p:nvSpPr>
            <p:cNvPr id="27" name="Text Box 10"/>
            <p:cNvSpPr txBox="1">
              <a:spLocks noChangeArrowheads="1"/>
            </p:cNvSpPr>
            <p:nvPr/>
          </p:nvSpPr>
          <p:spPr bwMode="auto">
            <a:xfrm>
              <a:off x="1550030" y="2279038"/>
              <a:ext cx="393508" cy="277755"/>
            </a:xfrm>
            <a:prstGeom prst="rect">
              <a:avLst/>
            </a:prstGeom>
            <a:noFill/>
            <a:ln w="19050">
              <a:noFill/>
              <a:miter lim="800000"/>
            </a:ln>
            <a:effectLst/>
          </p:spPr>
          <p:txBody>
            <a:bodyPr>
              <a:spAutoFit/>
            </a:bodyPr>
            <a:lstStyle/>
            <a:p>
              <a:pPr marR="0" defTabSz="914400">
                <a:spcBef>
                  <a:spcPct val="50000"/>
                </a:spcBef>
                <a:buClrTx/>
                <a:buSzTx/>
                <a:buFontTx/>
                <a:defRPr/>
              </a:pPr>
              <a:r>
                <a:rPr kumimoji="1" lang="en-US" altLang="zh-CN" sz="1200" b="1" kern="1200" cap="none" spc="0" normalizeH="0" baseline="0" noProof="0" dirty="0">
                  <a:latin typeface="+mj-lt"/>
                  <a:ea typeface="宋体" panose="02010600030101010101" pitchFamily="2" charset="-122"/>
                  <a:cs typeface="+mn-cs"/>
                </a:rPr>
                <a:t>CP</a:t>
              </a:r>
              <a:endParaRPr kumimoji="1" lang="en-US" altLang="zh-CN" sz="1200" b="1" kern="1200" cap="none" spc="0" normalizeH="0" baseline="0" noProof="0" dirty="0">
                <a:latin typeface="+mj-lt"/>
                <a:ea typeface="宋体" panose="02010600030101010101" pitchFamily="2" charset="-122"/>
                <a:cs typeface="+mn-cs"/>
              </a:endParaRPr>
            </a:p>
          </p:txBody>
        </p:sp>
        <p:sp>
          <p:nvSpPr>
            <p:cNvPr id="37968" name="Line 11"/>
            <p:cNvSpPr/>
            <p:nvPr/>
          </p:nvSpPr>
          <p:spPr>
            <a:xfrm>
              <a:off x="2957843" y="1940862"/>
              <a:ext cx="288388" cy="0"/>
            </a:xfrm>
            <a:prstGeom prst="line">
              <a:avLst/>
            </a:prstGeom>
            <a:ln w="19050" cap="flat" cmpd="sng">
              <a:solidFill>
                <a:schemeClr val="bg2"/>
              </a:solidFill>
              <a:prstDash val="solid"/>
              <a:miter/>
              <a:headEnd type="none" w="med" len="med"/>
              <a:tailEnd type="triangle" w="med" len="med"/>
            </a:ln>
          </p:spPr>
        </p:sp>
        <p:sp>
          <p:nvSpPr>
            <p:cNvPr id="29" name="Text Box 12"/>
            <p:cNvSpPr txBox="1">
              <a:spLocks noChangeArrowheads="1"/>
            </p:cNvSpPr>
            <p:nvPr/>
          </p:nvSpPr>
          <p:spPr bwMode="auto">
            <a:xfrm>
              <a:off x="3168490" y="1804471"/>
              <a:ext cx="393508" cy="277756"/>
            </a:xfrm>
            <a:prstGeom prst="rect">
              <a:avLst/>
            </a:prstGeom>
            <a:noFill/>
            <a:ln w="19050">
              <a:noFill/>
              <a:miter lim="800000"/>
            </a:ln>
            <a:effectLst/>
          </p:spPr>
          <p:txBody>
            <a:bodyPr>
              <a:spAutoFit/>
            </a:bodyPr>
            <a:lstStyle/>
            <a:p>
              <a:pPr marR="0" defTabSz="914400">
                <a:spcBef>
                  <a:spcPct val="50000"/>
                </a:spcBef>
                <a:buClrTx/>
                <a:buSzTx/>
                <a:buFontTx/>
                <a:defRPr/>
              </a:pPr>
              <a:r>
                <a:rPr kumimoji="1" lang="en-US" altLang="zh-CN" sz="1200" b="1" kern="1200" cap="none" spc="0" normalizeH="0" baseline="0" noProof="0" dirty="0">
                  <a:latin typeface="+mj-lt"/>
                  <a:ea typeface="宋体" panose="02010600030101010101" pitchFamily="2" charset="-122"/>
                  <a:cs typeface="+mn-cs"/>
                </a:rPr>
                <a:t>Z</a:t>
              </a:r>
              <a:endParaRPr kumimoji="1" lang="en-US" altLang="zh-CN" sz="1200" b="1" kern="1200" cap="none" spc="0" normalizeH="0" baseline="0" noProof="0" dirty="0">
                <a:latin typeface="+mj-lt"/>
                <a:ea typeface="宋体" panose="02010600030101010101" pitchFamily="2" charset="-122"/>
                <a:cs typeface="+mn-cs"/>
              </a:endParaRPr>
            </a:p>
          </p:txBody>
        </p:sp>
        <p:sp>
          <p:nvSpPr>
            <p:cNvPr id="37970" name="Line 6"/>
            <p:cNvSpPr/>
            <p:nvPr/>
          </p:nvSpPr>
          <p:spPr>
            <a:xfrm>
              <a:off x="1646405" y="2114197"/>
              <a:ext cx="306641" cy="0"/>
            </a:xfrm>
            <a:prstGeom prst="line">
              <a:avLst/>
            </a:prstGeom>
            <a:ln w="19050" cap="flat" cmpd="sng">
              <a:solidFill>
                <a:schemeClr val="bg2"/>
              </a:solidFill>
              <a:prstDash val="solid"/>
              <a:miter/>
              <a:headEnd type="none" w="med" len="med"/>
              <a:tailEnd type="triangle" w="med" len="med"/>
            </a:ln>
          </p:spPr>
        </p:sp>
        <p:sp>
          <p:nvSpPr>
            <p:cNvPr id="33" name="Text Box 7"/>
            <p:cNvSpPr txBox="1">
              <a:spLocks noChangeArrowheads="1"/>
            </p:cNvSpPr>
            <p:nvPr/>
          </p:nvSpPr>
          <p:spPr bwMode="auto">
            <a:xfrm>
              <a:off x="1321542" y="1975886"/>
              <a:ext cx="504579" cy="277756"/>
            </a:xfrm>
            <a:prstGeom prst="rect">
              <a:avLst/>
            </a:prstGeom>
            <a:noFill/>
            <a:ln w="19050">
              <a:noFill/>
              <a:miter lim="800000"/>
            </a:ln>
            <a:effectLst/>
          </p:spPr>
          <p:txBody>
            <a:bodyPr>
              <a:spAutoFit/>
            </a:bodyPr>
            <a:lstStyle/>
            <a:p>
              <a:pPr marR="0" defTabSz="914400">
                <a:spcBef>
                  <a:spcPct val="50000"/>
                </a:spcBef>
                <a:buClrTx/>
                <a:buSzTx/>
                <a:buFontTx/>
                <a:defRPr/>
              </a:pPr>
              <a:r>
                <a:rPr kumimoji="1" lang="en-US" altLang="zh-CN" sz="1200" b="1" kern="1200" cap="none" spc="0" normalizeH="0" baseline="0" noProof="0" dirty="0">
                  <a:latin typeface="+mj-lt"/>
                  <a:ea typeface="宋体" panose="02010600030101010101" pitchFamily="2" charset="-122"/>
                  <a:cs typeface="+mn-cs"/>
                </a:rPr>
                <a:t>X</a:t>
              </a:r>
              <a:r>
                <a:rPr kumimoji="1" lang="en-US" altLang="zh-CN" sz="1200" b="1" kern="1200" cap="none" spc="0" normalizeH="0" baseline="-25000" noProof="0" dirty="0">
                  <a:latin typeface="+mj-lt"/>
                  <a:ea typeface="宋体" panose="02010600030101010101" pitchFamily="2" charset="-122"/>
                  <a:cs typeface="+mn-cs"/>
                </a:rPr>
                <a:t>2</a:t>
              </a:r>
              <a:endParaRPr kumimoji="1" lang="en-US" altLang="zh-CN" sz="1200" b="1" kern="1200" cap="none" spc="0" normalizeH="0" baseline="-25000" noProof="0" dirty="0">
                <a:latin typeface="+mj-lt"/>
                <a:ea typeface="宋体" panose="02010600030101010101" pitchFamily="2" charset="-122"/>
                <a:cs typeface="+mn-cs"/>
              </a:endParaRPr>
            </a:p>
          </p:txBody>
        </p:sp>
      </p:grpSp>
      <p:sp>
        <p:nvSpPr>
          <p:cNvPr id="35" name="Text Box 12"/>
          <p:cNvSpPr txBox="1">
            <a:spLocks noChangeArrowheads="1"/>
          </p:cNvSpPr>
          <p:nvPr/>
        </p:nvSpPr>
        <p:spPr bwMode="auto">
          <a:xfrm>
            <a:off x="3924300" y="1492250"/>
            <a:ext cx="1871663" cy="830263"/>
          </a:xfrm>
          <a:prstGeom prst="rect">
            <a:avLst/>
          </a:prstGeom>
          <a:noFill/>
          <a:ln w="9525">
            <a:noFill/>
            <a:miter lim="800000"/>
          </a:ln>
        </p:spPr>
        <p:txBody>
          <a:bodyPr>
            <a:spAutoFit/>
          </a:bodyPr>
          <a:lstStyle/>
          <a:p>
            <a:pPr marR="0" defTabSz="914400">
              <a:spcBef>
                <a:spcPts val="0"/>
              </a:spcBef>
              <a:buClrTx/>
              <a:buSzTx/>
              <a:buFontTx/>
              <a:defRPr/>
            </a:pP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设加法器内部状态</a:t>
            </a:r>
            <a:endParaRPr kumimoji="1" lang="en-US" altLang="zh-CN" sz="1600" b="1" kern="1200" cap="none" spc="0" normalizeH="0" baseline="0" noProof="0" dirty="0">
              <a:latin typeface="黑体" panose="02010609060101010101" pitchFamily="49" charset="-122"/>
              <a:ea typeface="黑体" panose="02010609060101010101" pitchFamily="49" charset="-122"/>
              <a:cs typeface="+mn-cs"/>
            </a:endParaRPr>
          </a:p>
          <a:p>
            <a:pPr marR="0" defTabSz="914400">
              <a:spcBef>
                <a:spcPts val="0"/>
              </a:spcBef>
              <a:buClrTx/>
              <a:buSzTx/>
              <a:buFontTx/>
              <a:defRPr/>
            </a:pPr>
            <a:r>
              <a:rPr kumimoji="1" lang="en-US" altLang="zh-CN" sz="1600" b="1" kern="1200" cap="none" spc="0" normalizeH="0" baseline="0" noProof="0" dirty="0">
                <a:latin typeface="+mj-lt"/>
                <a:ea typeface="宋体" panose="02010600030101010101" pitchFamily="2" charset="-122"/>
                <a:cs typeface="+mn-cs"/>
              </a:rPr>
              <a:t>     a—— </a:t>
            </a: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无进位</a:t>
            </a:r>
            <a:endParaRPr kumimoji="1" lang="zh-CN" altLang="en-US" sz="1600" b="1" kern="1200" cap="none" spc="0" normalizeH="0" baseline="0" noProof="0" dirty="0">
              <a:latin typeface="黑体" panose="02010609060101010101" pitchFamily="49" charset="-122"/>
              <a:ea typeface="黑体" panose="02010609060101010101" pitchFamily="49" charset="-122"/>
              <a:cs typeface="+mn-cs"/>
            </a:endParaRPr>
          </a:p>
          <a:p>
            <a:pPr marR="0" defTabSz="914400">
              <a:spcBef>
                <a:spcPts val="0"/>
              </a:spcBef>
              <a:buClrTx/>
              <a:buSzTx/>
              <a:buFontTx/>
              <a:defRPr/>
            </a:pPr>
            <a:r>
              <a:rPr kumimoji="1" lang="en-US" altLang="zh-CN" sz="1600" b="1" kern="1200" cap="none" spc="0" normalizeH="0" baseline="0" noProof="0" dirty="0">
                <a:latin typeface="+mj-lt"/>
                <a:ea typeface="宋体" panose="02010600030101010101" pitchFamily="2" charset="-122"/>
                <a:cs typeface="+mn-cs"/>
              </a:rPr>
              <a:t>     b—— </a:t>
            </a: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有进位</a:t>
            </a:r>
            <a:endParaRPr kumimoji="1" lang="en-US" altLang="zh-CN" sz="1600" b="1" kern="1200" cap="none" spc="0" normalizeH="0" baseline="0" noProof="0" dirty="0">
              <a:latin typeface="黑体" panose="02010609060101010101" pitchFamily="49" charset="-122"/>
              <a:ea typeface="黑体" panose="02010609060101010101" pitchFamily="49" charset="-122"/>
              <a:cs typeface="+mn-cs"/>
            </a:endParaRPr>
          </a:p>
        </p:txBody>
      </p:sp>
      <p:sp>
        <p:nvSpPr>
          <p:cNvPr id="36" name="Text Box 12"/>
          <p:cNvSpPr txBox="1">
            <a:spLocks noChangeArrowheads="1"/>
          </p:cNvSpPr>
          <p:nvPr/>
        </p:nvSpPr>
        <p:spPr bwMode="auto">
          <a:xfrm>
            <a:off x="395288" y="1506538"/>
            <a:ext cx="792163" cy="307975"/>
          </a:xfrm>
          <a:prstGeom prst="rect">
            <a:avLst/>
          </a:prstGeom>
          <a:noFill/>
          <a:ln w="9525">
            <a:noFill/>
            <a:miter lim="800000"/>
          </a:ln>
        </p:spPr>
        <p:txBody>
          <a:bodyPr>
            <a:spAutoFit/>
          </a:bodyPr>
          <a:lstStyle/>
          <a:p>
            <a:pPr marR="0" defTabSz="914400">
              <a:spcBef>
                <a:spcPts val="600"/>
              </a:spcBef>
              <a:buClrTx/>
              <a:buSzTx/>
              <a:buFontTx/>
              <a:defRPr/>
            </a:pPr>
            <a:r>
              <a:rPr kumimoji="1" lang="en-US" altLang="zh-CN" sz="1400" b="1" kern="1200" cap="none" spc="0" normalizeH="0" baseline="0" noProof="0" dirty="0">
                <a:latin typeface="+mj-lt"/>
                <a:ea typeface="宋体" panose="02010600030101010101" pitchFamily="2" charset="-122"/>
                <a:cs typeface="+mn-cs"/>
              </a:rPr>
              <a:t>0 1 0 1</a:t>
            </a:r>
            <a:endParaRPr kumimoji="1" lang="zh-CN" altLang="en-US" sz="1400" b="1" kern="1200" cap="none" spc="0" normalizeH="0" baseline="0" noProof="0" dirty="0">
              <a:latin typeface="黑体" panose="02010609060101010101" pitchFamily="49" charset="-122"/>
              <a:ea typeface="黑体" panose="02010609060101010101" pitchFamily="49" charset="-122"/>
              <a:cs typeface="+mn-cs"/>
            </a:endParaRPr>
          </a:p>
        </p:txBody>
      </p:sp>
      <p:sp>
        <p:nvSpPr>
          <p:cNvPr id="37" name="Text Box 12"/>
          <p:cNvSpPr txBox="1">
            <a:spLocks noChangeArrowheads="1"/>
          </p:cNvSpPr>
          <p:nvPr/>
        </p:nvSpPr>
        <p:spPr bwMode="auto">
          <a:xfrm>
            <a:off x="395288" y="1793875"/>
            <a:ext cx="792163" cy="307975"/>
          </a:xfrm>
          <a:prstGeom prst="rect">
            <a:avLst/>
          </a:prstGeom>
          <a:noFill/>
          <a:ln w="9525">
            <a:noFill/>
            <a:miter lim="800000"/>
          </a:ln>
        </p:spPr>
        <p:txBody>
          <a:bodyPr>
            <a:spAutoFit/>
          </a:bodyPr>
          <a:lstStyle/>
          <a:p>
            <a:pPr marR="0" defTabSz="914400">
              <a:spcBef>
                <a:spcPts val="600"/>
              </a:spcBef>
              <a:buClrTx/>
              <a:buSzTx/>
              <a:buFontTx/>
              <a:defRPr/>
            </a:pPr>
            <a:r>
              <a:rPr kumimoji="1" lang="en-US" altLang="zh-CN" sz="1400" b="1" kern="1200" cap="none" spc="0" normalizeH="0" baseline="0" noProof="0" dirty="0">
                <a:latin typeface="+mj-lt"/>
                <a:ea typeface="宋体" panose="02010600030101010101" pitchFamily="2" charset="-122"/>
                <a:cs typeface="+mn-cs"/>
              </a:rPr>
              <a:t>1 0 0 1</a:t>
            </a:r>
            <a:endParaRPr kumimoji="1" lang="zh-CN" altLang="en-US" sz="1400" b="1" kern="1200" cap="none" spc="0" normalizeH="0" baseline="0" noProof="0" dirty="0">
              <a:latin typeface="黑体" panose="02010609060101010101" pitchFamily="49" charset="-122"/>
              <a:ea typeface="黑体" panose="02010609060101010101" pitchFamily="49" charset="-122"/>
              <a:cs typeface="+mn-cs"/>
            </a:endParaRPr>
          </a:p>
        </p:txBody>
      </p:sp>
      <p:sp>
        <p:nvSpPr>
          <p:cNvPr id="38" name="Text Box 12"/>
          <p:cNvSpPr txBox="1">
            <a:spLocks noChangeArrowheads="1"/>
          </p:cNvSpPr>
          <p:nvPr/>
        </p:nvSpPr>
        <p:spPr bwMode="auto">
          <a:xfrm>
            <a:off x="1547813" y="1385888"/>
            <a:ext cx="252413" cy="230188"/>
          </a:xfrm>
          <a:prstGeom prst="rect">
            <a:avLst/>
          </a:prstGeom>
          <a:noFill/>
          <a:ln w="9525">
            <a:noFill/>
            <a:miter lim="800000"/>
          </a:ln>
        </p:spPr>
        <p:txBody>
          <a:bodyPr bIns="0" anchor="b">
            <a:spAutoFit/>
          </a:bodyPr>
          <a:lstStyle/>
          <a:p>
            <a:pPr marR="0" defTabSz="914400">
              <a:spcBef>
                <a:spcPts val="600"/>
              </a:spcBef>
              <a:buClrTx/>
              <a:buSzTx/>
              <a:buFontTx/>
              <a:defRPr/>
            </a:pPr>
            <a:r>
              <a:rPr kumimoji="1" lang="en-US" altLang="zh-CN" sz="1200" b="1" kern="1200" cap="none" spc="0" normalizeH="0" baseline="0" noProof="0" dirty="0">
                <a:latin typeface="+mj-lt"/>
                <a:ea typeface="宋体" panose="02010600030101010101" pitchFamily="2" charset="-122"/>
                <a:cs typeface="+mn-cs"/>
              </a:rPr>
              <a:t>1</a:t>
            </a:r>
            <a:endParaRPr kumimoji="1" lang="zh-CN" altLang="en-US" sz="1200" b="1" kern="1200" cap="none" spc="0" normalizeH="0" baseline="0" noProof="0" dirty="0">
              <a:latin typeface="黑体" panose="02010609060101010101" pitchFamily="49" charset="-122"/>
              <a:ea typeface="黑体" panose="02010609060101010101" pitchFamily="49" charset="-122"/>
              <a:cs typeface="+mn-cs"/>
            </a:endParaRPr>
          </a:p>
        </p:txBody>
      </p:sp>
      <p:sp>
        <p:nvSpPr>
          <p:cNvPr id="39" name="Text Box 12"/>
          <p:cNvSpPr txBox="1">
            <a:spLocks noChangeArrowheads="1"/>
          </p:cNvSpPr>
          <p:nvPr/>
        </p:nvSpPr>
        <p:spPr bwMode="auto">
          <a:xfrm>
            <a:off x="1547813" y="1649413"/>
            <a:ext cx="252413" cy="230188"/>
          </a:xfrm>
          <a:prstGeom prst="rect">
            <a:avLst/>
          </a:prstGeom>
          <a:noFill/>
          <a:ln w="9525">
            <a:noFill/>
            <a:miter lim="800000"/>
          </a:ln>
        </p:spPr>
        <p:txBody>
          <a:bodyPr bIns="0" anchor="b">
            <a:spAutoFit/>
          </a:bodyPr>
          <a:lstStyle/>
          <a:p>
            <a:pPr marR="0" defTabSz="914400">
              <a:spcBef>
                <a:spcPts val="600"/>
              </a:spcBef>
              <a:buClrTx/>
              <a:buSzTx/>
              <a:buFontTx/>
              <a:defRPr/>
            </a:pPr>
            <a:r>
              <a:rPr kumimoji="1" lang="en-US" altLang="zh-CN" sz="1200" b="1" kern="1200" cap="none" spc="0" normalizeH="0" baseline="0" noProof="0" dirty="0">
                <a:latin typeface="+mj-lt"/>
                <a:ea typeface="宋体" panose="02010600030101010101" pitchFamily="2" charset="-122"/>
                <a:cs typeface="+mn-cs"/>
              </a:rPr>
              <a:t>1</a:t>
            </a:r>
            <a:endParaRPr kumimoji="1" lang="zh-CN" altLang="en-US" sz="1200" b="1" kern="1200" cap="none" spc="0" normalizeH="0" baseline="0" noProof="0" dirty="0">
              <a:latin typeface="黑体" panose="02010609060101010101" pitchFamily="49" charset="-122"/>
              <a:ea typeface="黑体" panose="02010609060101010101" pitchFamily="49" charset="-122"/>
              <a:cs typeface="+mn-cs"/>
            </a:endParaRPr>
          </a:p>
        </p:txBody>
      </p:sp>
      <p:sp>
        <p:nvSpPr>
          <p:cNvPr id="40" name="Text Box 12"/>
          <p:cNvSpPr txBox="1">
            <a:spLocks noChangeArrowheads="1"/>
          </p:cNvSpPr>
          <p:nvPr/>
        </p:nvSpPr>
        <p:spPr bwMode="auto">
          <a:xfrm>
            <a:off x="3357563" y="1597025"/>
            <a:ext cx="360363" cy="307975"/>
          </a:xfrm>
          <a:prstGeom prst="rect">
            <a:avLst/>
          </a:prstGeom>
          <a:noFill/>
          <a:ln w="9525">
            <a:noFill/>
            <a:miter lim="800000"/>
          </a:ln>
        </p:spPr>
        <p:txBody>
          <a:bodyPr>
            <a:spAutoFit/>
          </a:bodyPr>
          <a:lstStyle/>
          <a:p>
            <a:pPr marR="0" defTabSz="914400">
              <a:spcBef>
                <a:spcPts val="600"/>
              </a:spcBef>
              <a:buClrTx/>
              <a:buSzTx/>
              <a:buFontTx/>
              <a:defRPr/>
            </a:pPr>
            <a:r>
              <a:rPr kumimoji="1" lang="en-US" altLang="zh-CN" sz="1400" b="1" kern="1200" cap="none" spc="0" normalizeH="0" baseline="0" noProof="0" dirty="0">
                <a:solidFill>
                  <a:srgbClr val="C00000"/>
                </a:solidFill>
                <a:latin typeface="+mj-lt"/>
                <a:ea typeface="宋体" panose="02010600030101010101" pitchFamily="2" charset="-122"/>
                <a:cs typeface="+mn-cs"/>
              </a:rPr>
              <a:t>0</a:t>
            </a:r>
            <a:endParaRPr kumimoji="1" lang="zh-CN" altLang="en-US" sz="1400" b="1" kern="1200" cap="none" spc="0" normalizeH="0" baseline="0" noProof="0" dirty="0">
              <a:solidFill>
                <a:srgbClr val="C00000"/>
              </a:solidFill>
              <a:latin typeface="黑体" panose="02010609060101010101" pitchFamily="49" charset="-122"/>
              <a:ea typeface="黑体" panose="02010609060101010101" pitchFamily="49" charset="-122"/>
              <a:cs typeface="+mn-cs"/>
            </a:endParaRPr>
          </a:p>
        </p:txBody>
      </p:sp>
      <p:sp>
        <p:nvSpPr>
          <p:cNvPr id="41" name="Text Box 12"/>
          <p:cNvSpPr txBox="1">
            <a:spLocks noChangeArrowheads="1"/>
          </p:cNvSpPr>
          <p:nvPr/>
        </p:nvSpPr>
        <p:spPr bwMode="auto">
          <a:xfrm>
            <a:off x="1979613" y="1577975"/>
            <a:ext cx="828675" cy="396875"/>
          </a:xfrm>
          <a:prstGeom prst="rect">
            <a:avLst/>
          </a:prstGeom>
          <a:solidFill>
            <a:srgbClr val="FFFF00"/>
          </a:solidFill>
          <a:ln w="9525">
            <a:noFill/>
            <a:miter lim="800000"/>
          </a:ln>
        </p:spPr>
        <p:txBody>
          <a:bodyPr>
            <a:spAutoFit/>
          </a:bodyPr>
          <a:lstStyle/>
          <a:p>
            <a:pPr marR="0" defTabSz="914400">
              <a:spcBef>
                <a:spcPts val="600"/>
              </a:spcBef>
              <a:buClrTx/>
              <a:buSzTx/>
              <a:buFontTx/>
              <a:defRPr/>
            </a:pPr>
            <a:r>
              <a:rPr kumimoji="1" lang="en-US" altLang="zh-CN" sz="1400" b="1" kern="1200" cap="none" spc="0" normalizeH="0" baseline="0" noProof="0" dirty="0">
                <a:solidFill>
                  <a:srgbClr val="006600"/>
                </a:solidFill>
                <a:latin typeface="+mj-lt"/>
                <a:ea typeface="宋体" panose="02010600030101010101" pitchFamily="2" charset="-122"/>
                <a:cs typeface="+mn-cs"/>
              </a:rPr>
              <a:t>      1</a:t>
            </a:r>
            <a:endParaRPr kumimoji="1" lang="zh-CN" altLang="en-US" sz="1400" b="1" kern="1200" cap="none" spc="0" normalizeH="0" baseline="0" noProof="0" dirty="0">
              <a:solidFill>
                <a:srgbClr val="006600"/>
              </a:solidFill>
              <a:latin typeface="黑体" panose="02010609060101010101" pitchFamily="49" charset="-122"/>
              <a:ea typeface="黑体" panose="02010609060101010101" pitchFamily="49" charset="-122"/>
              <a:cs typeface="+mn-cs"/>
            </a:endParaRPr>
          </a:p>
        </p:txBody>
      </p:sp>
      <p:sp>
        <p:nvSpPr>
          <p:cNvPr id="42" name="矩形 41"/>
          <p:cNvSpPr/>
          <p:nvPr/>
        </p:nvSpPr>
        <p:spPr>
          <a:xfrm>
            <a:off x="900113" y="1506538"/>
            <a:ext cx="142875" cy="576262"/>
          </a:xfrm>
          <a:prstGeom prst="rect">
            <a:avLst/>
          </a:prstGeom>
          <a:noFill/>
          <a:ln w="12700" cap="flat" cmpd="sng">
            <a:solidFill>
              <a:schemeClr val="bg1"/>
            </a:solidFill>
            <a:prstDash val="solid"/>
            <a:roun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44" name="矩形 43"/>
          <p:cNvSpPr/>
          <p:nvPr/>
        </p:nvSpPr>
        <p:spPr>
          <a:xfrm>
            <a:off x="755650" y="1506538"/>
            <a:ext cx="144463" cy="576262"/>
          </a:xfrm>
          <a:prstGeom prst="rect">
            <a:avLst/>
          </a:prstGeom>
          <a:noFill/>
          <a:ln w="12700" cap="flat" cmpd="sng">
            <a:solidFill>
              <a:schemeClr val="bg1"/>
            </a:solidFill>
            <a:prstDash val="solid"/>
            <a:roun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45" name="Text Box 12"/>
          <p:cNvSpPr txBox="1">
            <a:spLocks noChangeArrowheads="1"/>
          </p:cNvSpPr>
          <p:nvPr/>
        </p:nvSpPr>
        <p:spPr bwMode="auto">
          <a:xfrm>
            <a:off x="1590675" y="1390650"/>
            <a:ext cx="250825" cy="231775"/>
          </a:xfrm>
          <a:prstGeom prst="rect">
            <a:avLst/>
          </a:prstGeom>
          <a:solidFill>
            <a:schemeClr val="tx1"/>
          </a:solidFill>
          <a:ln w="9525">
            <a:noFill/>
            <a:miter lim="800000"/>
          </a:ln>
        </p:spPr>
        <p:txBody>
          <a:bodyPr bIns="0" anchor="b">
            <a:spAutoFit/>
          </a:bodyPr>
          <a:lstStyle/>
          <a:p>
            <a:pPr marR="0" defTabSz="914400">
              <a:spcBef>
                <a:spcPts val="600"/>
              </a:spcBef>
              <a:buClrTx/>
              <a:buSzTx/>
              <a:buFontTx/>
              <a:defRPr/>
            </a:pPr>
            <a:r>
              <a:rPr kumimoji="1" lang="en-US" altLang="zh-CN" sz="1200" b="1" kern="1200" cap="none" spc="0" normalizeH="0" baseline="0" noProof="0" dirty="0">
                <a:latin typeface="+mj-lt"/>
                <a:ea typeface="宋体" panose="02010600030101010101" pitchFamily="2" charset="-122"/>
                <a:cs typeface="+mn-cs"/>
              </a:rPr>
              <a:t>0</a:t>
            </a:r>
            <a:endParaRPr kumimoji="1" lang="zh-CN" altLang="en-US" sz="1200" b="1" kern="1200" cap="none" spc="0" normalizeH="0" baseline="0" noProof="0" dirty="0">
              <a:latin typeface="黑体" panose="02010609060101010101" pitchFamily="49" charset="-122"/>
              <a:ea typeface="黑体" panose="02010609060101010101" pitchFamily="49" charset="-122"/>
              <a:cs typeface="+mn-cs"/>
            </a:endParaRPr>
          </a:p>
        </p:txBody>
      </p:sp>
      <p:sp>
        <p:nvSpPr>
          <p:cNvPr id="46" name="Text Box 12"/>
          <p:cNvSpPr txBox="1">
            <a:spLocks noChangeArrowheads="1"/>
          </p:cNvSpPr>
          <p:nvPr/>
        </p:nvSpPr>
        <p:spPr bwMode="auto">
          <a:xfrm>
            <a:off x="1590675" y="1674813"/>
            <a:ext cx="252413" cy="231775"/>
          </a:xfrm>
          <a:prstGeom prst="rect">
            <a:avLst/>
          </a:prstGeom>
          <a:solidFill>
            <a:schemeClr val="tx1"/>
          </a:solidFill>
          <a:ln w="9525">
            <a:noFill/>
            <a:miter lim="800000"/>
          </a:ln>
        </p:spPr>
        <p:txBody>
          <a:bodyPr bIns="0" anchor="b">
            <a:spAutoFit/>
          </a:bodyPr>
          <a:lstStyle/>
          <a:p>
            <a:pPr marR="0" defTabSz="914400">
              <a:spcBef>
                <a:spcPts val="600"/>
              </a:spcBef>
              <a:buClrTx/>
              <a:buSzTx/>
              <a:buFontTx/>
              <a:defRPr/>
            </a:pPr>
            <a:r>
              <a:rPr kumimoji="1" lang="en-US" altLang="zh-CN" sz="1200" b="1" kern="1200" cap="none" spc="0" normalizeH="0" baseline="0" noProof="0" dirty="0">
                <a:latin typeface="+mj-lt"/>
                <a:ea typeface="宋体" panose="02010600030101010101" pitchFamily="2" charset="-122"/>
                <a:cs typeface="+mn-cs"/>
              </a:rPr>
              <a:t>0</a:t>
            </a:r>
            <a:endParaRPr kumimoji="1" lang="zh-CN" altLang="en-US" sz="1200" b="1" kern="1200" cap="none" spc="0" normalizeH="0" baseline="0" noProof="0" dirty="0">
              <a:latin typeface="黑体" panose="02010609060101010101" pitchFamily="49" charset="-122"/>
              <a:ea typeface="黑体" panose="02010609060101010101" pitchFamily="49" charset="-122"/>
              <a:cs typeface="+mn-cs"/>
            </a:endParaRPr>
          </a:p>
        </p:txBody>
      </p:sp>
      <p:sp>
        <p:nvSpPr>
          <p:cNvPr id="47" name="Text Box 12"/>
          <p:cNvSpPr txBox="1">
            <a:spLocks noChangeArrowheads="1"/>
          </p:cNvSpPr>
          <p:nvPr/>
        </p:nvSpPr>
        <p:spPr bwMode="auto">
          <a:xfrm>
            <a:off x="3348038" y="1593850"/>
            <a:ext cx="360363" cy="307975"/>
          </a:xfrm>
          <a:prstGeom prst="rect">
            <a:avLst/>
          </a:prstGeom>
          <a:solidFill>
            <a:schemeClr val="tx1"/>
          </a:solidFill>
          <a:ln w="9525">
            <a:noFill/>
            <a:miter lim="800000"/>
          </a:ln>
        </p:spPr>
        <p:txBody>
          <a:bodyPr>
            <a:spAutoFit/>
          </a:bodyPr>
          <a:lstStyle/>
          <a:p>
            <a:pPr marR="0" defTabSz="914400">
              <a:spcBef>
                <a:spcPts val="600"/>
              </a:spcBef>
              <a:buClrTx/>
              <a:buSzTx/>
              <a:buFontTx/>
              <a:defRPr/>
            </a:pPr>
            <a:r>
              <a:rPr kumimoji="1" lang="en-US" altLang="zh-CN" sz="1400" b="1" kern="1200" cap="none" spc="0" normalizeH="0" baseline="0" noProof="0" dirty="0">
                <a:solidFill>
                  <a:srgbClr val="C00000"/>
                </a:solidFill>
                <a:latin typeface="+mj-lt"/>
                <a:ea typeface="宋体" panose="02010600030101010101" pitchFamily="2" charset="-122"/>
                <a:cs typeface="+mn-cs"/>
              </a:rPr>
              <a:t>1</a:t>
            </a:r>
            <a:endParaRPr kumimoji="1" lang="zh-CN" altLang="en-US" sz="1400" b="1" kern="1200" cap="none" spc="0" normalizeH="0" baseline="0" noProof="0" dirty="0">
              <a:solidFill>
                <a:srgbClr val="C00000"/>
              </a:solidFill>
              <a:latin typeface="黑体" panose="02010609060101010101" pitchFamily="49" charset="-122"/>
              <a:ea typeface="黑体" panose="02010609060101010101" pitchFamily="49" charset="-122"/>
              <a:cs typeface="+mn-cs"/>
            </a:endParaRPr>
          </a:p>
        </p:txBody>
      </p:sp>
      <p:sp>
        <p:nvSpPr>
          <p:cNvPr id="48" name="Text Box 12"/>
          <p:cNvSpPr txBox="1">
            <a:spLocks noChangeArrowheads="1"/>
          </p:cNvSpPr>
          <p:nvPr/>
        </p:nvSpPr>
        <p:spPr bwMode="auto">
          <a:xfrm>
            <a:off x="1998663" y="1577975"/>
            <a:ext cx="828675" cy="360363"/>
          </a:xfrm>
          <a:prstGeom prst="rect">
            <a:avLst/>
          </a:prstGeom>
          <a:solidFill>
            <a:srgbClr val="FFFF00"/>
          </a:solidFill>
          <a:ln w="9525">
            <a:noFill/>
            <a:miter lim="800000"/>
          </a:ln>
        </p:spPr>
        <p:txBody>
          <a:bodyPr>
            <a:spAutoFit/>
          </a:bodyPr>
          <a:lstStyle/>
          <a:p>
            <a:pPr marR="0" defTabSz="914400">
              <a:spcBef>
                <a:spcPts val="600"/>
              </a:spcBef>
              <a:buClrTx/>
              <a:buSzTx/>
              <a:buFontTx/>
              <a:defRPr/>
            </a:pPr>
            <a:r>
              <a:rPr kumimoji="1" lang="en-US" altLang="zh-CN" sz="1400" b="1" kern="1200" cap="none" spc="0" normalizeH="0" baseline="0" noProof="0" dirty="0">
                <a:solidFill>
                  <a:srgbClr val="006600"/>
                </a:solidFill>
                <a:latin typeface="+mj-lt"/>
                <a:ea typeface="宋体" panose="02010600030101010101" pitchFamily="2" charset="-122"/>
                <a:cs typeface="+mn-cs"/>
              </a:rPr>
              <a:t>      0</a:t>
            </a:r>
            <a:endParaRPr kumimoji="1" lang="zh-CN" altLang="en-US" sz="1400" b="1" kern="1200" cap="none" spc="0" normalizeH="0" baseline="0" noProof="0" dirty="0">
              <a:solidFill>
                <a:srgbClr val="006600"/>
              </a:solidFill>
              <a:latin typeface="黑体" panose="02010609060101010101" pitchFamily="49" charset="-122"/>
              <a:ea typeface="黑体" panose="02010609060101010101" pitchFamily="49" charset="-122"/>
              <a:cs typeface="+mn-cs"/>
            </a:endParaRPr>
          </a:p>
        </p:txBody>
      </p:sp>
      <p:grpSp>
        <p:nvGrpSpPr>
          <p:cNvPr id="100" name="组合 99"/>
          <p:cNvGrpSpPr/>
          <p:nvPr/>
        </p:nvGrpSpPr>
        <p:grpSpPr>
          <a:xfrm>
            <a:off x="5876925" y="1276350"/>
            <a:ext cx="3016250" cy="1019175"/>
            <a:chOff x="3933453" y="1131590"/>
            <a:chExt cx="3015366" cy="1019917"/>
          </a:xfrm>
        </p:grpSpPr>
        <p:sp>
          <p:nvSpPr>
            <p:cNvPr id="52" name="Text Box 23"/>
            <p:cNvSpPr txBox="1">
              <a:spLocks noChangeArrowheads="1"/>
            </p:cNvSpPr>
            <p:nvPr/>
          </p:nvSpPr>
          <p:spPr bwMode="auto">
            <a:xfrm>
              <a:off x="3933453" y="1450910"/>
              <a:ext cx="547527" cy="308199"/>
            </a:xfrm>
            <a:prstGeom prst="rect">
              <a:avLst/>
            </a:prstGeom>
            <a:noFill/>
            <a:ln w="19050" algn="ctr">
              <a:noFill/>
              <a:miter lim="800000"/>
            </a:ln>
            <a:effectLst/>
          </p:spPr>
          <p:txBody>
            <a:bodyPr>
              <a:spAutoFit/>
            </a:bodyPr>
            <a:lstStyle/>
            <a:p>
              <a:pPr marR="0" defTabSz="914400">
                <a:spcBef>
                  <a:spcPct val="50000"/>
                </a:spcBef>
                <a:buClrTx/>
                <a:buSzTx/>
                <a:buFontTx/>
                <a:defRPr/>
              </a:pPr>
              <a:r>
                <a:rPr kumimoji="0" lang="en-US" altLang="zh-CN" sz="1400" b="1" kern="1200" cap="none" spc="0" normalizeH="0" baseline="0" noProof="0" dirty="0">
                  <a:solidFill>
                    <a:schemeClr val="bg1"/>
                  </a:solidFill>
                  <a:latin typeface="+mj-lt"/>
                  <a:ea typeface="宋体" panose="02010600030101010101" pitchFamily="2" charset="-122"/>
                  <a:cs typeface="+mn-cs"/>
                </a:rPr>
                <a:t>00</a:t>
              </a:r>
              <a:r>
                <a:rPr kumimoji="0" lang="en-US" altLang="zh-CN" sz="1400" b="1" kern="1200" cap="none" spc="0" normalizeH="0" baseline="0" noProof="0" dirty="0">
                  <a:latin typeface="+mj-lt"/>
                  <a:ea typeface="宋体" panose="02010600030101010101" pitchFamily="2" charset="-122"/>
                  <a:cs typeface="+mn-cs"/>
                </a:rPr>
                <a:t>/</a:t>
              </a:r>
              <a:r>
                <a:rPr kumimoji="0" lang="en-US" altLang="zh-CN" sz="1400" b="1" kern="1200" cap="none" spc="0" normalizeH="0" baseline="0" noProof="0" dirty="0">
                  <a:solidFill>
                    <a:srgbClr val="C00000"/>
                  </a:solidFill>
                  <a:latin typeface="+mj-lt"/>
                  <a:ea typeface="宋体" panose="02010600030101010101" pitchFamily="2" charset="-122"/>
                  <a:cs typeface="+mn-cs"/>
                </a:rPr>
                <a:t>0</a:t>
              </a:r>
              <a:endParaRPr kumimoji="0" lang="en-US" altLang="zh-CN" sz="1400" b="1" kern="1200" cap="none" spc="0" normalizeH="0" baseline="0" noProof="0" dirty="0">
                <a:solidFill>
                  <a:srgbClr val="C00000"/>
                </a:solidFill>
                <a:latin typeface="+mj-lt"/>
                <a:ea typeface="宋体" panose="02010600030101010101" pitchFamily="2" charset="-122"/>
                <a:cs typeface="+mn-cs"/>
              </a:endParaRPr>
            </a:p>
          </p:txBody>
        </p:sp>
        <p:sp>
          <p:nvSpPr>
            <p:cNvPr id="53" name="Freeform 24"/>
            <p:cNvSpPr/>
            <p:nvPr/>
          </p:nvSpPr>
          <p:spPr bwMode="auto">
            <a:xfrm>
              <a:off x="4396867" y="1550995"/>
              <a:ext cx="396759" cy="287547"/>
            </a:xfrm>
            <a:custGeom>
              <a:avLst/>
              <a:gdLst>
                <a:gd name="T0" fmla="*/ 152 w 438"/>
                <a:gd name="T1" fmla="*/ 26 h 416"/>
                <a:gd name="T2" fmla="*/ 89 w 438"/>
                <a:gd name="T3" fmla="*/ 3 h 416"/>
                <a:gd name="T4" fmla="*/ 26 w 438"/>
                <a:gd name="T5" fmla="*/ 16 h 416"/>
                <a:gd name="T6" fmla="*/ 11 w 438"/>
                <a:gd name="T7" fmla="*/ 42 h 416"/>
                <a:gd name="T8" fmla="*/ 89 w 438"/>
                <a:gd name="T9" fmla="*/ 42 h 416"/>
                <a:gd name="T10" fmla="*/ 0 60000 65536"/>
                <a:gd name="T11" fmla="*/ 0 60000 65536"/>
                <a:gd name="T12" fmla="*/ 0 60000 65536"/>
                <a:gd name="T13" fmla="*/ 0 60000 65536"/>
                <a:gd name="T14" fmla="*/ 0 60000 65536"/>
                <a:gd name="T15" fmla="*/ 0 w 438"/>
                <a:gd name="T16" fmla="*/ 0 h 416"/>
                <a:gd name="T17" fmla="*/ 438 w 438"/>
                <a:gd name="T18" fmla="*/ 416 h 416"/>
              </a:gdLst>
              <a:ahLst/>
              <a:cxnLst>
                <a:cxn ang="T10">
                  <a:pos x="T0" y="T1"/>
                </a:cxn>
                <a:cxn ang="T11">
                  <a:pos x="T2" y="T3"/>
                </a:cxn>
                <a:cxn ang="T12">
                  <a:pos x="T4" y="T5"/>
                </a:cxn>
                <a:cxn ang="T13">
                  <a:pos x="T6" y="T7"/>
                </a:cxn>
                <a:cxn ang="T14">
                  <a:pos x="T8" y="T9"/>
                </a:cxn>
              </a:cxnLst>
              <a:rect l="T15" t="T16" r="T17" b="T18"/>
              <a:pathLst>
                <a:path w="438" h="416">
                  <a:moveTo>
                    <a:pt x="438" y="242"/>
                  </a:moveTo>
                  <a:cubicBezTo>
                    <a:pt x="377" y="136"/>
                    <a:pt x="317" y="30"/>
                    <a:pt x="257" y="15"/>
                  </a:cubicBezTo>
                  <a:cubicBezTo>
                    <a:pt x="197" y="0"/>
                    <a:pt x="114" y="91"/>
                    <a:pt x="76" y="151"/>
                  </a:cubicBezTo>
                  <a:cubicBezTo>
                    <a:pt x="38" y="211"/>
                    <a:pt x="0" y="340"/>
                    <a:pt x="30" y="378"/>
                  </a:cubicBezTo>
                  <a:cubicBezTo>
                    <a:pt x="60" y="416"/>
                    <a:pt x="219" y="378"/>
                    <a:pt x="257" y="378"/>
                  </a:cubicBezTo>
                </a:path>
              </a:pathLst>
            </a:custGeom>
            <a:noFill/>
            <a:ln w="19050">
              <a:solidFill>
                <a:schemeClr val="bg2"/>
              </a:solidFill>
              <a:round/>
              <a:tailEnd type="triangle" w="med" len="med"/>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54" name="Text Box 25"/>
            <p:cNvSpPr txBox="1">
              <a:spLocks noChangeArrowheads="1"/>
            </p:cNvSpPr>
            <p:nvPr/>
          </p:nvSpPr>
          <p:spPr bwMode="auto">
            <a:xfrm>
              <a:off x="5115794" y="1336527"/>
              <a:ext cx="691947" cy="308199"/>
            </a:xfrm>
            <a:prstGeom prst="rect">
              <a:avLst/>
            </a:prstGeom>
            <a:noFill/>
            <a:ln w="19050" algn="ctr">
              <a:noFill/>
              <a:miter lim="800000"/>
            </a:ln>
            <a:effectLst/>
          </p:spPr>
          <p:txBody>
            <a:bodyPr>
              <a:spAutoFit/>
            </a:bodyPr>
            <a:lstStyle/>
            <a:p>
              <a:pPr marR="0" defTabSz="914400">
                <a:spcBef>
                  <a:spcPct val="50000"/>
                </a:spcBef>
                <a:buClrTx/>
                <a:buSzTx/>
                <a:buFontTx/>
                <a:defRPr/>
              </a:pPr>
              <a:r>
                <a:rPr kumimoji="0" lang="en-US" altLang="zh-CN" sz="1400" b="1" kern="1200" cap="none" spc="0" normalizeH="0" baseline="0" noProof="0" dirty="0">
                  <a:solidFill>
                    <a:schemeClr val="bg1"/>
                  </a:solidFill>
                  <a:latin typeface="+mj-lt"/>
                  <a:ea typeface="宋体" panose="02010600030101010101" pitchFamily="2" charset="-122"/>
                  <a:cs typeface="+mn-cs"/>
                </a:rPr>
                <a:t>11</a:t>
              </a:r>
              <a:r>
                <a:rPr kumimoji="0" lang="en-US" altLang="zh-CN" sz="1400" b="1" kern="1200" cap="none" spc="0" normalizeH="0" baseline="0" noProof="0" dirty="0">
                  <a:latin typeface="+mj-lt"/>
                  <a:ea typeface="宋体" panose="02010600030101010101" pitchFamily="2" charset="-122"/>
                  <a:cs typeface="+mn-cs"/>
                </a:rPr>
                <a:t>/</a:t>
              </a:r>
              <a:r>
                <a:rPr kumimoji="0" lang="en-US" altLang="zh-CN" sz="1400" b="1" kern="1200" cap="none" spc="0" normalizeH="0" baseline="0" noProof="0" dirty="0">
                  <a:solidFill>
                    <a:srgbClr val="C00000"/>
                  </a:solidFill>
                  <a:latin typeface="+mj-lt"/>
                  <a:ea typeface="宋体" panose="02010600030101010101" pitchFamily="2" charset="-122"/>
                  <a:cs typeface="+mn-cs"/>
                </a:rPr>
                <a:t>0</a:t>
              </a:r>
              <a:endParaRPr kumimoji="0" lang="en-US" altLang="zh-CN" sz="1400" b="1" kern="1200" cap="none" spc="0" normalizeH="0" baseline="0" noProof="0" dirty="0">
                <a:solidFill>
                  <a:srgbClr val="C00000"/>
                </a:solidFill>
                <a:latin typeface="+mj-lt"/>
                <a:ea typeface="宋体" panose="02010600030101010101" pitchFamily="2" charset="-122"/>
                <a:cs typeface="+mn-cs"/>
              </a:endParaRPr>
            </a:p>
          </p:txBody>
        </p:sp>
        <p:sp>
          <p:nvSpPr>
            <p:cNvPr id="59" name="Text Box 32"/>
            <p:cNvSpPr txBox="1">
              <a:spLocks noChangeArrowheads="1"/>
            </p:cNvSpPr>
            <p:nvPr/>
          </p:nvSpPr>
          <p:spPr bwMode="auto">
            <a:xfrm>
              <a:off x="5201494" y="1789293"/>
              <a:ext cx="577681" cy="308199"/>
            </a:xfrm>
            <a:prstGeom prst="rect">
              <a:avLst/>
            </a:prstGeom>
            <a:noFill/>
            <a:ln w="19050" algn="ctr">
              <a:noFill/>
              <a:miter lim="800000"/>
            </a:ln>
            <a:effectLst/>
          </p:spPr>
          <p:txBody>
            <a:bodyPr>
              <a:spAutoFit/>
            </a:bodyPr>
            <a:lstStyle/>
            <a:p>
              <a:pPr marR="0" defTabSz="914400">
                <a:spcBef>
                  <a:spcPct val="50000"/>
                </a:spcBef>
                <a:buClrTx/>
                <a:buSzTx/>
                <a:buFontTx/>
                <a:defRPr/>
              </a:pPr>
              <a:r>
                <a:rPr kumimoji="0" lang="en-US" altLang="zh-CN" sz="1400" b="1" kern="1200" cap="none" spc="0" normalizeH="0" baseline="0" noProof="0" dirty="0">
                  <a:solidFill>
                    <a:schemeClr val="bg1"/>
                  </a:solidFill>
                  <a:latin typeface="+mj-lt"/>
                  <a:ea typeface="宋体" panose="02010600030101010101" pitchFamily="2" charset="-122"/>
                  <a:cs typeface="+mn-cs"/>
                </a:rPr>
                <a:t>00</a:t>
              </a:r>
              <a:r>
                <a:rPr kumimoji="0" lang="en-US" altLang="zh-CN" sz="1400" b="1" kern="1200" cap="none" spc="0" normalizeH="0" baseline="0" noProof="0" dirty="0">
                  <a:latin typeface="+mj-lt"/>
                  <a:ea typeface="宋体" panose="02010600030101010101" pitchFamily="2" charset="-122"/>
                  <a:cs typeface="+mn-cs"/>
                </a:rPr>
                <a:t>/</a:t>
              </a:r>
              <a:r>
                <a:rPr kumimoji="0" lang="en-US" altLang="zh-CN" sz="1400" b="1" kern="1200" cap="none" spc="0" normalizeH="0" baseline="0" noProof="0" dirty="0">
                  <a:solidFill>
                    <a:srgbClr val="C00000"/>
                  </a:solidFill>
                  <a:latin typeface="+mj-lt"/>
                  <a:ea typeface="宋体" panose="02010600030101010101" pitchFamily="2" charset="-122"/>
                  <a:cs typeface="+mn-cs"/>
                </a:rPr>
                <a:t>1</a:t>
              </a:r>
              <a:endParaRPr kumimoji="0" lang="en-US" altLang="zh-CN" sz="1400" b="1" kern="1200" cap="none" spc="0" normalizeH="0" baseline="0" noProof="0" dirty="0">
                <a:solidFill>
                  <a:srgbClr val="C00000"/>
                </a:solidFill>
                <a:latin typeface="+mj-lt"/>
                <a:ea typeface="宋体" panose="02010600030101010101" pitchFamily="2" charset="-122"/>
                <a:cs typeface="+mn-cs"/>
              </a:endParaRPr>
            </a:p>
          </p:txBody>
        </p:sp>
        <p:sp>
          <p:nvSpPr>
            <p:cNvPr id="62" name="Text Box 35"/>
            <p:cNvSpPr txBox="1">
              <a:spLocks noChangeArrowheads="1"/>
            </p:cNvSpPr>
            <p:nvPr/>
          </p:nvSpPr>
          <p:spPr bwMode="auto">
            <a:xfrm>
              <a:off x="5652212" y="1131590"/>
              <a:ext cx="936350" cy="308199"/>
            </a:xfrm>
            <a:prstGeom prst="rect">
              <a:avLst/>
            </a:prstGeom>
            <a:noFill/>
            <a:ln w="19050">
              <a:noFill/>
              <a:miter lim="800000"/>
            </a:ln>
            <a:effectLst/>
          </p:spPr>
          <p:txBody>
            <a:bodyPr>
              <a:spAutoFit/>
            </a:bodyPr>
            <a:lstStyle/>
            <a:p>
              <a:pPr marR="0" defTabSz="914400">
                <a:spcBef>
                  <a:spcPct val="50000"/>
                </a:spcBef>
                <a:buClrTx/>
                <a:buSzTx/>
                <a:buFontTx/>
                <a:defRPr/>
              </a:pPr>
              <a:r>
                <a:rPr kumimoji="0" lang="en-US" altLang="zh-CN" sz="1400" b="1" kern="1200" cap="none" spc="0" normalizeH="0" baseline="0" noProof="0" dirty="0">
                  <a:solidFill>
                    <a:schemeClr val="bg1"/>
                  </a:solidFill>
                  <a:latin typeface="+mj-lt"/>
                  <a:ea typeface="宋体" panose="02010600030101010101" pitchFamily="2" charset="-122"/>
                  <a:cs typeface="+mn-cs"/>
                </a:rPr>
                <a:t>X</a:t>
              </a:r>
              <a:r>
                <a:rPr kumimoji="0" lang="en-US" altLang="zh-CN" sz="1400" b="1" kern="1200" cap="none" spc="0" normalizeH="0" baseline="-25000" noProof="0" dirty="0">
                  <a:solidFill>
                    <a:schemeClr val="bg1"/>
                  </a:solidFill>
                  <a:latin typeface="+mj-lt"/>
                  <a:ea typeface="宋体" panose="02010600030101010101" pitchFamily="2" charset="-122"/>
                  <a:cs typeface="+mn-cs"/>
                </a:rPr>
                <a:t>1</a:t>
              </a:r>
              <a:r>
                <a:rPr kumimoji="0" lang="en-US" altLang="zh-CN" sz="1400" b="1" kern="1200" cap="none" spc="0" normalizeH="0" baseline="0" noProof="0" dirty="0">
                  <a:solidFill>
                    <a:schemeClr val="bg1"/>
                  </a:solidFill>
                  <a:latin typeface="+mj-lt"/>
                  <a:ea typeface="宋体" panose="02010600030101010101" pitchFamily="2" charset="-122"/>
                  <a:cs typeface="+mn-cs"/>
                </a:rPr>
                <a:t>X</a:t>
              </a:r>
              <a:r>
                <a:rPr kumimoji="0" lang="en-US" altLang="zh-CN" sz="1400" b="1" kern="1200" cap="none" spc="0" normalizeH="0" baseline="-25000" noProof="0" dirty="0">
                  <a:solidFill>
                    <a:schemeClr val="bg1"/>
                  </a:solidFill>
                  <a:latin typeface="+mj-lt"/>
                  <a:ea typeface="宋体" panose="02010600030101010101" pitchFamily="2" charset="-122"/>
                  <a:cs typeface="+mn-cs"/>
                </a:rPr>
                <a:t>2 </a:t>
              </a:r>
              <a:r>
                <a:rPr kumimoji="1" lang="en-US" altLang="zh-CN" sz="1400" b="1" kern="1200" cap="none" spc="0" normalizeH="0" baseline="0" noProof="0" dirty="0">
                  <a:latin typeface="+mj-lt"/>
                  <a:ea typeface="宋体" panose="02010600030101010101" pitchFamily="2" charset="-122"/>
                  <a:cs typeface="+mn-cs"/>
                </a:rPr>
                <a:t>/ </a:t>
              </a:r>
              <a:r>
                <a:rPr kumimoji="1" lang="en-US" altLang="zh-CN" sz="1400" b="1" kern="1200" cap="none" spc="0" normalizeH="0" baseline="0" noProof="0" dirty="0">
                  <a:solidFill>
                    <a:srgbClr val="C00000"/>
                  </a:solidFill>
                  <a:latin typeface="+mj-lt"/>
                  <a:ea typeface="宋体" panose="02010600030101010101" pitchFamily="2" charset="-122"/>
                  <a:cs typeface="+mn-cs"/>
                </a:rPr>
                <a:t>Z</a:t>
              </a:r>
              <a:endParaRPr kumimoji="1" lang="en-US" altLang="zh-CN" sz="1400" b="1" kern="1200" cap="none" spc="0" normalizeH="0" baseline="0" noProof="0" dirty="0">
                <a:solidFill>
                  <a:srgbClr val="C00000"/>
                </a:solidFill>
                <a:latin typeface="+mj-lt"/>
                <a:ea typeface="宋体" panose="02010600030101010101" pitchFamily="2" charset="-122"/>
                <a:cs typeface="+mn-cs"/>
              </a:endParaRPr>
            </a:p>
          </p:txBody>
        </p:sp>
        <p:sp>
          <p:nvSpPr>
            <p:cNvPr id="64" name="Freeform 19"/>
            <p:cNvSpPr/>
            <p:nvPr/>
          </p:nvSpPr>
          <p:spPr bwMode="auto">
            <a:xfrm>
              <a:off x="4911066" y="1657436"/>
              <a:ext cx="972853" cy="108029"/>
            </a:xfrm>
            <a:custGeom>
              <a:avLst/>
              <a:gdLst>
                <a:gd name="T0" fmla="*/ 0 w 953"/>
                <a:gd name="T1" fmla="*/ 0 h 181"/>
                <a:gd name="T2" fmla="*/ 157 w 953"/>
                <a:gd name="T3" fmla="*/ 0 h 181"/>
                <a:gd name="T4" fmla="*/ 327 w 953"/>
                <a:gd name="T5" fmla="*/ 0 h 181"/>
                <a:gd name="T6" fmla="*/ 0 60000 65536"/>
                <a:gd name="T7" fmla="*/ 0 60000 65536"/>
                <a:gd name="T8" fmla="*/ 0 60000 65536"/>
                <a:gd name="T9" fmla="*/ 0 w 953"/>
                <a:gd name="T10" fmla="*/ 0 h 181"/>
                <a:gd name="T11" fmla="*/ 953 w 953"/>
                <a:gd name="T12" fmla="*/ 181 h 181"/>
              </a:gdLst>
              <a:ahLst/>
              <a:cxnLst>
                <a:cxn ang="T6">
                  <a:pos x="T0" y="T1"/>
                </a:cxn>
                <a:cxn ang="T7">
                  <a:pos x="T2" y="T3"/>
                </a:cxn>
                <a:cxn ang="T8">
                  <a:pos x="T4" y="T5"/>
                </a:cxn>
              </a:cxnLst>
              <a:rect l="T9" t="T10" r="T11" b="T12"/>
              <a:pathLst>
                <a:path w="953" h="181">
                  <a:moveTo>
                    <a:pt x="0" y="181"/>
                  </a:moveTo>
                  <a:cubicBezTo>
                    <a:pt x="147" y="90"/>
                    <a:pt x="295" y="0"/>
                    <a:pt x="454" y="0"/>
                  </a:cubicBezTo>
                  <a:cubicBezTo>
                    <a:pt x="613" y="0"/>
                    <a:pt x="870" y="151"/>
                    <a:pt x="953" y="181"/>
                  </a:cubicBezTo>
                </a:path>
              </a:pathLst>
            </a:custGeom>
            <a:noFill/>
            <a:ln w="19050">
              <a:solidFill>
                <a:schemeClr val="bg2"/>
              </a:solidFill>
              <a:round/>
              <a:tailEnd type="triangle" w="med" len="lg"/>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67" name="Freeform 19"/>
            <p:cNvSpPr/>
            <p:nvPr/>
          </p:nvSpPr>
          <p:spPr bwMode="auto">
            <a:xfrm rot="10800000">
              <a:off x="4901544" y="1937039"/>
              <a:ext cx="972853" cy="108029"/>
            </a:xfrm>
            <a:custGeom>
              <a:avLst/>
              <a:gdLst>
                <a:gd name="T0" fmla="*/ 0 w 953"/>
                <a:gd name="T1" fmla="*/ 0 h 181"/>
                <a:gd name="T2" fmla="*/ 157 w 953"/>
                <a:gd name="T3" fmla="*/ 0 h 181"/>
                <a:gd name="T4" fmla="*/ 327 w 953"/>
                <a:gd name="T5" fmla="*/ 0 h 181"/>
                <a:gd name="T6" fmla="*/ 0 60000 65536"/>
                <a:gd name="T7" fmla="*/ 0 60000 65536"/>
                <a:gd name="T8" fmla="*/ 0 60000 65536"/>
                <a:gd name="T9" fmla="*/ 0 w 953"/>
                <a:gd name="T10" fmla="*/ 0 h 181"/>
                <a:gd name="T11" fmla="*/ 953 w 953"/>
                <a:gd name="T12" fmla="*/ 181 h 181"/>
              </a:gdLst>
              <a:ahLst/>
              <a:cxnLst>
                <a:cxn ang="T6">
                  <a:pos x="T0" y="T1"/>
                </a:cxn>
                <a:cxn ang="T7">
                  <a:pos x="T2" y="T3"/>
                </a:cxn>
                <a:cxn ang="T8">
                  <a:pos x="T4" y="T5"/>
                </a:cxn>
              </a:cxnLst>
              <a:rect l="T9" t="T10" r="T11" b="T12"/>
              <a:pathLst>
                <a:path w="953" h="181">
                  <a:moveTo>
                    <a:pt x="0" y="181"/>
                  </a:moveTo>
                  <a:cubicBezTo>
                    <a:pt x="147" y="90"/>
                    <a:pt x="295" y="0"/>
                    <a:pt x="454" y="0"/>
                  </a:cubicBezTo>
                  <a:cubicBezTo>
                    <a:pt x="613" y="0"/>
                    <a:pt x="870" y="151"/>
                    <a:pt x="953" y="181"/>
                  </a:cubicBezTo>
                </a:path>
              </a:pathLst>
            </a:custGeom>
            <a:noFill/>
            <a:ln w="19050">
              <a:solidFill>
                <a:schemeClr val="bg2"/>
              </a:solidFill>
              <a:round/>
              <a:tailEnd type="triangle" w="med" len="lg"/>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grpSp>
          <p:nvGrpSpPr>
            <p:cNvPr id="37950" name="组合 67"/>
            <p:cNvGrpSpPr/>
            <p:nvPr/>
          </p:nvGrpSpPr>
          <p:grpSpPr>
            <a:xfrm>
              <a:off x="4606463" y="1694141"/>
              <a:ext cx="461966" cy="360000"/>
              <a:chOff x="209519" y="1643056"/>
              <a:chExt cx="461966" cy="360000"/>
            </a:xfrm>
          </p:grpSpPr>
          <p:sp>
            <p:nvSpPr>
              <p:cNvPr id="37960" name="椭圆 72"/>
              <p:cNvSpPr/>
              <p:nvPr/>
            </p:nvSpPr>
            <p:spPr>
              <a:xfrm>
                <a:off x="209519" y="1643056"/>
                <a:ext cx="360000" cy="360000"/>
              </a:xfrm>
              <a:prstGeom prst="ellipse">
                <a:avLst/>
              </a:prstGeom>
              <a:solidFill>
                <a:srgbClr val="92D05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74" name="Text Box 6"/>
              <p:cNvSpPr txBox="1">
                <a:spLocks noChangeArrowheads="1"/>
              </p:cNvSpPr>
              <p:nvPr/>
            </p:nvSpPr>
            <p:spPr bwMode="auto">
              <a:xfrm>
                <a:off x="242740" y="1661953"/>
                <a:ext cx="428500" cy="308199"/>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a</a:t>
                </a:r>
                <a:endParaRPr kumimoji="0" lang="en-US" altLang="zh-CN" sz="1400" b="1" kern="1200" cap="none" spc="0" normalizeH="0" baseline="-25000" noProof="0" dirty="0">
                  <a:latin typeface="+mj-lt"/>
                  <a:ea typeface="宋体" panose="02010600030101010101" pitchFamily="2" charset="-122"/>
                  <a:cs typeface="+mn-cs"/>
                </a:endParaRPr>
              </a:p>
            </p:txBody>
          </p:sp>
        </p:grpSp>
        <p:grpSp>
          <p:nvGrpSpPr>
            <p:cNvPr id="37951" name="组合 70"/>
            <p:cNvGrpSpPr/>
            <p:nvPr/>
          </p:nvGrpSpPr>
          <p:grpSpPr>
            <a:xfrm>
              <a:off x="5825671" y="1694141"/>
              <a:ext cx="461966" cy="360000"/>
              <a:chOff x="209519" y="1643056"/>
              <a:chExt cx="461966" cy="360000"/>
            </a:xfrm>
          </p:grpSpPr>
          <p:sp>
            <p:nvSpPr>
              <p:cNvPr id="37958" name="椭圆 70"/>
              <p:cNvSpPr/>
              <p:nvPr/>
            </p:nvSpPr>
            <p:spPr>
              <a:xfrm>
                <a:off x="209519" y="1643056"/>
                <a:ext cx="360000" cy="360000"/>
              </a:xfrm>
              <a:prstGeom prst="ellipse">
                <a:avLst/>
              </a:prstGeom>
              <a:solidFill>
                <a:srgbClr val="92D05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72" name="Text Box 6"/>
              <p:cNvSpPr txBox="1">
                <a:spLocks noChangeArrowheads="1"/>
              </p:cNvSpPr>
              <p:nvPr/>
            </p:nvSpPr>
            <p:spPr bwMode="auto">
              <a:xfrm>
                <a:off x="242374" y="1671485"/>
                <a:ext cx="428500" cy="308199"/>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b</a:t>
                </a:r>
                <a:endParaRPr kumimoji="0" lang="en-US" altLang="zh-CN" sz="1400" b="1" kern="1200" cap="none" spc="0" normalizeH="0" baseline="-25000" noProof="0" dirty="0">
                  <a:latin typeface="+mj-lt"/>
                  <a:ea typeface="宋体" panose="02010600030101010101" pitchFamily="2" charset="-122"/>
                  <a:cs typeface="+mn-cs"/>
                </a:endParaRPr>
              </a:p>
            </p:txBody>
          </p:sp>
        </p:grpSp>
        <p:sp>
          <p:nvSpPr>
            <p:cNvPr id="37952" name="Freeform 23"/>
            <p:cNvSpPr/>
            <p:nvPr/>
          </p:nvSpPr>
          <p:spPr>
            <a:xfrm flipH="1">
              <a:off x="6156176" y="1635646"/>
              <a:ext cx="252000" cy="324000"/>
            </a:xfrm>
            <a:custGeom>
              <a:avLst/>
              <a:gdLst>
                <a:gd name="txL" fmla="*/ 0 w 448"/>
                <a:gd name="txT" fmla="*/ 0 h 480"/>
                <a:gd name="txR" fmla="*/ 448 w 448"/>
                <a:gd name="txB" fmla="*/ 480 h 480"/>
              </a:gdLst>
              <a:ahLst/>
              <a:cxnLst>
                <a:cxn ang="0">
                  <a:pos x="2147483646" y="2147483646"/>
                </a:cxn>
                <a:cxn ang="0">
                  <a:pos x="2147483646" y="2147483646"/>
                </a:cxn>
                <a:cxn ang="0">
                  <a:pos x="2147483646" y="2147483646"/>
                </a:cxn>
                <a:cxn ang="0">
                  <a:pos x="2147483646" y="2147483646"/>
                </a:cxn>
                <a:cxn ang="0">
                  <a:pos x="2147483646" y="2147483646"/>
                </a:cxn>
              </a:cxnLst>
              <a:rect l="txL" t="txT" r="txR" b="txB"/>
              <a:pathLst>
                <a:path w="448" h="480">
                  <a:moveTo>
                    <a:pt x="448" y="152"/>
                  </a:moveTo>
                  <a:cubicBezTo>
                    <a:pt x="340" y="76"/>
                    <a:pt x="232" y="0"/>
                    <a:pt x="160" y="8"/>
                  </a:cubicBezTo>
                  <a:cubicBezTo>
                    <a:pt x="88" y="16"/>
                    <a:pt x="32" y="128"/>
                    <a:pt x="16" y="200"/>
                  </a:cubicBezTo>
                  <a:cubicBezTo>
                    <a:pt x="0" y="272"/>
                    <a:pt x="0" y="400"/>
                    <a:pt x="64" y="440"/>
                  </a:cubicBezTo>
                  <a:cubicBezTo>
                    <a:pt x="128" y="480"/>
                    <a:pt x="344" y="440"/>
                    <a:pt x="400" y="440"/>
                  </a:cubicBezTo>
                </a:path>
              </a:pathLst>
            </a:custGeom>
            <a:noFill/>
            <a:ln w="19050" cap="flat" cmpd="sng">
              <a:solidFill>
                <a:schemeClr val="bg2">
                  <a:alpha val="100000"/>
                </a:schemeClr>
              </a:solidFill>
              <a:prstDash val="solid"/>
              <a:round/>
              <a:headEnd type="none" w="med" len="med"/>
              <a:tailEnd type="triangle" w="med" len="med"/>
            </a:ln>
          </p:spPr>
          <p:txBody>
            <a:bodyPr/>
            <a:p>
              <a:endParaRPr lang="zh-CN" altLang="en-US"/>
            </a:p>
          </p:txBody>
        </p:sp>
        <p:sp>
          <p:nvSpPr>
            <p:cNvPr id="95" name="Text Box 23"/>
            <p:cNvSpPr txBox="1">
              <a:spLocks noChangeArrowheads="1"/>
            </p:cNvSpPr>
            <p:nvPr/>
          </p:nvSpPr>
          <p:spPr bwMode="auto">
            <a:xfrm>
              <a:off x="3942975" y="1622485"/>
              <a:ext cx="547527" cy="308199"/>
            </a:xfrm>
            <a:prstGeom prst="rect">
              <a:avLst/>
            </a:prstGeom>
            <a:noFill/>
            <a:ln w="19050" algn="ctr">
              <a:noFill/>
              <a:miter lim="800000"/>
            </a:ln>
            <a:effectLst/>
          </p:spPr>
          <p:txBody>
            <a:bodyPr>
              <a:spAutoFit/>
            </a:bodyPr>
            <a:lstStyle/>
            <a:p>
              <a:pPr marR="0" defTabSz="914400">
                <a:spcBef>
                  <a:spcPct val="50000"/>
                </a:spcBef>
                <a:buClrTx/>
                <a:buSzTx/>
                <a:buFontTx/>
                <a:defRPr/>
              </a:pPr>
              <a:r>
                <a:rPr kumimoji="0" lang="en-US" altLang="zh-CN" sz="1400" b="1" kern="1200" cap="none" spc="0" normalizeH="0" baseline="0" noProof="0" dirty="0">
                  <a:solidFill>
                    <a:schemeClr val="bg1"/>
                  </a:solidFill>
                  <a:latin typeface="+mj-lt"/>
                  <a:ea typeface="宋体" panose="02010600030101010101" pitchFamily="2" charset="-122"/>
                  <a:cs typeface="+mn-cs"/>
                </a:rPr>
                <a:t>01</a:t>
              </a:r>
              <a:r>
                <a:rPr kumimoji="0" lang="en-US" altLang="zh-CN" sz="1400" b="1" kern="1200" cap="none" spc="0" normalizeH="0" baseline="0" noProof="0" dirty="0">
                  <a:latin typeface="+mj-lt"/>
                  <a:ea typeface="宋体" panose="02010600030101010101" pitchFamily="2" charset="-122"/>
                  <a:cs typeface="+mn-cs"/>
                </a:rPr>
                <a:t>/</a:t>
              </a:r>
              <a:r>
                <a:rPr kumimoji="0" lang="en-US" altLang="zh-CN" sz="1400" b="1" kern="1200" cap="none" spc="0" normalizeH="0" baseline="0" noProof="0" dirty="0">
                  <a:solidFill>
                    <a:srgbClr val="C00000"/>
                  </a:solidFill>
                  <a:latin typeface="+mj-lt"/>
                  <a:ea typeface="宋体" panose="02010600030101010101" pitchFamily="2" charset="-122"/>
                  <a:cs typeface="+mn-cs"/>
                </a:rPr>
                <a:t>1</a:t>
              </a:r>
              <a:endParaRPr kumimoji="0" lang="en-US" altLang="zh-CN" sz="1400" b="1" kern="1200" cap="none" spc="0" normalizeH="0" baseline="0" noProof="0" dirty="0">
                <a:solidFill>
                  <a:srgbClr val="C00000"/>
                </a:solidFill>
                <a:latin typeface="+mj-lt"/>
                <a:ea typeface="宋体" panose="02010600030101010101" pitchFamily="2" charset="-122"/>
                <a:cs typeface="+mn-cs"/>
              </a:endParaRPr>
            </a:p>
          </p:txBody>
        </p:sp>
        <p:sp>
          <p:nvSpPr>
            <p:cNvPr id="96" name="Text Box 23"/>
            <p:cNvSpPr txBox="1">
              <a:spLocks noChangeArrowheads="1"/>
            </p:cNvSpPr>
            <p:nvPr/>
          </p:nvSpPr>
          <p:spPr bwMode="auto">
            <a:xfrm>
              <a:off x="3933453" y="1803592"/>
              <a:ext cx="547527" cy="308199"/>
            </a:xfrm>
            <a:prstGeom prst="rect">
              <a:avLst/>
            </a:prstGeom>
            <a:noFill/>
            <a:ln w="19050" algn="ctr">
              <a:noFill/>
              <a:miter lim="800000"/>
            </a:ln>
            <a:effectLst/>
          </p:spPr>
          <p:txBody>
            <a:bodyPr>
              <a:spAutoFit/>
            </a:bodyPr>
            <a:lstStyle/>
            <a:p>
              <a:pPr marR="0" defTabSz="914400">
                <a:spcBef>
                  <a:spcPct val="50000"/>
                </a:spcBef>
                <a:buClrTx/>
                <a:buSzTx/>
                <a:buFontTx/>
                <a:defRPr/>
              </a:pPr>
              <a:r>
                <a:rPr kumimoji="0" lang="en-US" altLang="zh-CN" sz="1400" b="1" kern="1200" cap="none" spc="0" normalizeH="0" baseline="0" noProof="0" dirty="0">
                  <a:solidFill>
                    <a:schemeClr val="bg1"/>
                  </a:solidFill>
                  <a:latin typeface="+mj-lt"/>
                  <a:ea typeface="宋体" panose="02010600030101010101" pitchFamily="2" charset="-122"/>
                  <a:cs typeface="+mn-cs"/>
                </a:rPr>
                <a:t>10</a:t>
              </a:r>
              <a:r>
                <a:rPr kumimoji="0" lang="en-US" altLang="zh-CN" sz="1400" b="1" kern="1200" cap="none" spc="0" normalizeH="0" baseline="0" noProof="0" dirty="0">
                  <a:latin typeface="+mj-lt"/>
                  <a:ea typeface="宋体" panose="02010600030101010101" pitchFamily="2" charset="-122"/>
                  <a:cs typeface="+mn-cs"/>
                </a:rPr>
                <a:t>/</a:t>
              </a:r>
              <a:r>
                <a:rPr kumimoji="0" lang="en-US" altLang="zh-CN" sz="1400" b="1" kern="1200" cap="none" spc="0" normalizeH="0" baseline="0" noProof="0" dirty="0">
                  <a:solidFill>
                    <a:srgbClr val="C00000"/>
                  </a:solidFill>
                  <a:latin typeface="+mj-lt"/>
                  <a:ea typeface="宋体" panose="02010600030101010101" pitchFamily="2" charset="-122"/>
                  <a:cs typeface="+mn-cs"/>
                </a:rPr>
                <a:t>1</a:t>
              </a:r>
              <a:endParaRPr kumimoji="0" lang="en-US" altLang="zh-CN" sz="1400" b="1" kern="1200" cap="none" spc="0" normalizeH="0" baseline="0" noProof="0" dirty="0">
                <a:solidFill>
                  <a:srgbClr val="C00000"/>
                </a:solidFill>
                <a:latin typeface="+mj-lt"/>
                <a:ea typeface="宋体" panose="02010600030101010101" pitchFamily="2" charset="-122"/>
                <a:cs typeface="+mn-cs"/>
              </a:endParaRPr>
            </a:p>
          </p:txBody>
        </p:sp>
        <p:sp>
          <p:nvSpPr>
            <p:cNvPr id="97" name="Text Box 23"/>
            <p:cNvSpPr txBox="1">
              <a:spLocks noChangeArrowheads="1"/>
            </p:cNvSpPr>
            <p:nvPr/>
          </p:nvSpPr>
          <p:spPr bwMode="auto">
            <a:xfrm>
              <a:off x="6372726" y="1492215"/>
              <a:ext cx="547526" cy="306610"/>
            </a:xfrm>
            <a:prstGeom prst="rect">
              <a:avLst/>
            </a:prstGeom>
            <a:noFill/>
            <a:ln w="19050" algn="ctr">
              <a:noFill/>
              <a:miter lim="800000"/>
            </a:ln>
            <a:effectLst/>
          </p:spPr>
          <p:txBody>
            <a:bodyPr>
              <a:spAutoFit/>
            </a:bodyPr>
            <a:lstStyle/>
            <a:p>
              <a:pPr marR="0" defTabSz="914400">
                <a:spcBef>
                  <a:spcPct val="50000"/>
                </a:spcBef>
                <a:buClrTx/>
                <a:buSzTx/>
                <a:buFontTx/>
                <a:defRPr/>
              </a:pPr>
              <a:r>
                <a:rPr kumimoji="0" lang="en-US" altLang="zh-CN" sz="1400" b="1" kern="1200" cap="none" spc="0" normalizeH="0" baseline="0" noProof="0" dirty="0">
                  <a:solidFill>
                    <a:schemeClr val="bg1"/>
                  </a:solidFill>
                  <a:latin typeface="+mj-lt"/>
                  <a:ea typeface="宋体" panose="02010600030101010101" pitchFamily="2" charset="-122"/>
                  <a:cs typeface="+mn-cs"/>
                </a:rPr>
                <a:t>01</a:t>
              </a:r>
              <a:r>
                <a:rPr kumimoji="0" lang="en-US" altLang="zh-CN" sz="1400" b="1" kern="1200" cap="none" spc="0" normalizeH="0" baseline="0" noProof="0" dirty="0">
                  <a:latin typeface="+mj-lt"/>
                  <a:ea typeface="宋体" panose="02010600030101010101" pitchFamily="2" charset="-122"/>
                  <a:cs typeface="+mn-cs"/>
                </a:rPr>
                <a:t>/</a:t>
              </a:r>
              <a:r>
                <a:rPr kumimoji="0" lang="en-US" altLang="zh-CN" sz="1400" b="1" kern="1200" cap="none" spc="0" normalizeH="0" baseline="0" noProof="0" dirty="0">
                  <a:solidFill>
                    <a:srgbClr val="C00000"/>
                  </a:solidFill>
                  <a:latin typeface="+mj-lt"/>
                  <a:ea typeface="宋体" panose="02010600030101010101" pitchFamily="2" charset="-122"/>
                  <a:cs typeface="+mn-cs"/>
                </a:rPr>
                <a:t>0</a:t>
              </a:r>
              <a:endParaRPr kumimoji="0" lang="en-US" altLang="zh-CN" sz="1400" b="1" kern="1200" cap="none" spc="0" normalizeH="0" baseline="0" noProof="0" dirty="0">
                <a:solidFill>
                  <a:srgbClr val="C00000"/>
                </a:solidFill>
                <a:latin typeface="+mj-lt"/>
                <a:ea typeface="宋体" panose="02010600030101010101" pitchFamily="2" charset="-122"/>
                <a:cs typeface="+mn-cs"/>
              </a:endParaRPr>
            </a:p>
          </p:txBody>
        </p:sp>
        <p:sp>
          <p:nvSpPr>
            <p:cNvPr id="98" name="Text Box 23"/>
            <p:cNvSpPr txBox="1">
              <a:spLocks noChangeArrowheads="1"/>
            </p:cNvSpPr>
            <p:nvPr/>
          </p:nvSpPr>
          <p:spPr bwMode="auto">
            <a:xfrm>
              <a:off x="6382248" y="1663790"/>
              <a:ext cx="547526" cy="306610"/>
            </a:xfrm>
            <a:prstGeom prst="rect">
              <a:avLst/>
            </a:prstGeom>
            <a:noFill/>
            <a:ln w="19050" algn="ctr">
              <a:noFill/>
              <a:miter lim="800000"/>
            </a:ln>
            <a:effectLst/>
          </p:spPr>
          <p:txBody>
            <a:bodyPr>
              <a:spAutoFit/>
            </a:bodyPr>
            <a:lstStyle/>
            <a:p>
              <a:pPr marR="0" defTabSz="914400">
                <a:spcBef>
                  <a:spcPct val="50000"/>
                </a:spcBef>
                <a:buClrTx/>
                <a:buSzTx/>
                <a:buFontTx/>
                <a:defRPr/>
              </a:pPr>
              <a:r>
                <a:rPr kumimoji="0" lang="en-US" altLang="zh-CN" sz="1400" b="1" kern="1200" cap="none" spc="0" normalizeH="0" baseline="0" noProof="0" dirty="0">
                  <a:solidFill>
                    <a:schemeClr val="bg1"/>
                  </a:solidFill>
                  <a:latin typeface="+mj-lt"/>
                  <a:ea typeface="宋体" panose="02010600030101010101" pitchFamily="2" charset="-122"/>
                  <a:cs typeface="+mn-cs"/>
                </a:rPr>
                <a:t>10</a:t>
              </a:r>
              <a:r>
                <a:rPr kumimoji="0" lang="en-US" altLang="zh-CN" sz="1400" b="1" kern="1200" cap="none" spc="0" normalizeH="0" baseline="0" noProof="0" dirty="0">
                  <a:latin typeface="+mj-lt"/>
                  <a:ea typeface="宋体" panose="02010600030101010101" pitchFamily="2" charset="-122"/>
                  <a:cs typeface="+mn-cs"/>
                </a:rPr>
                <a:t>/</a:t>
              </a:r>
              <a:r>
                <a:rPr kumimoji="0" lang="en-US" altLang="zh-CN" sz="1400" b="1" kern="1200" cap="none" spc="0" normalizeH="0" baseline="0" noProof="0" dirty="0">
                  <a:solidFill>
                    <a:srgbClr val="C00000"/>
                  </a:solidFill>
                  <a:latin typeface="+mj-lt"/>
                  <a:ea typeface="宋体" panose="02010600030101010101" pitchFamily="2" charset="-122"/>
                  <a:cs typeface="+mn-cs"/>
                </a:rPr>
                <a:t>0</a:t>
              </a:r>
              <a:endParaRPr kumimoji="0" lang="en-US" altLang="zh-CN" sz="1400" b="1" kern="1200" cap="none" spc="0" normalizeH="0" baseline="0" noProof="0" dirty="0">
                <a:solidFill>
                  <a:srgbClr val="C00000"/>
                </a:solidFill>
                <a:latin typeface="+mj-lt"/>
                <a:ea typeface="宋体" panose="02010600030101010101" pitchFamily="2" charset="-122"/>
                <a:cs typeface="+mn-cs"/>
              </a:endParaRPr>
            </a:p>
          </p:txBody>
        </p:sp>
        <p:sp>
          <p:nvSpPr>
            <p:cNvPr id="99" name="Text Box 23"/>
            <p:cNvSpPr txBox="1">
              <a:spLocks noChangeArrowheads="1"/>
            </p:cNvSpPr>
            <p:nvPr/>
          </p:nvSpPr>
          <p:spPr bwMode="auto">
            <a:xfrm>
              <a:off x="6401293" y="1843308"/>
              <a:ext cx="547526" cy="308199"/>
            </a:xfrm>
            <a:prstGeom prst="rect">
              <a:avLst/>
            </a:prstGeom>
            <a:noFill/>
            <a:ln w="19050" algn="ctr">
              <a:noFill/>
              <a:miter lim="800000"/>
            </a:ln>
            <a:effectLst/>
          </p:spPr>
          <p:txBody>
            <a:bodyPr>
              <a:spAutoFit/>
            </a:bodyPr>
            <a:lstStyle/>
            <a:p>
              <a:pPr marR="0" defTabSz="914400">
                <a:spcBef>
                  <a:spcPct val="50000"/>
                </a:spcBef>
                <a:buClrTx/>
                <a:buSzTx/>
                <a:buFontTx/>
                <a:defRPr/>
              </a:pPr>
              <a:r>
                <a:rPr kumimoji="0" lang="en-US" altLang="zh-CN" sz="1400" b="1" kern="1200" cap="none" spc="0" normalizeH="0" baseline="0" noProof="0" dirty="0">
                  <a:solidFill>
                    <a:schemeClr val="bg1"/>
                  </a:solidFill>
                  <a:latin typeface="+mj-lt"/>
                  <a:ea typeface="宋体" panose="02010600030101010101" pitchFamily="2" charset="-122"/>
                  <a:cs typeface="+mn-cs"/>
                </a:rPr>
                <a:t>11</a:t>
              </a:r>
              <a:r>
                <a:rPr kumimoji="0" lang="en-US" altLang="zh-CN" sz="1400" b="1" kern="1200" cap="none" spc="0" normalizeH="0" baseline="0" noProof="0" dirty="0">
                  <a:latin typeface="+mj-lt"/>
                  <a:ea typeface="宋体" panose="02010600030101010101" pitchFamily="2" charset="-122"/>
                  <a:cs typeface="+mn-cs"/>
                </a:rPr>
                <a:t>/</a:t>
              </a:r>
              <a:r>
                <a:rPr kumimoji="0" lang="en-US" altLang="zh-CN" sz="1400" b="1" kern="1200" cap="none" spc="0" normalizeH="0" baseline="0" noProof="0" dirty="0">
                  <a:solidFill>
                    <a:srgbClr val="C00000"/>
                  </a:solidFill>
                  <a:latin typeface="+mj-lt"/>
                  <a:ea typeface="宋体" panose="02010600030101010101" pitchFamily="2" charset="-122"/>
                  <a:cs typeface="+mn-cs"/>
                </a:rPr>
                <a:t>1</a:t>
              </a:r>
              <a:endParaRPr kumimoji="0" lang="en-US" altLang="zh-CN" sz="1400" b="1" kern="1200" cap="none" spc="0" normalizeH="0" baseline="0" noProof="0" dirty="0">
                <a:solidFill>
                  <a:srgbClr val="C00000"/>
                </a:solidFill>
                <a:latin typeface="+mj-lt"/>
                <a:ea typeface="宋体" panose="02010600030101010101" pitchFamily="2" charset="-122"/>
                <a:cs typeface="+mn-cs"/>
              </a:endParaRPr>
            </a:p>
          </p:txBody>
        </p:sp>
      </p:grpSp>
      <p:graphicFrame>
        <p:nvGraphicFramePr>
          <p:cNvPr id="101" name="表格 100"/>
          <p:cNvGraphicFramePr>
            <a:graphicFrameLocks noGrp="1"/>
          </p:cNvGraphicFramePr>
          <p:nvPr/>
        </p:nvGraphicFramePr>
        <p:xfrm>
          <a:off x="5267325" y="2932113"/>
          <a:ext cx="3744913" cy="1511300"/>
        </p:xfrm>
        <a:graphic>
          <a:graphicData uri="http://schemas.openxmlformats.org/drawingml/2006/table">
            <a:tbl>
              <a:tblPr firstRow="1" bandRow="1">
                <a:tableStyleId>{D7AC3CCA-C797-4891-BE02-D94E43425B78}</a:tableStyleId>
              </a:tblPr>
              <a:tblGrid>
                <a:gridCol w="491813"/>
                <a:gridCol w="814552"/>
                <a:gridCol w="783819"/>
                <a:gridCol w="783819"/>
                <a:gridCol w="870910"/>
              </a:tblGrid>
              <a:tr h="448291">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kern="1200" baseline="0" dirty="0">
                          <a:latin typeface="黑体" panose="02010609060101010101" pitchFamily="49" charset="-122"/>
                          <a:ea typeface="黑体" panose="02010609060101010101" pitchFamily="49" charset="-122"/>
                        </a:rPr>
                        <a:t>现态</a:t>
                      </a:r>
                      <a:endParaRPr lang="zh-CN" altLang="en-US" sz="1400" b="1" kern="1200" baseline="0" dirty="0">
                        <a:solidFill>
                          <a:schemeClr val="bg2"/>
                        </a:solidFill>
                        <a:latin typeface="黑体" panose="02010609060101010101" pitchFamily="49" charset="-122"/>
                        <a:ea typeface="黑体" panose="02010609060101010101" pitchFamily="49" charset="-122"/>
                        <a:cs typeface="+mn-cs"/>
                      </a:endParaRPr>
                    </a:p>
                  </a:txBody>
                  <a:tcPr marL="0" marR="0" marT="0" marB="0" anchor="ctr" anchorCtr="1">
                    <a:lnB w="12700" cap="flat" cmpd="sng" algn="ctr">
                      <a:noFill/>
                      <a:prstDash val="solid"/>
                      <a:round/>
                      <a:headEnd type="none" w="med" len="med"/>
                      <a:tailEnd type="none" w="med" len="med"/>
                    </a:lnB>
                    <a:solidFill>
                      <a:srgbClr val="FFFF00"/>
                    </a:solidFill>
                  </a:tcPr>
                </a:tc>
                <a:tc gridSpan="4">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kern="1200" dirty="0">
                          <a:latin typeface="+mj-lt"/>
                        </a:rPr>
                        <a:t>Q</a:t>
                      </a:r>
                      <a:r>
                        <a:rPr lang="en-US" altLang="zh-CN" sz="1400" kern="1200" baseline="30000" dirty="0">
                          <a:latin typeface="+mj-lt"/>
                        </a:rPr>
                        <a:t>n+1</a:t>
                      </a:r>
                      <a:r>
                        <a:rPr lang="en-US" altLang="zh-CN" sz="1400" kern="1200" baseline="0" dirty="0">
                          <a:latin typeface="+mj-lt"/>
                        </a:rPr>
                        <a:t>/ </a:t>
                      </a:r>
                      <a:r>
                        <a:rPr lang="en-US" altLang="zh-CN" sz="1400" kern="1200" baseline="0" dirty="0">
                          <a:solidFill>
                            <a:srgbClr val="C00000"/>
                          </a:solidFill>
                          <a:latin typeface="+mj-lt"/>
                        </a:rPr>
                        <a:t>Z</a:t>
                      </a:r>
                      <a:endParaRPr lang="zh-CN" altLang="en-US" sz="1400" b="1" kern="1200" baseline="0" dirty="0">
                        <a:solidFill>
                          <a:srgbClr val="C00000"/>
                        </a:solidFill>
                        <a:latin typeface="+mj-lt"/>
                        <a:ea typeface="+mn-ea"/>
                        <a:cs typeface="+mn-cs"/>
                      </a:endParaRPr>
                    </a:p>
                  </a:txBody>
                  <a:tcPr marL="0" marR="0" marT="0" marB="0" anchor="ctr" anchorCtr="1">
                    <a:solidFill>
                      <a:srgbClr val="FFFF00"/>
                    </a:solidFill>
                  </a:tcPr>
                </a:tc>
                <a:tc hMerge="1">
                  <a:tcPr/>
                </a:tc>
                <a:tc hMerge="1">
                  <a:tcPr/>
                </a:tc>
                <a:tc hMerge="1">
                  <a:tcPr>
                    <a:solidFill>
                      <a:schemeClr val="bg1">
                        <a:lumMod val="20000"/>
                        <a:lumOff val="80000"/>
                      </a:schemeClr>
                    </a:solidFill>
                  </a:tcPr>
                </a:tc>
              </a:tr>
              <a:tr h="354336">
                <a:tc>
                  <a:txBody>
                    <a:bodyPr/>
                    <a:lstStyle/>
                    <a:p>
                      <a:pPr algn="ctr"/>
                      <a:r>
                        <a:rPr lang="en-US" altLang="zh-CN" sz="1400" b="1" dirty="0" err="1">
                          <a:latin typeface="+mj-lt"/>
                        </a:rPr>
                        <a:t>Q</a:t>
                      </a:r>
                      <a:r>
                        <a:rPr lang="en-US" altLang="zh-CN" sz="1400" b="1" baseline="30000" dirty="0" err="1">
                          <a:latin typeface="+mj-lt"/>
                        </a:rPr>
                        <a:t>n</a:t>
                      </a:r>
                      <a:endParaRPr lang="zh-CN" altLang="en-US" sz="1400" b="1" baseline="30000" dirty="0">
                        <a:solidFill>
                          <a:schemeClr val="bg2"/>
                        </a:solidFill>
                        <a:latin typeface="+mj-lt"/>
                      </a:endParaRPr>
                    </a:p>
                  </a:txBody>
                  <a:tcPr marL="0" marR="0" marT="0" marB="0">
                    <a:lnT w="12700" cap="flat" cmpd="sng" algn="ctr">
                      <a:noFill/>
                      <a:prstDash val="solid"/>
                      <a:round/>
                      <a:headEnd type="none" w="med" len="med"/>
                      <a:tailEnd type="none" w="med" len="med"/>
                    </a:lnT>
                    <a:solidFill>
                      <a:srgbClr val="FFFF00"/>
                    </a:solidFill>
                  </a:tcPr>
                </a:tc>
                <a:tc>
                  <a:txBody>
                    <a:bodyPr/>
                    <a:lstStyle/>
                    <a:p>
                      <a:pPr algn="ctr"/>
                      <a:r>
                        <a:rPr kumimoji="0" lang="en-US" altLang="zh-CN" sz="1400" b="1" kern="1200" dirty="0">
                          <a:solidFill>
                            <a:schemeClr val="bg1"/>
                          </a:solidFill>
                          <a:latin typeface="+mj-lt"/>
                          <a:ea typeface="宋体" panose="02010600030101010101" pitchFamily="2" charset="-122"/>
                          <a:cs typeface="+mn-cs"/>
                        </a:rPr>
                        <a:t>X</a:t>
                      </a:r>
                      <a:r>
                        <a:rPr kumimoji="0" lang="en-US" altLang="zh-CN" sz="1400" b="1" kern="1200" baseline="-25000" dirty="0">
                          <a:solidFill>
                            <a:schemeClr val="bg1"/>
                          </a:solidFill>
                          <a:latin typeface="+mj-lt"/>
                          <a:ea typeface="宋体" panose="02010600030101010101" pitchFamily="2" charset="-122"/>
                          <a:cs typeface="+mn-cs"/>
                        </a:rPr>
                        <a:t>1</a:t>
                      </a:r>
                      <a:r>
                        <a:rPr kumimoji="0" lang="en-US" altLang="zh-CN" sz="1400" b="1" kern="1200" dirty="0">
                          <a:solidFill>
                            <a:schemeClr val="bg1"/>
                          </a:solidFill>
                          <a:latin typeface="+mj-lt"/>
                          <a:ea typeface="宋体" panose="02010600030101010101" pitchFamily="2" charset="-122"/>
                          <a:cs typeface="+mn-cs"/>
                        </a:rPr>
                        <a:t>X</a:t>
                      </a:r>
                      <a:r>
                        <a:rPr kumimoji="0" lang="en-US" altLang="zh-CN" sz="1400" b="1" kern="1200" baseline="-25000" dirty="0">
                          <a:solidFill>
                            <a:schemeClr val="bg1"/>
                          </a:solidFill>
                          <a:latin typeface="+mj-lt"/>
                          <a:ea typeface="宋体" panose="02010600030101010101" pitchFamily="2" charset="-122"/>
                          <a:cs typeface="+mn-cs"/>
                        </a:rPr>
                        <a:t>2</a:t>
                      </a:r>
                      <a:r>
                        <a:rPr lang="en-US" altLang="zh-CN" sz="1400" b="1" dirty="0">
                          <a:solidFill>
                            <a:srgbClr val="0000CC"/>
                          </a:solidFill>
                          <a:latin typeface="+mj-lt"/>
                        </a:rPr>
                        <a:t>=00</a:t>
                      </a:r>
                      <a:endParaRPr lang="zh-CN" altLang="en-US" sz="1400" b="1" baseline="30000" dirty="0">
                        <a:solidFill>
                          <a:srgbClr val="0000CC"/>
                        </a:solidFill>
                        <a:latin typeface="+mj-lt"/>
                      </a:endParaRPr>
                    </a:p>
                  </a:txBody>
                  <a:tcPr marL="0" marR="0" marT="0" marB="0">
                    <a:solidFill>
                      <a:srgbClr val="FFFF00"/>
                    </a:solidFill>
                  </a:tcPr>
                </a:tc>
                <a:tc>
                  <a:txBody>
                    <a:bodyPr/>
                    <a:lstStyle/>
                    <a:p>
                      <a:pPr algn="ctr"/>
                      <a:r>
                        <a:rPr kumimoji="0" lang="en-US" altLang="zh-CN" sz="1400" b="1" kern="1200" dirty="0">
                          <a:solidFill>
                            <a:schemeClr val="bg1"/>
                          </a:solidFill>
                          <a:latin typeface="+mj-lt"/>
                          <a:ea typeface="宋体" panose="02010600030101010101" pitchFamily="2" charset="-122"/>
                          <a:cs typeface="+mn-cs"/>
                        </a:rPr>
                        <a:t>X</a:t>
                      </a:r>
                      <a:r>
                        <a:rPr kumimoji="0" lang="en-US" altLang="zh-CN" sz="1400" b="1" kern="1200" baseline="-25000" dirty="0">
                          <a:solidFill>
                            <a:schemeClr val="bg1"/>
                          </a:solidFill>
                          <a:latin typeface="+mj-lt"/>
                          <a:ea typeface="宋体" panose="02010600030101010101" pitchFamily="2" charset="-122"/>
                          <a:cs typeface="+mn-cs"/>
                        </a:rPr>
                        <a:t>1</a:t>
                      </a:r>
                      <a:r>
                        <a:rPr kumimoji="0" lang="en-US" altLang="zh-CN" sz="1400" b="1" kern="1200" dirty="0">
                          <a:solidFill>
                            <a:schemeClr val="bg1"/>
                          </a:solidFill>
                          <a:latin typeface="+mj-lt"/>
                          <a:ea typeface="宋体" panose="02010600030101010101" pitchFamily="2" charset="-122"/>
                          <a:cs typeface="+mn-cs"/>
                        </a:rPr>
                        <a:t>X</a:t>
                      </a:r>
                      <a:r>
                        <a:rPr kumimoji="0" lang="en-US" altLang="zh-CN" sz="1400" b="1" kern="1200" baseline="-25000" dirty="0">
                          <a:solidFill>
                            <a:schemeClr val="bg1"/>
                          </a:solidFill>
                          <a:latin typeface="+mj-lt"/>
                          <a:ea typeface="宋体" panose="02010600030101010101" pitchFamily="2" charset="-122"/>
                          <a:cs typeface="+mn-cs"/>
                        </a:rPr>
                        <a:t>2</a:t>
                      </a:r>
                      <a:r>
                        <a:rPr lang="en-US" altLang="zh-CN" sz="1400" b="1" dirty="0">
                          <a:solidFill>
                            <a:srgbClr val="0000CC"/>
                          </a:solidFill>
                          <a:latin typeface="+mj-lt"/>
                        </a:rPr>
                        <a:t>=01</a:t>
                      </a:r>
                      <a:endParaRPr lang="zh-CN" altLang="en-US" sz="1400" b="1" baseline="30000" dirty="0">
                        <a:solidFill>
                          <a:srgbClr val="0000CC"/>
                        </a:solidFill>
                        <a:latin typeface="+mj-lt"/>
                      </a:endParaRPr>
                    </a:p>
                  </a:txBody>
                  <a:tcPr marL="0" marR="0" marT="0" marB="0">
                    <a:solidFill>
                      <a:srgbClr val="FFFF00"/>
                    </a:solidFill>
                  </a:tcPr>
                </a:tc>
                <a:tc>
                  <a:txBody>
                    <a:bodyPr/>
                    <a:lstStyle/>
                    <a:p>
                      <a:pPr algn="ctr"/>
                      <a:r>
                        <a:rPr kumimoji="0" lang="en-US" altLang="zh-CN" sz="1400" b="1" kern="1200" dirty="0">
                          <a:solidFill>
                            <a:schemeClr val="bg1"/>
                          </a:solidFill>
                          <a:latin typeface="+mj-lt"/>
                          <a:ea typeface="宋体" panose="02010600030101010101" pitchFamily="2" charset="-122"/>
                          <a:cs typeface="+mn-cs"/>
                        </a:rPr>
                        <a:t>X</a:t>
                      </a:r>
                      <a:r>
                        <a:rPr kumimoji="0" lang="en-US" altLang="zh-CN" sz="1400" b="1" kern="1200" baseline="-25000" dirty="0">
                          <a:solidFill>
                            <a:schemeClr val="bg1"/>
                          </a:solidFill>
                          <a:latin typeface="+mj-lt"/>
                          <a:ea typeface="宋体" panose="02010600030101010101" pitchFamily="2" charset="-122"/>
                          <a:cs typeface="+mn-cs"/>
                        </a:rPr>
                        <a:t>1</a:t>
                      </a:r>
                      <a:r>
                        <a:rPr kumimoji="0" lang="en-US" altLang="zh-CN" sz="1400" b="1" kern="1200" dirty="0">
                          <a:solidFill>
                            <a:schemeClr val="bg1"/>
                          </a:solidFill>
                          <a:latin typeface="+mj-lt"/>
                          <a:ea typeface="宋体" panose="02010600030101010101" pitchFamily="2" charset="-122"/>
                          <a:cs typeface="+mn-cs"/>
                        </a:rPr>
                        <a:t>X</a:t>
                      </a:r>
                      <a:r>
                        <a:rPr kumimoji="0" lang="en-US" altLang="zh-CN" sz="1400" b="1" kern="1200" baseline="-25000" dirty="0">
                          <a:solidFill>
                            <a:schemeClr val="bg1"/>
                          </a:solidFill>
                          <a:latin typeface="+mj-lt"/>
                          <a:ea typeface="宋体" panose="02010600030101010101" pitchFamily="2" charset="-122"/>
                          <a:cs typeface="+mn-cs"/>
                        </a:rPr>
                        <a:t>2</a:t>
                      </a:r>
                      <a:r>
                        <a:rPr lang="en-US" altLang="zh-CN" sz="1400" b="1" dirty="0">
                          <a:solidFill>
                            <a:srgbClr val="0000CC"/>
                          </a:solidFill>
                          <a:latin typeface="+mj-lt"/>
                        </a:rPr>
                        <a:t>=10</a:t>
                      </a:r>
                      <a:endParaRPr lang="zh-CN" altLang="en-US" sz="1400" b="1" baseline="30000" dirty="0">
                        <a:solidFill>
                          <a:srgbClr val="0000CC"/>
                        </a:solidFill>
                        <a:latin typeface="+mj-lt"/>
                      </a:endParaRPr>
                    </a:p>
                  </a:txBody>
                  <a:tcPr marL="0" marR="0" marT="0" marB="0">
                    <a:solidFill>
                      <a:srgbClr val="FFFF00"/>
                    </a:solidFill>
                  </a:tcPr>
                </a:tc>
                <a:tc>
                  <a:txBody>
                    <a:bodyPr/>
                    <a:lstStyle/>
                    <a:p>
                      <a:pPr algn="ctr"/>
                      <a:r>
                        <a:rPr kumimoji="0" lang="en-US" altLang="zh-CN" sz="1400" b="1" kern="1200" dirty="0">
                          <a:solidFill>
                            <a:schemeClr val="bg1"/>
                          </a:solidFill>
                          <a:latin typeface="+mj-lt"/>
                          <a:ea typeface="宋体" panose="02010600030101010101" pitchFamily="2" charset="-122"/>
                          <a:cs typeface="+mn-cs"/>
                        </a:rPr>
                        <a:t>X</a:t>
                      </a:r>
                      <a:r>
                        <a:rPr kumimoji="0" lang="en-US" altLang="zh-CN" sz="1400" b="1" kern="1200" baseline="-25000" dirty="0">
                          <a:solidFill>
                            <a:schemeClr val="bg1"/>
                          </a:solidFill>
                          <a:latin typeface="+mj-lt"/>
                          <a:ea typeface="宋体" panose="02010600030101010101" pitchFamily="2" charset="-122"/>
                          <a:cs typeface="+mn-cs"/>
                        </a:rPr>
                        <a:t>1</a:t>
                      </a:r>
                      <a:r>
                        <a:rPr kumimoji="0" lang="en-US" altLang="zh-CN" sz="1400" b="1" kern="1200" dirty="0">
                          <a:solidFill>
                            <a:schemeClr val="bg1"/>
                          </a:solidFill>
                          <a:latin typeface="+mj-lt"/>
                          <a:ea typeface="宋体" panose="02010600030101010101" pitchFamily="2" charset="-122"/>
                          <a:cs typeface="+mn-cs"/>
                        </a:rPr>
                        <a:t>X</a:t>
                      </a:r>
                      <a:r>
                        <a:rPr kumimoji="0" lang="en-US" altLang="zh-CN" sz="1400" b="1" kern="1200" baseline="-25000" dirty="0">
                          <a:solidFill>
                            <a:schemeClr val="bg1"/>
                          </a:solidFill>
                          <a:latin typeface="+mj-lt"/>
                          <a:ea typeface="宋体" panose="02010600030101010101" pitchFamily="2" charset="-122"/>
                          <a:cs typeface="+mn-cs"/>
                        </a:rPr>
                        <a:t>2</a:t>
                      </a:r>
                      <a:r>
                        <a:rPr lang="en-US" altLang="zh-CN" sz="1400" b="1" dirty="0">
                          <a:solidFill>
                            <a:srgbClr val="0000CC"/>
                          </a:solidFill>
                          <a:latin typeface="+mj-lt"/>
                        </a:rPr>
                        <a:t>=11</a:t>
                      </a:r>
                      <a:endParaRPr lang="zh-CN" altLang="en-US" sz="1400" b="1" baseline="30000" dirty="0">
                        <a:solidFill>
                          <a:srgbClr val="0000CC"/>
                        </a:solidFill>
                        <a:latin typeface="+mj-lt"/>
                      </a:endParaRPr>
                    </a:p>
                  </a:txBody>
                  <a:tcPr marL="0" marR="0" marT="0" marB="0">
                    <a:solidFill>
                      <a:srgbClr val="FFFF00"/>
                    </a:solidFill>
                  </a:tcPr>
                </a:tc>
              </a:tr>
              <a:tr h="354336">
                <a:tc>
                  <a:txBody>
                    <a:bodyPr/>
                    <a:lstStyle/>
                    <a:p>
                      <a:pPr algn="ctr"/>
                      <a:r>
                        <a:rPr lang="en-US" altLang="zh-CN" sz="1400" b="1" dirty="0">
                          <a:solidFill>
                            <a:schemeClr val="bg2"/>
                          </a:solidFill>
                          <a:latin typeface="+mj-lt"/>
                        </a:rPr>
                        <a:t>a</a:t>
                      </a:r>
                      <a:endParaRPr lang="zh-CN" altLang="en-US" sz="14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a</a:t>
                      </a:r>
                      <a:r>
                        <a:rPr lang="en-US" altLang="zh-CN" sz="1400" b="1" kern="1200" baseline="-25000" dirty="0">
                          <a:solidFill>
                            <a:schemeClr val="bg2"/>
                          </a:solidFill>
                          <a:latin typeface="+mj-lt"/>
                          <a:ea typeface="+mn-ea"/>
                          <a:cs typeface="+mn-cs"/>
                        </a:rPr>
                        <a:t> </a:t>
                      </a:r>
                      <a:r>
                        <a:rPr lang="en-US" altLang="zh-CN" sz="1400" b="1" dirty="0">
                          <a:latin typeface="+mj-lt"/>
                        </a:rPr>
                        <a:t>/ </a:t>
                      </a:r>
                      <a:r>
                        <a:rPr lang="en-US" altLang="zh-CN" sz="1400" b="1" dirty="0">
                          <a:solidFill>
                            <a:srgbClr val="C00000"/>
                          </a:solidFill>
                          <a:latin typeface="+mj-lt"/>
                        </a:rPr>
                        <a:t>0</a:t>
                      </a:r>
                      <a:endParaRPr lang="zh-CN" altLang="en-US" sz="1400" b="1" dirty="0">
                        <a:solidFill>
                          <a:srgbClr val="C00000"/>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a</a:t>
                      </a:r>
                      <a:r>
                        <a:rPr lang="en-US" altLang="zh-CN" sz="1400" b="1" kern="1200" baseline="-25000" dirty="0">
                          <a:solidFill>
                            <a:schemeClr val="bg2"/>
                          </a:solidFill>
                          <a:latin typeface="+mj-lt"/>
                          <a:ea typeface="+mn-ea"/>
                          <a:cs typeface="+mn-cs"/>
                        </a:rPr>
                        <a:t> </a:t>
                      </a:r>
                      <a:r>
                        <a:rPr lang="en-US" altLang="zh-CN" sz="1400" b="1" dirty="0">
                          <a:solidFill>
                            <a:schemeClr val="bg2"/>
                          </a:solidFill>
                          <a:latin typeface="+mj-lt"/>
                        </a:rPr>
                        <a:t>/ </a:t>
                      </a:r>
                      <a:r>
                        <a:rPr lang="en-US" altLang="zh-CN" sz="1400" b="1" kern="1200" dirty="0">
                          <a:solidFill>
                            <a:srgbClr val="C00000"/>
                          </a:solidFill>
                          <a:latin typeface="+mj-lt"/>
                          <a:ea typeface="+mn-ea"/>
                          <a:cs typeface="+mn-cs"/>
                        </a:rPr>
                        <a:t>1</a:t>
                      </a:r>
                      <a:endParaRPr lang="zh-CN" altLang="en-US" sz="14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a</a:t>
                      </a:r>
                      <a:r>
                        <a:rPr lang="en-US" altLang="zh-CN" sz="1400" b="1" kern="1200" baseline="-25000" dirty="0">
                          <a:solidFill>
                            <a:schemeClr val="bg2"/>
                          </a:solidFill>
                          <a:latin typeface="+mj-lt"/>
                          <a:ea typeface="+mn-ea"/>
                          <a:cs typeface="+mn-cs"/>
                        </a:rPr>
                        <a:t> </a:t>
                      </a:r>
                      <a:r>
                        <a:rPr lang="en-US" altLang="zh-CN" sz="1400" b="1" dirty="0">
                          <a:solidFill>
                            <a:schemeClr val="bg2"/>
                          </a:solidFill>
                          <a:latin typeface="+mj-lt"/>
                        </a:rPr>
                        <a:t>/ </a:t>
                      </a:r>
                      <a:r>
                        <a:rPr lang="en-US" altLang="zh-CN" sz="1400" b="1" kern="1200" dirty="0">
                          <a:solidFill>
                            <a:srgbClr val="C00000"/>
                          </a:solidFill>
                          <a:latin typeface="+mj-lt"/>
                          <a:ea typeface="+mn-ea"/>
                          <a:cs typeface="+mn-cs"/>
                        </a:rPr>
                        <a:t>1</a:t>
                      </a:r>
                      <a:endParaRPr lang="zh-CN" altLang="en-US" sz="14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b</a:t>
                      </a:r>
                      <a:r>
                        <a:rPr lang="en-US" altLang="zh-CN" sz="1400" b="1" dirty="0">
                          <a:latin typeface="+mj-lt"/>
                        </a:rPr>
                        <a:t> /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r>
              <a:tr h="354336">
                <a:tc>
                  <a:txBody>
                    <a:bodyPr/>
                    <a:lstStyle/>
                    <a:p>
                      <a:pPr algn="ctr"/>
                      <a:r>
                        <a:rPr lang="en-US" altLang="zh-CN" sz="1400" b="1" dirty="0">
                          <a:solidFill>
                            <a:schemeClr val="bg2"/>
                          </a:solidFill>
                          <a:latin typeface="+mj-lt"/>
                        </a:rPr>
                        <a:t>b</a:t>
                      </a:r>
                      <a:endParaRPr lang="zh-CN" altLang="en-US" sz="14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a</a:t>
                      </a:r>
                      <a:r>
                        <a:rPr lang="en-US" altLang="zh-CN" sz="1400" b="1" kern="1200" baseline="-25000" dirty="0">
                          <a:solidFill>
                            <a:schemeClr val="bg2"/>
                          </a:solidFill>
                          <a:latin typeface="+mj-lt"/>
                          <a:ea typeface="+mn-ea"/>
                          <a:cs typeface="+mn-cs"/>
                        </a:rPr>
                        <a:t> </a:t>
                      </a:r>
                      <a:r>
                        <a:rPr lang="en-US" altLang="zh-CN" sz="1400" b="1" dirty="0">
                          <a:solidFill>
                            <a:schemeClr val="bg2"/>
                          </a:solidFill>
                          <a:latin typeface="+mj-lt"/>
                        </a:rPr>
                        <a:t>/ </a:t>
                      </a:r>
                      <a:r>
                        <a:rPr lang="en-US" altLang="zh-CN" sz="1400" b="1" kern="1200" dirty="0">
                          <a:solidFill>
                            <a:srgbClr val="C00000"/>
                          </a:solidFill>
                          <a:latin typeface="+mj-lt"/>
                          <a:ea typeface="+mn-ea"/>
                          <a:cs typeface="+mn-cs"/>
                        </a:rPr>
                        <a:t>1</a:t>
                      </a:r>
                      <a:endParaRPr lang="zh-CN" altLang="en-US" sz="14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b</a:t>
                      </a:r>
                      <a:r>
                        <a:rPr lang="en-US" altLang="zh-CN" sz="1400" b="1" dirty="0">
                          <a:latin typeface="+mj-lt"/>
                        </a:rPr>
                        <a:t> /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b</a:t>
                      </a:r>
                      <a:r>
                        <a:rPr lang="en-US" altLang="zh-CN" sz="1400" b="1" dirty="0">
                          <a:latin typeface="+mj-lt"/>
                        </a:rPr>
                        <a:t> /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b / 1</a:t>
                      </a:r>
                      <a:endParaRPr lang="zh-CN" altLang="en-US" sz="1400" b="1" kern="1200" dirty="0">
                        <a:solidFill>
                          <a:schemeClr val="bg2"/>
                        </a:solidFill>
                        <a:latin typeface="+mj-lt"/>
                        <a:ea typeface="+mn-ea"/>
                        <a:cs typeface="+mn-cs"/>
                      </a:endParaRPr>
                    </a:p>
                  </a:txBody>
                  <a:tcPr marL="0" marR="0" marT="0" marB="0" anchor="ctr" anchorCtr="1">
                    <a:noFill/>
                  </a:tcPr>
                </a:tc>
              </a:tr>
            </a:tbl>
          </a:graphicData>
        </a:graphic>
      </p:graphicFrame>
      <p:sp>
        <p:nvSpPr>
          <p:cNvPr id="113" name="下箭头 112"/>
          <p:cNvSpPr/>
          <p:nvPr/>
        </p:nvSpPr>
        <p:spPr>
          <a:xfrm>
            <a:off x="7067550" y="2427288"/>
            <a:ext cx="215900" cy="360362"/>
          </a:xfrm>
          <a:prstGeom prst="downArrow">
            <a:avLst>
              <a:gd name="adj1" fmla="val 50000"/>
              <a:gd name="adj2" fmla="val 50073"/>
            </a:avLst>
          </a:prstGeom>
          <a:solidFill>
            <a:schemeClr val="accent1"/>
          </a:solidFill>
          <a:ln w="9525" cap="flat" cmpd="sng">
            <a:solidFill>
              <a:schemeClr val="bg2"/>
            </a:solidFill>
            <a:prstDash val="solid"/>
            <a:roun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grpSp>
        <p:nvGrpSpPr>
          <p:cNvPr id="51" name="组合 50"/>
          <p:cNvGrpSpPr/>
          <p:nvPr/>
        </p:nvGrpSpPr>
        <p:grpSpPr>
          <a:xfrm>
            <a:off x="179388" y="2524125"/>
            <a:ext cx="4824412" cy="2568575"/>
            <a:chOff x="986458" y="748308"/>
            <a:chExt cx="5976664" cy="2568496"/>
          </a:xfrm>
        </p:grpSpPr>
        <p:sp>
          <p:nvSpPr>
            <p:cNvPr id="55" name="圆角矩形 248"/>
            <p:cNvSpPr>
              <a:spLocks noChangeArrowheads="1"/>
            </p:cNvSpPr>
            <p:nvPr/>
          </p:nvSpPr>
          <p:spPr bwMode="auto">
            <a:xfrm>
              <a:off x="986458" y="988014"/>
              <a:ext cx="5976664" cy="2303391"/>
            </a:xfrm>
            <a:prstGeom prst="roundRect">
              <a:avLst>
                <a:gd name="adj" fmla="val 16667"/>
              </a:avLst>
            </a:prstGeom>
            <a:noFill/>
            <a:ln w="19050" algn="ctr">
              <a:solidFill>
                <a:schemeClr val="accent1">
                  <a:lumMod val="50000"/>
                </a:schemeClr>
              </a:solidFill>
              <a:prstDash val="sysDash"/>
              <a:round/>
            </a:ln>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7941" name="TextBox 55"/>
            <p:cNvSpPr txBox="1"/>
            <p:nvPr/>
          </p:nvSpPr>
          <p:spPr>
            <a:xfrm>
              <a:off x="1043490" y="1130884"/>
              <a:ext cx="5903898" cy="2185920"/>
            </a:xfrm>
            <a:prstGeom prst="rect">
              <a:avLst/>
            </a:prstGeom>
            <a:noFill/>
            <a:ln w="9525">
              <a:noFill/>
            </a:ln>
          </p:spPr>
          <p:txBody>
            <a:bodyPr>
              <a:spAutoFit/>
            </a:bodyPr>
            <a:p>
              <a:pPr marL="342900" indent="-342900">
                <a:spcBef>
                  <a:spcPct val="50000"/>
                </a:spcBef>
                <a:buClr>
                  <a:schemeClr val="accent2"/>
                </a:buClr>
                <a:buSzPct val="80000"/>
              </a:pPr>
              <a:r>
                <a:rPr lang="en-US" altLang="zh-CN" sz="1600" b="1" dirty="0">
                  <a:latin typeface="黑体" panose="02010609060101010101" pitchFamily="49" charset="-122"/>
                  <a:ea typeface="黑体" panose="02010609060101010101" pitchFamily="49" charset="-122"/>
                </a:rPr>
                <a:t>1</a:t>
              </a:r>
              <a:r>
                <a:rPr lang="zh-CN" altLang="en-US" sz="1600" b="1" dirty="0">
                  <a:latin typeface="黑体" panose="02010609060101010101" pitchFamily="49" charset="-122"/>
                  <a:ea typeface="黑体" panose="02010609060101010101" pitchFamily="49" charset="-122"/>
                </a:rPr>
                <a:t>）根据文字描述的设计要求，先假定一个初态；</a:t>
              </a:r>
              <a:endParaRPr lang="zh-CN" altLang="en-US" sz="1600" b="1" dirty="0">
                <a:latin typeface="黑体" panose="02010609060101010101" pitchFamily="49" charset="-122"/>
                <a:ea typeface="黑体" panose="02010609060101010101" pitchFamily="49" charset="-122"/>
              </a:endParaRPr>
            </a:p>
            <a:p>
              <a:pPr marL="342900" indent="-342900">
                <a:spcBef>
                  <a:spcPct val="50000"/>
                </a:spcBef>
                <a:buClr>
                  <a:schemeClr val="accent2"/>
                </a:buClr>
                <a:buSzPct val="80000"/>
              </a:pPr>
              <a:r>
                <a:rPr lang="en-US" altLang="zh-CN" sz="1600" b="1" dirty="0">
                  <a:latin typeface="黑体" panose="02010609060101010101" pitchFamily="49" charset="-122"/>
                  <a:ea typeface="黑体" panose="02010609060101010101" pitchFamily="49" charset="-122"/>
                </a:rPr>
                <a:t>2</a:t>
              </a:r>
              <a:r>
                <a:rPr lang="zh-CN" altLang="en-US" sz="1600" b="1" dirty="0">
                  <a:latin typeface="黑体" panose="02010609060101010101" pitchFamily="49" charset="-122"/>
                  <a:ea typeface="黑体" panose="02010609060101010101" pitchFamily="49" charset="-122"/>
                </a:rPr>
                <a:t>）从这个初态开始，每加入一个输入取值，就可确定其次态和输出；</a:t>
              </a:r>
              <a:endParaRPr lang="zh-CN" altLang="en-US" sz="1600" b="1" dirty="0">
                <a:latin typeface="黑体" panose="02010609060101010101" pitchFamily="49" charset="-122"/>
                <a:ea typeface="黑体" panose="02010609060101010101" pitchFamily="49" charset="-122"/>
              </a:endParaRPr>
            </a:p>
            <a:p>
              <a:pPr marL="342900" indent="-342900">
                <a:spcBef>
                  <a:spcPct val="50000"/>
                </a:spcBef>
                <a:buClr>
                  <a:schemeClr val="accent2"/>
                </a:buClr>
                <a:buSzPct val="80000"/>
              </a:pPr>
              <a:r>
                <a:rPr lang="en-US" altLang="zh-CN" sz="1600" b="1" dirty="0">
                  <a:latin typeface="黑体" panose="02010609060101010101" pitchFamily="49" charset="-122"/>
                  <a:ea typeface="黑体" panose="02010609060101010101" pitchFamily="49" charset="-122"/>
                </a:rPr>
                <a:t>3</a:t>
              </a:r>
              <a:r>
                <a:rPr lang="zh-CN" altLang="en-US" sz="1600" b="1" dirty="0">
                  <a:latin typeface="黑体" panose="02010609060101010101" pitchFamily="49" charset="-122"/>
                  <a:ea typeface="黑体" panose="02010609060101010101" pitchFamily="49" charset="-122"/>
                </a:rPr>
                <a:t>）该次态可能是现态本身，也可能是已有的另一个状态，或是新增加的一个状态。</a:t>
              </a:r>
              <a:endParaRPr lang="zh-CN" altLang="en-US" sz="1600" b="1" dirty="0">
                <a:latin typeface="黑体" panose="02010609060101010101" pitchFamily="49" charset="-122"/>
                <a:ea typeface="黑体" panose="02010609060101010101" pitchFamily="49" charset="-122"/>
              </a:endParaRPr>
            </a:p>
            <a:p>
              <a:pPr marL="342900" indent="-342900">
                <a:spcBef>
                  <a:spcPct val="50000"/>
                </a:spcBef>
                <a:buClr>
                  <a:schemeClr val="accent2"/>
                </a:buClr>
                <a:buSzPct val="80000"/>
              </a:pPr>
              <a:r>
                <a:rPr lang="en-US" altLang="zh-CN" sz="1600" b="1" dirty="0">
                  <a:latin typeface="黑体" panose="02010609060101010101" pitchFamily="49" charset="-122"/>
                  <a:ea typeface="黑体" panose="02010609060101010101" pitchFamily="49" charset="-122"/>
                </a:rPr>
                <a:t>4</a:t>
              </a:r>
              <a:r>
                <a:rPr lang="zh-CN" altLang="en-US" sz="1600" b="1" dirty="0">
                  <a:latin typeface="黑体" panose="02010609060101010101" pitchFamily="49" charset="-122"/>
                  <a:ea typeface="黑体" panose="02010609060101010101" pitchFamily="49" charset="-122"/>
                </a:rPr>
                <a:t>）这个过程持续下去，直至每一个现态向其次态的转换都已被考虑，并且不再构成新的状态</a:t>
              </a:r>
              <a:r>
                <a:rPr lang="zh-CN" altLang="en-US" sz="1600" dirty="0">
                  <a:latin typeface="Arial" panose="020B0604020202020204" pitchFamily="34" charset="0"/>
                  <a:ea typeface="黑体" panose="02010609060101010101" pitchFamily="49" charset="-122"/>
                </a:rPr>
                <a:t>。</a:t>
              </a:r>
              <a:endParaRPr lang="zh-CN" altLang="en-US" sz="1600" b="1" dirty="0">
                <a:latin typeface="黑体" panose="02010609060101010101" pitchFamily="49" charset="-122"/>
                <a:ea typeface="黑体" panose="02010609060101010101" pitchFamily="49" charset="-122"/>
              </a:endParaRPr>
            </a:p>
          </p:txBody>
        </p:sp>
        <p:sp>
          <p:nvSpPr>
            <p:cNvPr id="37942" name="TextBox 56"/>
            <p:cNvSpPr txBox="1"/>
            <p:nvPr/>
          </p:nvSpPr>
          <p:spPr>
            <a:xfrm>
              <a:off x="3006754" y="748308"/>
              <a:ext cx="1872030" cy="369332"/>
            </a:xfrm>
            <a:prstGeom prst="rect">
              <a:avLst/>
            </a:prstGeom>
            <a:solidFill>
              <a:schemeClr val="tx1"/>
            </a:solidFill>
            <a:ln w="9525">
              <a:noFill/>
            </a:ln>
          </p:spPr>
          <p:txBody>
            <a:bodyPr>
              <a:spAutoFit/>
            </a:bodyPr>
            <a:p>
              <a:pPr algn="ctr"/>
              <a:r>
                <a:rPr lang="zh-CN" altLang="en-US" sz="1800" b="1" dirty="0">
                  <a:latin typeface="黑体" panose="02010609060101010101" pitchFamily="49" charset="-122"/>
                  <a:ea typeface="黑体" panose="02010609060101010101" pitchFamily="49" charset="-122"/>
                </a:rPr>
                <a:t>直接构图法</a:t>
              </a:r>
              <a:endParaRPr lang="zh-CN" altLang="en-US" sz="1800" b="1" dirty="0">
                <a:latin typeface="黑体" panose="02010609060101010101" pitchFamily="49" charset="-122"/>
                <a:ea typeface="黑体" panose="02010609060101010101" pitchFamily="49" charset="-122"/>
              </a:endParaRPr>
            </a:p>
          </p:txBody>
        </p:sp>
      </p:grpSp>
      <p:sp>
        <p:nvSpPr>
          <p:cNvPr id="2" name="灯片编号占位符 1"/>
          <p:cNvSpPr txBox="1">
            <a:spLocks noGrp="1"/>
          </p:cNvSpPr>
          <p:nvPr>
            <p:ph type="sldNum" sz="quarter" idx="4"/>
          </p:nvPr>
        </p:nvSpPr>
        <p:spPr bwMode="auto"/>
        <p:txBody>
          <a:bodyPr wrap="square" lIns="92075" tIns="46038" rIns="92075" bIns="46038" numCol="1" anchor="ctr"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000" dirty="0"/>
            </a:fld>
            <a:endParaRPr lang="en-US" altLang="zh-CN" sz="1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ox(in)">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barn(inHorizontal)">
                                      <p:cBhvr>
                                        <p:cTn id="12" dur="500"/>
                                        <p:tgtEl>
                                          <p:spTgt spid="36"/>
                                        </p:tgtEl>
                                      </p:cBhvr>
                                    </p:animEffect>
                                  </p:childTnLst>
                                </p:cTn>
                              </p:par>
                            </p:childTnLst>
                          </p:cTn>
                        </p:par>
                        <p:par>
                          <p:cTn id="13" fill="hold">
                            <p:stCondLst>
                              <p:cond delay="500"/>
                            </p:stCondLst>
                            <p:childTnLst>
                              <p:par>
                                <p:cTn id="14" presetID="16" presetClass="entr" presetSubtype="26"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barn(inHorizontal)">
                                      <p:cBhvr>
                                        <p:cTn id="16" dur="500"/>
                                        <p:tgtEl>
                                          <p:spTgt spid="37"/>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blinds(horizontal)">
                                      <p:cBhvr>
                                        <p:cTn id="21" dur="500"/>
                                        <p:tgtEl>
                                          <p:spTgt spid="42"/>
                                        </p:tgtEl>
                                      </p:cBhvr>
                                    </p:animEffect>
                                  </p:childTnLst>
                                  <p:subTnLst>
                                    <p:set>
                                      <p:cBhvr override="childStyle">
                                        <p:cTn dur="1" fill="hold" display="0" masterRel="nextClick" afterEffect="1"/>
                                        <p:tgtEl>
                                          <p:spTgt spid="42"/>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16" presetClass="entr" presetSubtype="26" fill="hold" grpId="0" nodeType="click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barn(inHorizontal)">
                                      <p:cBhvr>
                                        <p:cTn id="26" dur="500"/>
                                        <p:tgtEl>
                                          <p:spTgt spid="38"/>
                                        </p:tgtEl>
                                      </p:cBhvr>
                                    </p:animEffect>
                                  </p:childTnLst>
                                </p:cTn>
                              </p:par>
                            </p:childTnLst>
                          </p:cTn>
                        </p:par>
                        <p:par>
                          <p:cTn id="27" fill="hold">
                            <p:stCondLst>
                              <p:cond delay="500"/>
                            </p:stCondLst>
                            <p:childTnLst>
                              <p:par>
                                <p:cTn id="28" presetID="16" presetClass="entr" presetSubtype="26" fill="hold" grpId="0" nodeType="after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barn(inHorizontal)">
                                      <p:cBhvr>
                                        <p:cTn id="30" dur="500"/>
                                        <p:tgtEl>
                                          <p:spTgt spid="39"/>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6" fill="hold" grpId="0" nodeType="click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barn(inHorizontal)">
                                      <p:cBhvr>
                                        <p:cTn id="35" dur="500"/>
                                        <p:tgtEl>
                                          <p:spTgt spid="40"/>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6" fill="hold" grpId="0" nodeType="clickEffect">
                                  <p:stCondLst>
                                    <p:cond delay="0"/>
                                  </p:stCondLst>
                                  <p:childTnLst>
                                    <p:set>
                                      <p:cBhvr>
                                        <p:cTn id="39" dur="1" fill="hold">
                                          <p:stCondLst>
                                            <p:cond delay="0"/>
                                          </p:stCondLst>
                                        </p:cTn>
                                        <p:tgtEl>
                                          <p:spTgt spid="41"/>
                                        </p:tgtEl>
                                        <p:attrNameLst>
                                          <p:attrName>style.visibility</p:attrName>
                                        </p:attrNameLst>
                                      </p:cBhvr>
                                      <p:to>
                                        <p:strVal val="visible"/>
                                      </p:to>
                                    </p:set>
                                    <p:animEffect transition="in" filter="barn(inHorizontal)">
                                      <p:cBhvr>
                                        <p:cTn id="40" dur="500"/>
                                        <p:tgtEl>
                                          <p:spTgt spid="41"/>
                                        </p:tgtEl>
                                      </p:cBhvr>
                                    </p:animEffect>
                                  </p:childTnLst>
                                </p:cTn>
                              </p:par>
                            </p:childTnLst>
                          </p:cTn>
                        </p:par>
                        <p:par>
                          <p:cTn id="41" fill="hold">
                            <p:stCondLst>
                              <p:cond delay="500"/>
                            </p:stCondLst>
                            <p:childTnLst>
                              <p:par>
                                <p:cTn id="42" presetID="3" presetClass="entr" presetSubtype="10" fill="hold" grpId="0" nodeType="afterEffect">
                                  <p:stCondLst>
                                    <p:cond delay="0"/>
                                  </p:stCondLst>
                                  <p:childTnLst>
                                    <p:set>
                                      <p:cBhvr>
                                        <p:cTn id="43" dur="1" fill="hold">
                                          <p:stCondLst>
                                            <p:cond delay="0"/>
                                          </p:stCondLst>
                                        </p:cTn>
                                        <p:tgtEl>
                                          <p:spTgt spid="44"/>
                                        </p:tgtEl>
                                        <p:attrNameLst>
                                          <p:attrName>style.visibility</p:attrName>
                                        </p:attrNameLst>
                                      </p:cBhvr>
                                      <p:to>
                                        <p:strVal val="visible"/>
                                      </p:to>
                                    </p:set>
                                    <p:animEffect transition="in" filter="blinds(horizontal)">
                                      <p:cBhvr>
                                        <p:cTn id="44" dur="500"/>
                                        <p:tgtEl>
                                          <p:spTgt spid="44"/>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6" fill="hold" grpId="0" nodeType="clickEffect">
                                  <p:stCondLst>
                                    <p:cond delay="0"/>
                                  </p:stCondLst>
                                  <p:childTnLst>
                                    <p:set>
                                      <p:cBhvr>
                                        <p:cTn id="48" dur="1" fill="hold">
                                          <p:stCondLst>
                                            <p:cond delay="0"/>
                                          </p:stCondLst>
                                        </p:cTn>
                                        <p:tgtEl>
                                          <p:spTgt spid="45"/>
                                        </p:tgtEl>
                                        <p:attrNameLst>
                                          <p:attrName>style.visibility</p:attrName>
                                        </p:attrNameLst>
                                      </p:cBhvr>
                                      <p:to>
                                        <p:strVal val="visible"/>
                                      </p:to>
                                    </p:set>
                                    <p:animEffect transition="in" filter="barn(inHorizontal)">
                                      <p:cBhvr>
                                        <p:cTn id="49" dur="500"/>
                                        <p:tgtEl>
                                          <p:spTgt spid="45"/>
                                        </p:tgtEl>
                                      </p:cBhvr>
                                    </p:animEffect>
                                  </p:childTnLst>
                                </p:cTn>
                              </p:par>
                            </p:childTnLst>
                          </p:cTn>
                        </p:par>
                        <p:par>
                          <p:cTn id="50" fill="hold">
                            <p:stCondLst>
                              <p:cond delay="500"/>
                            </p:stCondLst>
                            <p:childTnLst>
                              <p:par>
                                <p:cTn id="51" presetID="16" presetClass="entr" presetSubtype="26" fill="hold" grpId="0" nodeType="afterEffect">
                                  <p:stCondLst>
                                    <p:cond delay="0"/>
                                  </p:stCondLst>
                                  <p:childTnLst>
                                    <p:set>
                                      <p:cBhvr>
                                        <p:cTn id="52" dur="1" fill="hold">
                                          <p:stCondLst>
                                            <p:cond delay="0"/>
                                          </p:stCondLst>
                                        </p:cTn>
                                        <p:tgtEl>
                                          <p:spTgt spid="46"/>
                                        </p:tgtEl>
                                        <p:attrNameLst>
                                          <p:attrName>style.visibility</p:attrName>
                                        </p:attrNameLst>
                                      </p:cBhvr>
                                      <p:to>
                                        <p:strVal val="visible"/>
                                      </p:to>
                                    </p:set>
                                    <p:animEffect transition="in" filter="barn(inHorizontal)">
                                      <p:cBhvr>
                                        <p:cTn id="53" dur="500"/>
                                        <p:tgtEl>
                                          <p:spTgt spid="46"/>
                                        </p:tgtEl>
                                      </p:cBhvr>
                                    </p:animEffect>
                                  </p:childTnLst>
                                </p:cTn>
                              </p:par>
                            </p:childTnLst>
                          </p:cTn>
                        </p:par>
                      </p:childTnLst>
                    </p:cTn>
                  </p:par>
                  <p:par>
                    <p:cTn id="54" fill="hold">
                      <p:stCondLst>
                        <p:cond delay="indefinite"/>
                      </p:stCondLst>
                      <p:childTnLst>
                        <p:par>
                          <p:cTn id="55" fill="hold">
                            <p:stCondLst>
                              <p:cond delay="0"/>
                            </p:stCondLst>
                            <p:childTnLst>
                              <p:par>
                                <p:cTn id="56" presetID="16" presetClass="entr" presetSubtype="26" fill="hold" grpId="0" nodeType="clickEffect">
                                  <p:stCondLst>
                                    <p:cond delay="0"/>
                                  </p:stCondLst>
                                  <p:childTnLst>
                                    <p:set>
                                      <p:cBhvr>
                                        <p:cTn id="57" dur="1" fill="hold">
                                          <p:stCondLst>
                                            <p:cond delay="0"/>
                                          </p:stCondLst>
                                        </p:cTn>
                                        <p:tgtEl>
                                          <p:spTgt spid="47"/>
                                        </p:tgtEl>
                                        <p:attrNameLst>
                                          <p:attrName>style.visibility</p:attrName>
                                        </p:attrNameLst>
                                      </p:cBhvr>
                                      <p:to>
                                        <p:strVal val="visible"/>
                                      </p:to>
                                    </p:set>
                                    <p:animEffect transition="in" filter="barn(inHorizontal)">
                                      <p:cBhvr>
                                        <p:cTn id="58" dur="500"/>
                                        <p:tgtEl>
                                          <p:spTgt spid="47"/>
                                        </p:tgtEl>
                                      </p:cBhvr>
                                    </p:animEffect>
                                  </p:childTnLst>
                                </p:cTn>
                              </p:par>
                            </p:childTnLst>
                          </p:cTn>
                        </p:par>
                      </p:childTnLst>
                    </p:cTn>
                  </p:par>
                  <p:par>
                    <p:cTn id="59" fill="hold">
                      <p:stCondLst>
                        <p:cond delay="indefinite"/>
                      </p:stCondLst>
                      <p:childTnLst>
                        <p:par>
                          <p:cTn id="60" fill="hold">
                            <p:stCondLst>
                              <p:cond delay="0"/>
                            </p:stCondLst>
                            <p:childTnLst>
                              <p:par>
                                <p:cTn id="61" presetID="16" presetClass="entr" presetSubtype="26" fill="hold" grpId="0" nodeType="clickEffect">
                                  <p:stCondLst>
                                    <p:cond delay="0"/>
                                  </p:stCondLst>
                                  <p:childTnLst>
                                    <p:set>
                                      <p:cBhvr>
                                        <p:cTn id="62" dur="1" fill="hold">
                                          <p:stCondLst>
                                            <p:cond delay="0"/>
                                          </p:stCondLst>
                                        </p:cTn>
                                        <p:tgtEl>
                                          <p:spTgt spid="48"/>
                                        </p:tgtEl>
                                        <p:attrNameLst>
                                          <p:attrName>style.visibility</p:attrName>
                                        </p:attrNameLst>
                                      </p:cBhvr>
                                      <p:to>
                                        <p:strVal val="visible"/>
                                      </p:to>
                                    </p:set>
                                    <p:animEffect transition="in" filter="barn(inHorizontal)">
                                      <p:cBhvr>
                                        <p:cTn id="63" dur="500"/>
                                        <p:tgtEl>
                                          <p:spTgt spid="48"/>
                                        </p:tgtEl>
                                      </p:cBhvr>
                                    </p:animEffect>
                                  </p:childTnLst>
                                </p:cTn>
                              </p:par>
                            </p:childTnLst>
                          </p:cTn>
                        </p:par>
                      </p:childTnLst>
                    </p:cTn>
                  </p:par>
                  <p:par>
                    <p:cTn id="64" fill="hold">
                      <p:stCondLst>
                        <p:cond delay="indefinite"/>
                      </p:stCondLst>
                      <p:childTnLst>
                        <p:par>
                          <p:cTn id="65" fill="hold">
                            <p:stCondLst>
                              <p:cond delay="0"/>
                            </p:stCondLst>
                            <p:childTnLst>
                              <p:par>
                                <p:cTn id="66" presetID="16" presetClass="entr" presetSubtype="26" fill="hold" grpId="0" nodeType="clickEffect">
                                  <p:stCondLst>
                                    <p:cond delay="0"/>
                                  </p:stCondLst>
                                  <p:childTnLst>
                                    <p:set>
                                      <p:cBhvr>
                                        <p:cTn id="67" dur="1" fill="hold">
                                          <p:stCondLst>
                                            <p:cond delay="0"/>
                                          </p:stCondLst>
                                        </p:cTn>
                                        <p:tgtEl>
                                          <p:spTgt spid="35"/>
                                        </p:tgtEl>
                                        <p:attrNameLst>
                                          <p:attrName>style.visibility</p:attrName>
                                        </p:attrNameLst>
                                      </p:cBhvr>
                                      <p:to>
                                        <p:strVal val="visible"/>
                                      </p:to>
                                    </p:set>
                                    <p:animEffect transition="in" filter="barn(inHorizontal)">
                                      <p:cBhvr>
                                        <p:cTn id="68" dur="500"/>
                                        <p:tgtEl>
                                          <p:spTgt spid="35"/>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nodeType="clickEffect">
                                  <p:stCondLst>
                                    <p:cond delay="0"/>
                                  </p:stCondLst>
                                  <p:childTnLst>
                                    <p:set>
                                      <p:cBhvr>
                                        <p:cTn id="72" dur="1" fill="hold">
                                          <p:stCondLst>
                                            <p:cond delay="0"/>
                                          </p:stCondLst>
                                        </p:cTn>
                                        <p:tgtEl>
                                          <p:spTgt spid="51"/>
                                        </p:tgtEl>
                                        <p:attrNameLst>
                                          <p:attrName>style.visibility</p:attrName>
                                        </p:attrNameLst>
                                      </p:cBhvr>
                                      <p:to>
                                        <p:strVal val="visible"/>
                                      </p:to>
                                    </p:set>
                                    <p:animEffect transition="in" filter="dissolve">
                                      <p:cBhvr>
                                        <p:cTn id="73" dur="500"/>
                                        <p:tgtEl>
                                          <p:spTgt spid="51"/>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nodeType="clickEffect">
                                  <p:stCondLst>
                                    <p:cond delay="0"/>
                                  </p:stCondLst>
                                  <p:childTnLst>
                                    <p:set>
                                      <p:cBhvr>
                                        <p:cTn id="77" dur="1" fill="hold">
                                          <p:stCondLst>
                                            <p:cond delay="0"/>
                                          </p:stCondLst>
                                        </p:cTn>
                                        <p:tgtEl>
                                          <p:spTgt spid="100"/>
                                        </p:tgtEl>
                                        <p:attrNameLst>
                                          <p:attrName>style.visibility</p:attrName>
                                        </p:attrNameLst>
                                      </p:cBhvr>
                                      <p:to>
                                        <p:strVal val="visible"/>
                                      </p:to>
                                    </p:set>
                                    <p:animEffect transition="in" filter="dissolve">
                                      <p:cBhvr>
                                        <p:cTn id="78" dur="500"/>
                                        <p:tgtEl>
                                          <p:spTgt spid="100"/>
                                        </p:tgtEl>
                                      </p:cBhvr>
                                    </p:animEffect>
                                  </p:childTnLst>
                                </p:cTn>
                              </p:par>
                            </p:childTnLst>
                          </p:cTn>
                        </p:par>
                      </p:childTnLst>
                    </p:cTn>
                  </p:par>
                  <p:par>
                    <p:cTn id="79" fill="hold">
                      <p:stCondLst>
                        <p:cond delay="indefinite"/>
                      </p:stCondLst>
                      <p:childTnLst>
                        <p:par>
                          <p:cTn id="80" fill="hold">
                            <p:stCondLst>
                              <p:cond delay="0"/>
                            </p:stCondLst>
                            <p:childTnLst>
                              <p:par>
                                <p:cTn id="81" presetID="9" presetClass="entr" presetSubtype="0" fill="hold" grpId="0" nodeType="clickEffect">
                                  <p:stCondLst>
                                    <p:cond delay="0"/>
                                  </p:stCondLst>
                                  <p:childTnLst>
                                    <p:set>
                                      <p:cBhvr>
                                        <p:cTn id="82" dur="1" fill="hold">
                                          <p:stCondLst>
                                            <p:cond delay="0"/>
                                          </p:stCondLst>
                                        </p:cTn>
                                        <p:tgtEl>
                                          <p:spTgt spid="113"/>
                                        </p:tgtEl>
                                        <p:attrNameLst>
                                          <p:attrName>style.visibility</p:attrName>
                                        </p:attrNameLst>
                                      </p:cBhvr>
                                      <p:to>
                                        <p:strVal val="visible"/>
                                      </p:to>
                                    </p:set>
                                    <p:animEffect transition="in" filter="dissolve">
                                      <p:cBhvr>
                                        <p:cTn id="83" dur="500"/>
                                        <p:tgtEl>
                                          <p:spTgt spid="113"/>
                                        </p:tgtEl>
                                      </p:cBhvr>
                                    </p:animEffect>
                                  </p:childTnLst>
                                </p:cTn>
                              </p:par>
                            </p:childTnLst>
                          </p:cTn>
                        </p:par>
                        <p:par>
                          <p:cTn id="84" fill="hold">
                            <p:stCondLst>
                              <p:cond delay="500"/>
                            </p:stCondLst>
                            <p:childTnLst>
                              <p:par>
                                <p:cTn id="85" presetID="9" presetClass="entr" presetSubtype="0" fill="hold" nodeType="afterEffect">
                                  <p:stCondLst>
                                    <p:cond delay="0"/>
                                  </p:stCondLst>
                                  <p:childTnLst>
                                    <p:set>
                                      <p:cBhvr>
                                        <p:cTn id="86" dur="1" fill="hold">
                                          <p:stCondLst>
                                            <p:cond delay="0"/>
                                          </p:stCondLst>
                                        </p:cTn>
                                        <p:tgtEl>
                                          <p:spTgt spid="101"/>
                                        </p:tgtEl>
                                        <p:attrNameLst>
                                          <p:attrName>style.visibility</p:attrName>
                                        </p:attrNameLst>
                                      </p:cBhvr>
                                      <p:to>
                                        <p:strVal val="visible"/>
                                      </p:to>
                                    </p:set>
                                    <p:animEffect transition="in" filter="dissolve">
                                      <p:cBhvr>
                                        <p:cTn id="87"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7" grpId="0"/>
      <p:bldP spid="38" grpId="0"/>
      <p:bldP spid="39" grpId="0"/>
      <p:bldP spid="40" grpId="0"/>
      <p:bldP spid="41" grpId="0" animBg="1"/>
      <p:bldP spid="42" grpId="0" animBg="1"/>
      <p:bldP spid="44" grpId="0" animBg="1"/>
      <p:bldP spid="45" grpId="0" animBg="1"/>
      <p:bldP spid="46" grpId="0" animBg="1"/>
      <p:bldP spid="47" grpId="0" animBg="1"/>
      <p:bldP spid="48" grpId="0" animBg="1"/>
      <p:bldP spid="1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9938" name="Picture 2" descr="ELEGLINE"/>
          <p:cNvPicPr>
            <a:picLocks noChangeAspect="1"/>
          </p:cNvPicPr>
          <p:nvPr/>
        </p:nvPicPr>
        <p:blipFill>
          <a:blip r:embed="rId1"/>
          <a:stretch>
            <a:fillRect/>
          </a:stretch>
        </p:blipFill>
        <p:spPr>
          <a:xfrm>
            <a:off x="827088" y="534988"/>
            <a:ext cx="7416800" cy="53975"/>
          </a:xfrm>
          <a:prstGeom prst="rect">
            <a:avLst/>
          </a:prstGeom>
          <a:noFill/>
          <a:ln w="9525">
            <a:noFill/>
          </a:ln>
        </p:spPr>
      </p:pic>
      <p:sp>
        <p:nvSpPr>
          <p:cNvPr id="21" name="Text Box 3"/>
          <p:cNvSpPr txBox="1">
            <a:spLocks noChangeArrowheads="1"/>
          </p:cNvSpPr>
          <p:nvPr/>
        </p:nvSpPr>
        <p:spPr bwMode="auto">
          <a:xfrm>
            <a:off x="755650" y="658813"/>
            <a:ext cx="7345363" cy="400050"/>
          </a:xfrm>
          <a:prstGeom prst="rect">
            <a:avLst/>
          </a:prstGeom>
          <a:noFill/>
          <a:ln w="9525">
            <a:noFill/>
            <a:miter lim="800000"/>
          </a:ln>
        </p:spPr>
        <p:txBody>
          <a:bodyPr>
            <a:spAutoFit/>
          </a:bodyPr>
          <a:lstStyle/>
          <a:p>
            <a:pPr marR="0" defTabSz="914400">
              <a:spcBef>
                <a:spcPct val="50000"/>
              </a:spcBef>
              <a:buClrTx/>
              <a:buSzTx/>
              <a:buFontTx/>
              <a:defRPr/>
            </a:pPr>
            <a:r>
              <a:rPr kumimoji="1" lang="zh-CN" altLang="en-US" sz="2000" b="1" kern="1200" cap="none" spc="0" normalizeH="0" baseline="0" noProof="0" dirty="0">
                <a:latin typeface="黑体" panose="02010609060101010101" pitchFamily="49" charset="-122"/>
                <a:ea typeface="黑体" panose="02010609060101010101" pitchFamily="49" charset="-122"/>
                <a:cs typeface="+mn-cs"/>
              </a:rPr>
              <a:t>例</a:t>
            </a:r>
            <a:r>
              <a:rPr kumimoji="1" lang="en-US" altLang="zh-CN" sz="2000" b="1" kern="1200" cap="none" spc="0" normalizeH="0" baseline="0" noProof="0" dirty="0">
                <a:latin typeface="黑体" panose="02010609060101010101" pitchFamily="49" charset="-122"/>
                <a:ea typeface="黑体" panose="02010609060101010101" pitchFamily="49" charset="-122"/>
                <a:cs typeface="+mn-cs"/>
              </a:rPr>
              <a:t>3</a:t>
            </a:r>
            <a:r>
              <a:rPr kumimoji="1" lang="zh-CN" altLang="en-US" sz="2000" b="1" kern="1200" cap="none" spc="0" normalizeH="0" baseline="0" noProof="0" dirty="0">
                <a:latin typeface="黑体" panose="02010609060101010101" pitchFamily="49" charset="-122"/>
                <a:ea typeface="黑体" panose="02010609060101010101" pitchFamily="49" charset="-122"/>
                <a:cs typeface="+mn-cs"/>
              </a:rPr>
              <a:t>：</a:t>
            </a:r>
            <a:r>
              <a:rPr kumimoji="1" lang="zh-CN" altLang="en-US" sz="2000" b="1" kern="1200" cap="none" spc="0" normalizeH="0" baseline="0" noProof="0" dirty="0">
                <a:solidFill>
                  <a:schemeClr val="bg1"/>
                </a:solidFill>
                <a:latin typeface="黑体" panose="02010609060101010101" pitchFamily="49" charset="-122"/>
                <a:ea typeface="黑体" panose="02010609060101010101" pitchFamily="49" charset="-122"/>
                <a:cs typeface="+mn-cs"/>
              </a:rPr>
              <a:t>序列</a:t>
            </a:r>
            <a:r>
              <a:rPr kumimoji="1" lang="zh-CN" altLang="en-US" sz="2000" b="1" kern="1200" cap="none" spc="0" normalizeH="0" baseline="0" noProof="0" dirty="0">
                <a:solidFill>
                  <a:srgbClr val="0000CC"/>
                </a:solidFill>
                <a:latin typeface="黑体" panose="02010609060101010101" pitchFamily="49" charset="-122"/>
                <a:ea typeface="黑体" panose="02010609060101010101" pitchFamily="49" charset="-122"/>
                <a:cs typeface="+mn-cs"/>
              </a:rPr>
              <a:t>检测</a:t>
            </a:r>
            <a:r>
              <a:rPr kumimoji="1" lang="en-US" altLang="zh-CN" sz="2000" b="1" kern="1200" cap="none" spc="0" normalizeH="0" baseline="0" noProof="0" dirty="0">
                <a:solidFill>
                  <a:srgbClr val="0000CC"/>
                </a:solidFill>
                <a:latin typeface="黑体" panose="02010609060101010101" pitchFamily="49" charset="-122"/>
                <a:ea typeface="黑体" panose="02010609060101010101" pitchFamily="49" charset="-122"/>
                <a:cs typeface="+mn-cs"/>
              </a:rPr>
              <a:t>——</a:t>
            </a:r>
            <a:r>
              <a:rPr kumimoji="1" lang="zh-CN" altLang="en-US" sz="2000" b="1" kern="1200" cap="none" spc="0" normalizeH="0" baseline="0" noProof="0" dirty="0">
                <a:latin typeface="黑体" panose="02010609060101010101" pitchFamily="49" charset="-122"/>
                <a:ea typeface="黑体" panose="02010609060101010101" pitchFamily="49" charset="-122"/>
                <a:cs typeface="+mn-cs"/>
              </a:rPr>
              <a:t>给出同步</a:t>
            </a:r>
            <a:r>
              <a:rPr kumimoji="1" lang="en-US" altLang="zh-CN" sz="2000" b="1" i="1" kern="1200" cap="none" spc="0" normalizeH="0" baseline="0" noProof="0" dirty="0">
                <a:latin typeface="+mj-lt"/>
                <a:ea typeface="黑体" panose="02010609060101010101" pitchFamily="49" charset="-122"/>
                <a:cs typeface="+mn-cs"/>
              </a:rPr>
              <a:t>Mealy</a:t>
            </a:r>
            <a:r>
              <a:rPr kumimoji="1" lang="zh-CN" altLang="en-US" sz="2000" b="1" kern="1200" cap="none" spc="0" normalizeH="0" baseline="0" noProof="0" dirty="0">
                <a:latin typeface="黑体" panose="02010609060101010101" pitchFamily="49" charset="-122"/>
                <a:ea typeface="黑体" panose="02010609060101010101" pitchFamily="49" charset="-122"/>
                <a:cs typeface="+mn-cs"/>
              </a:rPr>
              <a:t>型</a:t>
            </a:r>
            <a:r>
              <a:rPr kumimoji="1" lang="en-US" altLang="zh-CN" sz="2000" b="1" kern="1200" cap="none" spc="0" normalizeH="0" baseline="0" noProof="0" dirty="0">
                <a:latin typeface="+mj-lt"/>
                <a:ea typeface="黑体" panose="02010609060101010101" pitchFamily="49" charset="-122"/>
                <a:cs typeface="+mn-cs"/>
              </a:rPr>
              <a:t>101</a:t>
            </a:r>
            <a:r>
              <a:rPr kumimoji="1" lang="zh-CN" altLang="en-US" sz="2000" b="1" kern="1200" cap="none" spc="0" normalizeH="0" baseline="0" noProof="0" dirty="0">
                <a:latin typeface="黑体" panose="02010609060101010101" pitchFamily="49" charset="-122"/>
                <a:ea typeface="黑体" panose="02010609060101010101" pitchFamily="49" charset="-122"/>
                <a:cs typeface="+mn-cs"/>
              </a:rPr>
              <a:t>序列检测器的</a:t>
            </a:r>
            <a:r>
              <a:rPr kumimoji="1" lang="zh-CN" altLang="en-US" sz="2000" b="1" kern="1200" cap="none" spc="0" normalizeH="0" baseline="0" noProof="0" dirty="0">
                <a:solidFill>
                  <a:srgbClr val="0000CC"/>
                </a:solidFill>
                <a:latin typeface="黑体" panose="02010609060101010101" pitchFamily="49" charset="-122"/>
                <a:ea typeface="黑体" panose="02010609060101010101" pitchFamily="49" charset="-122"/>
                <a:cs typeface="+mn-cs"/>
              </a:rPr>
              <a:t>状态表</a:t>
            </a:r>
            <a:endParaRPr kumimoji="1" lang="zh-CN" altLang="en-US" sz="2000" b="1" kern="1200" cap="none" spc="0" normalizeH="0" baseline="0" noProof="0" dirty="0">
              <a:solidFill>
                <a:srgbClr val="0000CC"/>
              </a:solidFill>
              <a:latin typeface="黑体" panose="02010609060101010101" pitchFamily="49" charset="-122"/>
              <a:ea typeface="黑体" panose="02010609060101010101" pitchFamily="49" charset="-122"/>
              <a:cs typeface="+mn-cs"/>
            </a:endParaRPr>
          </a:p>
        </p:txBody>
      </p:sp>
      <p:sp>
        <p:nvSpPr>
          <p:cNvPr id="39940" name="Text Box 4"/>
          <p:cNvSpPr txBox="1"/>
          <p:nvPr/>
        </p:nvSpPr>
        <p:spPr>
          <a:xfrm>
            <a:off x="900113" y="47625"/>
            <a:ext cx="7286625" cy="523875"/>
          </a:xfrm>
          <a:prstGeom prst="rect">
            <a:avLst/>
          </a:prstGeom>
          <a:noFill/>
          <a:ln w="9525">
            <a:noFill/>
          </a:ln>
        </p:spPr>
        <p:txBody>
          <a:bodyPr>
            <a:spAutoFit/>
          </a:bodyPr>
          <a:p>
            <a:pPr algn="ctr" eaLnBrk="1" hangingPunct="1">
              <a:spcBef>
                <a:spcPct val="50000"/>
              </a:spcBef>
            </a:pPr>
            <a:r>
              <a:rPr lang="zh-CN" altLang="en-US" sz="2800" b="1" dirty="0">
                <a:latin typeface="黑体" panose="02010609060101010101" pitchFamily="49" charset="-122"/>
                <a:ea typeface="黑体" panose="02010609060101010101" pitchFamily="49" charset="-122"/>
              </a:rPr>
              <a:t>序列检测</a:t>
            </a:r>
            <a:r>
              <a:rPr lang="en-US" altLang="zh-CN" sz="2800" b="1" dirty="0">
                <a:latin typeface="黑体" panose="02010609060101010101" pitchFamily="49" charset="-122"/>
                <a:ea typeface="黑体" panose="02010609060101010101" pitchFamily="49" charset="-122"/>
              </a:rPr>
              <a:t>—101</a:t>
            </a:r>
            <a:r>
              <a:rPr lang="zh-CN" altLang="en-US" sz="2800" b="1" dirty="0">
                <a:latin typeface="黑体" panose="02010609060101010101" pitchFamily="49" charset="-122"/>
                <a:ea typeface="黑体" panose="02010609060101010101" pitchFamily="49" charset="-122"/>
              </a:rPr>
              <a:t>序列检测器</a:t>
            </a:r>
            <a:endParaRPr lang="en-US" altLang="zh-CN" sz="2800" b="1" dirty="0">
              <a:latin typeface="黑体" panose="02010609060101010101" pitchFamily="49" charset="-122"/>
              <a:ea typeface="黑体" panose="02010609060101010101" pitchFamily="49" charset="-122"/>
            </a:endParaRPr>
          </a:p>
        </p:txBody>
      </p:sp>
      <p:sp>
        <p:nvSpPr>
          <p:cNvPr id="23" name="Text Box 2"/>
          <p:cNvSpPr txBox="1">
            <a:spLocks noChangeArrowheads="1"/>
          </p:cNvSpPr>
          <p:nvPr/>
        </p:nvSpPr>
        <p:spPr bwMode="auto">
          <a:xfrm>
            <a:off x="1050925" y="3148013"/>
            <a:ext cx="6184900" cy="1581150"/>
          </a:xfrm>
          <a:prstGeom prst="rect">
            <a:avLst/>
          </a:prstGeom>
          <a:noFill/>
          <a:ln w="9525">
            <a:noFill/>
            <a:miter lim="800000"/>
          </a:ln>
          <a:effectLst/>
        </p:spPr>
        <p:txBody>
          <a:bodyPr>
            <a:spAutoFit/>
          </a:bodyPr>
          <a:lstStyle/>
          <a:p>
            <a:pPr marR="0" defTabSz="914400">
              <a:buClrTx/>
              <a:buSzTx/>
              <a:buFontTx/>
              <a:defRPr/>
            </a:pP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a:t>
            </a:r>
            <a:r>
              <a:rPr kumimoji="1" lang="en-US" altLang="zh-CN" sz="1600" b="1" kern="1200" cap="none" spc="0" normalizeH="0" baseline="0" noProof="0" dirty="0">
                <a:latin typeface="黑体" panose="02010609060101010101" pitchFamily="49" charset="-122"/>
                <a:ea typeface="黑体" panose="02010609060101010101" pitchFamily="49" charset="-122"/>
                <a:cs typeface="+mn-cs"/>
              </a:rPr>
              <a:t>1</a:t>
            </a: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）状态设定</a:t>
            </a:r>
            <a:endParaRPr kumimoji="1" lang="zh-CN" altLang="en-US" sz="1600" b="1" kern="1200" cap="none" spc="0" normalizeH="0" baseline="0" noProof="0" dirty="0">
              <a:latin typeface="黑体" panose="02010609060101010101" pitchFamily="49" charset="-122"/>
              <a:ea typeface="黑体" panose="02010609060101010101" pitchFamily="49" charset="-122"/>
              <a:cs typeface="+mn-cs"/>
            </a:endParaRPr>
          </a:p>
          <a:p>
            <a:pPr marR="0" defTabSz="914400">
              <a:spcBef>
                <a:spcPct val="30000"/>
              </a:spcBef>
              <a:buClrTx/>
              <a:buSzTx/>
              <a:buFontTx/>
              <a:defRPr/>
            </a:pP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       </a:t>
            </a:r>
            <a:r>
              <a:rPr kumimoji="1" lang="zh-CN" altLang="en-US" sz="1600" b="1" kern="1200" cap="none" spc="0" normalizeH="0" baseline="0" noProof="0" dirty="0">
                <a:latin typeface="+mj-lt"/>
                <a:ea typeface="黑体" panose="02010609060101010101" pitchFamily="49" charset="-122"/>
                <a:cs typeface="+mn-cs"/>
              </a:rPr>
              <a:t>  </a:t>
            </a:r>
            <a:r>
              <a:rPr kumimoji="1" lang="en-US" altLang="zh-CN" sz="1600" b="1" kern="1200" cap="none" spc="0" normalizeH="0" baseline="0" noProof="0" dirty="0">
                <a:latin typeface="+mj-lt"/>
                <a:ea typeface="黑体" panose="02010609060101010101" pitchFamily="49" charset="-122"/>
                <a:cs typeface="+mn-cs"/>
              </a:rPr>
              <a:t>S</a:t>
            </a:r>
            <a:r>
              <a:rPr kumimoji="0" lang="en-US" altLang="zh-CN" sz="1600" b="1" kern="1200" cap="none" spc="0" normalizeH="0" baseline="-25000" noProof="0" dirty="0">
                <a:latin typeface="+mj-lt"/>
                <a:ea typeface="黑体" panose="02010609060101010101" pitchFamily="49" charset="-122"/>
                <a:cs typeface="+mn-cs"/>
              </a:rPr>
              <a:t>0</a:t>
            </a:r>
            <a:r>
              <a:rPr kumimoji="1" lang="en-US" altLang="zh-CN" sz="1600" b="1" kern="1200" cap="none" spc="0" normalizeH="0" baseline="0" noProof="0" dirty="0">
                <a:latin typeface="黑体" panose="02010609060101010101" pitchFamily="49" charset="-122"/>
                <a:ea typeface="黑体" panose="02010609060101010101" pitchFamily="49" charset="-122"/>
                <a:cs typeface="+mn-cs"/>
              </a:rPr>
              <a:t>——</a:t>
            </a: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初始状态，表示收到</a:t>
            </a:r>
            <a:r>
              <a:rPr kumimoji="1" lang="en-US" altLang="zh-CN" sz="1600" b="1" kern="1200" cap="none" spc="0" normalizeH="0" baseline="0" noProof="0" dirty="0">
                <a:latin typeface="+mj-lt"/>
                <a:ea typeface="黑体" panose="02010609060101010101" pitchFamily="49" charset="-122"/>
                <a:cs typeface="+mn-cs"/>
              </a:rPr>
              <a:t>1</a:t>
            </a: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位数据：“</a:t>
            </a:r>
            <a:r>
              <a:rPr kumimoji="1" lang="en-US" altLang="zh-CN" sz="1600" b="1" kern="1200" cap="none" spc="0" normalizeH="0" baseline="0" noProof="0" dirty="0">
                <a:latin typeface="+mj-lt"/>
                <a:ea typeface="黑体" panose="02010609060101010101" pitchFamily="49" charset="-122"/>
                <a:cs typeface="+mn-cs"/>
              </a:rPr>
              <a:t>0</a:t>
            </a: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a:t>
            </a:r>
            <a:endParaRPr kumimoji="1" lang="zh-CN" altLang="en-US" sz="1600" b="1" kern="1200" cap="none" spc="0" normalizeH="0" baseline="0" noProof="0" dirty="0">
              <a:latin typeface="黑体" panose="02010609060101010101" pitchFamily="49" charset="-122"/>
              <a:ea typeface="黑体" panose="02010609060101010101" pitchFamily="49" charset="-122"/>
              <a:cs typeface="+mn-cs"/>
            </a:endParaRPr>
          </a:p>
          <a:p>
            <a:pPr marR="0" defTabSz="914400">
              <a:lnSpc>
                <a:spcPct val="75000"/>
              </a:lnSpc>
              <a:spcBef>
                <a:spcPct val="50000"/>
              </a:spcBef>
              <a:buClrTx/>
              <a:buSzTx/>
              <a:buFontTx/>
              <a:defRPr/>
            </a:pP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       </a:t>
            </a:r>
            <a:r>
              <a:rPr kumimoji="1" lang="zh-CN" altLang="en-US" sz="1600" b="1" kern="1200" cap="none" spc="0" normalizeH="0" baseline="0" noProof="0" dirty="0">
                <a:latin typeface="+mj-lt"/>
                <a:ea typeface="黑体" panose="02010609060101010101" pitchFamily="49" charset="-122"/>
                <a:cs typeface="+mn-cs"/>
              </a:rPr>
              <a:t>  </a:t>
            </a:r>
            <a:r>
              <a:rPr kumimoji="1" lang="en-US" altLang="zh-CN" sz="1600" b="1" kern="1200" cap="none" spc="0" normalizeH="0" baseline="0" noProof="0" dirty="0">
                <a:latin typeface="+mj-lt"/>
                <a:ea typeface="黑体" panose="02010609060101010101" pitchFamily="49" charset="-122"/>
                <a:cs typeface="+mn-cs"/>
              </a:rPr>
              <a:t>S</a:t>
            </a:r>
            <a:r>
              <a:rPr kumimoji="0" lang="en-US" altLang="zh-CN" sz="1600" b="1" kern="1200" cap="none" spc="0" normalizeH="0" baseline="-25000" noProof="0" dirty="0">
                <a:latin typeface="+mj-lt"/>
                <a:ea typeface="黑体" panose="02010609060101010101" pitchFamily="49" charset="-122"/>
                <a:cs typeface="+mn-cs"/>
              </a:rPr>
              <a:t>1</a:t>
            </a:r>
            <a:r>
              <a:rPr kumimoji="1" lang="en-US" altLang="zh-CN" sz="1600" b="1" kern="1200" cap="none" spc="0" normalizeH="0" baseline="0" noProof="0" dirty="0">
                <a:latin typeface="黑体" panose="02010609060101010101" pitchFamily="49" charset="-122"/>
                <a:ea typeface="黑体" panose="02010609060101010101" pitchFamily="49" charset="-122"/>
                <a:cs typeface="+mn-cs"/>
              </a:rPr>
              <a:t>——</a:t>
            </a: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表示收到</a:t>
            </a:r>
            <a:r>
              <a:rPr kumimoji="1" lang="en-US" altLang="zh-CN" sz="1600" b="1" kern="1200" cap="none" spc="0" normalizeH="0" baseline="0" noProof="0" dirty="0">
                <a:latin typeface="+mj-lt"/>
                <a:ea typeface="黑体" panose="02010609060101010101" pitchFamily="49" charset="-122"/>
                <a:cs typeface="+mn-cs"/>
              </a:rPr>
              <a:t>1</a:t>
            </a: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位数据：“</a:t>
            </a:r>
            <a:r>
              <a:rPr kumimoji="1" lang="en-US" altLang="zh-CN" sz="1600" b="1" kern="1200" cap="none" spc="0" normalizeH="0" baseline="0" noProof="0" dirty="0">
                <a:latin typeface="+mj-lt"/>
                <a:ea typeface="黑体" panose="02010609060101010101" pitchFamily="49" charset="-122"/>
                <a:cs typeface="+mn-cs"/>
              </a:rPr>
              <a:t>1</a:t>
            </a: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a:t>
            </a:r>
            <a:endParaRPr kumimoji="1" lang="zh-CN" altLang="en-US" sz="1600" b="1" kern="1200" cap="none" spc="0" normalizeH="0" baseline="0" noProof="0" dirty="0">
              <a:latin typeface="黑体" panose="02010609060101010101" pitchFamily="49" charset="-122"/>
              <a:ea typeface="黑体" panose="02010609060101010101" pitchFamily="49" charset="-122"/>
              <a:cs typeface="+mn-cs"/>
            </a:endParaRPr>
          </a:p>
          <a:p>
            <a:pPr marR="0" defTabSz="914400">
              <a:lnSpc>
                <a:spcPct val="75000"/>
              </a:lnSpc>
              <a:spcBef>
                <a:spcPct val="50000"/>
              </a:spcBef>
              <a:buClrTx/>
              <a:buSzTx/>
              <a:buFontTx/>
              <a:defRPr/>
            </a:pP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        </a:t>
            </a:r>
            <a:r>
              <a:rPr kumimoji="1" lang="en-US" altLang="zh-CN" sz="1600" b="1" kern="1200" cap="none" spc="0" normalizeH="0" baseline="0" noProof="0" dirty="0">
                <a:latin typeface="+mj-lt"/>
                <a:ea typeface="黑体" panose="02010609060101010101" pitchFamily="49" charset="-122"/>
                <a:cs typeface="+mn-cs"/>
              </a:rPr>
              <a:t>S</a:t>
            </a:r>
            <a:r>
              <a:rPr kumimoji="0" lang="en-US" altLang="zh-CN" sz="1600" b="1" kern="1200" cap="none" spc="0" normalizeH="0" baseline="-25000" noProof="0" dirty="0">
                <a:latin typeface="+mj-lt"/>
                <a:ea typeface="黑体" panose="02010609060101010101" pitchFamily="49" charset="-122"/>
                <a:cs typeface="+mn-cs"/>
              </a:rPr>
              <a:t>2</a:t>
            </a:r>
            <a:r>
              <a:rPr kumimoji="1" lang="en-US" altLang="zh-CN" sz="1600" b="1" kern="1200" cap="none" spc="0" normalizeH="0" baseline="0" noProof="0" dirty="0">
                <a:latin typeface="黑体" panose="02010609060101010101" pitchFamily="49" charset="-122"/>
                <a:ea typeface="黑体" panose="02010609060101010101" pitchFamily="49" charset="-122"/>
                <a:cs typeface="+mn-cs"/>
              </a:rPr>
              <a:t>——</a:t>
            </a: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表示收到</a:t>
            </a:r>
            <a:r>
              <a:rPr kumimoji="1" lang="en-US" altLang="zh-CN" sz="1600" b="1" kern="1200" cap="none" spc="0" normalizeH="0" baseline="0" noProof="0" dirty="0">
                <a:latin typeface="+mj-lt"/>
                <a:ea typeface="黑体" panose="02010609060101010101" pitchFamily="49" charset="-122"/>
                <a:cs typeface="+mn-cs"/>
              </a:rPr>
              <a:t>2</a:t>
            </a: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位数据：“</a:t>
            </a:r>
            <a:r>
              <a:rPr kumimoji="1" lang="en-US" altLang="zh-CN" sz="1600" b="1" kern="1200" cap="none" spc="0" normalizeH="0" baseline="0" noProof="0" dirty="0">
                <a:latin typeface="+mj-lt"/>
                <a:ea typeface="黑体" panose="02010609060101010101" pitchFamily="49" charset="-122"/>
                <a:cs typeface="+mn-cs"/>
              </a:rPr>
              <a:t>10</a:t>
            </a: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a:t>
            </a:r>
            <a:endParaRPr kumimoji="1" lang="zh-CN" altLang="en-US" sz="1600" b="1" kern="1200" cap="none" spc="0" normalizeH="0" baseline="0" noProof="0" dirty="0">
              <a:latin typeface="黑体" panose="02010609060101010101" pitchFamily="49" charset="-122"/>
              <a:ea typeface="黑体" panose="02010609060101010101" pitchFamily="49" charset="-122"/>
              <a:cs typeface="+mn-cs"/>
            </a:endParaRPr>
          </a:p>
          <a:p>
            <a:pPr marR="0" defTabSz="914400">
              <a:lnSpc>
                <a:spcPct val="75000"/>
              </a:lnSpc>
              <a:spcBef>
                <a:spcPct val="50000"/>
              </a:spcBef>
              <a:buClrTx/>
              <a:buSzTx/>
              <a:buFontTx/>
              <a:defRPr/>
            </a:pP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       </a:t>
            </a:r>
            <a:r>
              <a:rPr kumimoji="1" lang="zh-CN" altLang="en-US" sz="1600" b="1" kern="1200" cap="none" spc="0" normalizeH="0" baseline="0" noProof="0" dirty="0">
                <a:latin typeface="+mj-lt"/>
                <a:ea typeface="黑体" panose="02010609060101010101" pitchFamily="49" charset="-122"/>
                <a:cs typeface="+mn-cs"/>
              </a:rPr>
              <a:t>  </a:t>
            </a:r>
            <a:r>
              <a:rPr kumimoji="1" lang="en-US" altLang="zh-CN" sz="1600" b="1" kern="1200" cap="none" spc="0" normalizeH="0" baseline="0" noProof="0" dirty="0">
                <a:latin typeface="+mj-lt"/>
                <a:ea typeface="黑体" panose="02010609060101010101" pitchFamily="49" charset="-122"/>
                <a:cs typeface="+mn-cs"/>
              </a:rPr>
              <a:t>S</a:t>
            </a:r>
            <a:r>
              <a:rPr kumimoji="0" lang="en-US" altLang="zh-CN" sz="1600" b="1" kern="1200" cap="none" spc="0" normalizeH="0" baseline="-25000" noProof="0" dirty="0">
                <a:latin typeface="+mj-lt"/>
                <a:ea typeface="黑体" panose="02010609060101010101" pitchFamily="49" charset="-122"/>
                <a:cs typeface="+mn-cs"/>
              </a:rPr>
              <a:t>3</a:t>
            </a:r>
            <a:r>
              <a:rPr kumimoji="1" lang="en-US" altLang="zh-CN" sz="1600" b="1" kern="1200" cap="none" spc="0" normalizeH="0" baseline="0" noProof="0" dirty="0">
                <a:latin typeface="黑体" panose="02010609060101010101" pitchFamily="49" charset="-122"/>
                <a:ea typeface="黑体" panose="02010609060101010101" pitchFamily="49" charset="-122"/>
                <a:cs typeface="+mn-cs"/>
              </a:rPr>
              <a:t>——</a:t>
            </a: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表示收到</a:t>
            </a:r>
            <a:r>
              <a:rPr kumimoji="1" lang="en-US" altLang="zh-CN" sz="1600" b="1" kern="1200" cap="none" spc="0" normalizeH="0" baseline="0" noProof="0" dirty="0">
                <a:latin typeface="+mj-lt"/>
                <a:ea typeface="黑体" panose="02010609060101010101" pitchFamily="49" charset="-122"/>
                <a:cs typeface="+mn-cs"/>
              </a:rPr>
              <a:t>3</a:t>
            </a: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位数据：“</a:t>
            </a:r>
            <a:r>
              <a:rPr kumimoji="1" lang="en-US" altLang="zh-CN" sz="1600" b="1" kern="1200" cap="none" spc="0" normalizeH="0" baseline="0" noProof="0" dirty="0">
                <a:latin typeface="+mj-lt"/>
                <a:ea typeface="黑体" panose="02010609060101010101" pitchFamily="49" charset="-122"/>
                <a:cs typeface="+mn-cs"/>
              </a:rPr>
              <a:t>101</a:t>
            </a: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”，此时输出标志 </a:t>
            </a:r>
            <a:r>
              <a:rPr kumimoji="1" lang="en-US" altLang="zh-CN" sz="1600" b="1" kern="1200" cap="none" spc="0" normalizeH="0" baseline="0" noProof="0" dirty="0">
                <a:latin typeface="+mj-lt"/>
                <a:ea typeface="黑体" panose="02010609060101010101" pitchFamily="49" charset="-122"/>
                <a:cs typeface="+mn-cs"/>
              </a:rPr>
              <a:t>Z=1</a:t>
            </a:r>
            <a:r>
              <a:rPr kumimoji="1" lang="en-US" altLang="zh-CN" sz="1600" b="1" kern="1200" cap="none" spc="0" normalizeH="0" baseline="0" noProof="0" dirty="0">
                <a:latin typeface="黑体" panose="02010609060101010101" pitchFamily="49" charset="-122"/>
                <a:ea typeface="黑体" panose="02010609060101010101" pitchFamily="49" charset="-122"/>
                <a:cs typeface="+mn-cs"/>
              </a:rPr>
              <a:t>.</a:t>
            </a:r>
            <a:endParaRPr kumimoji="1" lang="en-US" altLang="zh-CN" sz="1600" b="1" kern="1200" cap="none" spc="0" normalizeH="0" baseline="0" noProof="0" dirty="0">
              <a:latin typeface="黑体" panose="02010609060101010101" pitchFamily="49" charset="-122"/>
              <a:ea typeface="黑体" panose="02010609060101010101" pitchFamily="49" charset="-122"/>
              <a:cs typeface="+mn-cs"/>
            </a:endParaRPr>
          </a:p>
        </p:txBody>
      </p:sp>
      <p:grpSp>
        <p:nvGrpSpPr>
          <p:cNvPr id="33" name="组合 32"/>
          <p:cNvGrpSpPr/>
          <p:nvPr/>
        </p:nvGrpSpPr>
        <p:grpSpPr>
          <a:xfrm>
            <a:off x="4679950" y="1203325"/>
            <a:ext cx="2808288" cy="811213"/>
            <a:chOff x="971550" y="1385222"/>
            <a:chExt cx="2808291" cy="810292"/>
          </a:xfrm>
        </p:grpSpPr>
        <p:grpSp>
          <p:nvGrpSpPr>
            <p:cNvPr id="39968" name="Group 7"/>
            <p:cNvGrpSpPr/>
            <p:nvPr/>
          </p:nvGrpSpPr>
          <p:grpSpPr>
            <a:xfrm>
              <a:off x="971550" y="1391842"/>
              <a:ext cx="2808291" cy="803672"/>
              <a:chOff x="624" y="1186"/>
              <a:chExt cx="1769" cy="675"/>
            </a:xfrm>
          </p:grpSpPr>
          <p:sp>
            <p:nvSpPr>
              <p:cNvPr id="28688" name="Text Box 8"/>
              <p:cNvSpPr txBox="1">
                <a:spLocks noChangeArrowheads="1"/>
              </p:cNvSpPr>
              <p:nvPr/>
            </p:nvSpPr>
            <p:spPr bwMode="auto">
              <a:xfrm>
                <a:off x="624" y="1248"/>
                <a:ext cx="1769" cy="284"/>
              </a:xfrm>
              <a:prstGeom prst="rect">
                <a:avLst/>
              </a:prstGeom>
              <a:noFill/>
              <a:ln w="19050">
                <a:solidFill>
                  <a:schemeClr val="tx1"/>
                </a:solidFill>
                <a:miter lim="800000"/>
              </a:ln>
            </p:spPr>
            <p:txBody>
              <a:bodyPr>
                <a:spAutoFit/>
              </a:bodyPr>
              <a:lstStyle/>
              <a:p>
                <a:pPr marR="0" defTabSz="914400">
                  <a:spcBef>
                    <a:spcPct val="50000"/>
                  </a:spcBef>
                  <a:buClrTx/>
                  <a:buSzTx/>
                  <a:buFontTx/>
                  <a:defRPr/>
                </a:pPr>
                <a:r>
                  <a:rPr kumimoji="1" lang="en-US" altLang="zh-CN" sz="1600" b="1" kern="1200" cap="none" spc="0" normalizeH="0" baseline="0" noProof="0" dirty="0">
                    <a:latin typeface="+mj-lt"/>
                    <a:ea typeface="宋体" panose="02010600030101010101" pitchFamily="2" charset="-122"/>
                    <a:cs typeface="+mn-cs"/>
                  </a:rPr>
                  <a:t>X:      0  1  0  1  0  1  1  0  1</a:t>
                </a:r>
                <a:endParaRPr kumimoji="1" lang="en-US" altLang="zh-CN" sz="1600" b="1" kern="1200" cap="none" spc="0" normalizeH="0" baseline="0" noProof="0" dirty="0">
                  <a:latin typeface="+mj-lt"/>
                  <a:ea typeface="宋体" panose="02010600030101010101" pitchFamily="2" charset="-122"/>
                  <a:cs typeface="+mn-cs"/>
                </a:endParaRPr>
              </a:p>
            </p:txBody>
          </p:sp>
          <p:sp>
            <p:nvSpPr>
              <p:cNvPr id="28689" name="Text Box 9"/>
              <p:cNvSpPr txBox="1">
                <a:spLocks noChangeArrowheads="1"/>
              </p:cNvSpPr>
              <p:nvPr/>
            </p:nvSpPr>
            <p:spPr bwMode="auto">
              <a:xfrm>
                <a:off x="624" y="1577"/>
                <a:ext cx="1724" cy="284"/>
              </a:xfrm>
              <a:prstGeom prst="rect">
                <a:avLst/>
              </a:prstGeom>
              <a:noFill/>
              <a:ln w="19050">
                <a:solidFill>
                  <a:schemeClr val="tx1"/>
                </a:solidFill>
                <a:miter lim="800000"/>
              </a:ln>
            </p:spPr>
            <p:txBody>
              <a:bodyPr>
                <a:spAutoFit/>
              </a:bodyPr>
              <a:lstStyle/>
              <a:p>
                <a:pPr marR="0" defTabSz="914400">
                  <a:spcBef>
                    <a:spcPct val="50000"/>
                  </a:spcBef>
                  <a:buClrTx/>
                  <a:buSzTx/>
                  <a:buFontTx/>
                  <a:defRPr/>
                </a:pPr>
                <a:r>
                  <a:rPr kumimoji="1" lang="en-US" altLang="zh-CN" sz="1600" b="1" kern="1200" cap="none" spc="0" normalizeH="0" baseline="0" noProof="0" dirty="0">
                    <a:latin typeface="+mj-lt"/>
                    <a:ea typeface="宋体" panose="02010600030101010101" pitchFamily="2" charset="-122"/>
                    <a:cs typeface="+mn-cs"/>
                  </a:rPr>
                  <a:t>Z:      0  0  0  1  0  1  0  0  1</a:t>
                </a:r>
                <a:endParaRPr kumimoji="1" lang="en-US" altLang="zh-CN" sz="1600" b="1" kern="1200" cap="none" spc="0" normalizeH="0" baseline="0" noProof="0" dirty="0">
                  <a:latin typeface="+mj-lt"/>
                  <a:ea typeface="宋体" panose="02010600030101010101" pitchFamily="2" charset="-122"/>
                  <a:cs typeface="+mn-cs"/>
                </a:endParaRPr>
              </a:p>
            </p:txBody>
          </p:sp>
          <p:sp>
            <p:nvSpPr>
              <p:cNvPr id="28690" name="Freeform 10"/>
              <p:cNvSpPr/>
              <p:nvPr/>
            </p:nvSpPr>
            <p:spPr bwMode="auto">
              <a:xfrm rot="300100">
                <a:off x="1210" y="1186"/>
                <a:ext cx="272" cy="121"/>
              </a:xfrm>
              <a:custGeom>
                <a:avLst/>
                <a:gdLst>
                  <a:gd name="T0" fmla="*/ 0 w 432"/>
                  <a:gd name="T1" fmla="*/ 200 h 200"/>
                  <a:gd name="T2" fmla="*/ 192 w 432"/>
                  <a:gd name="T3" fmla="*/ 8 h 200"/>
                  <a:gd name="T4" fmla="*/ 432 w 432"/>
                  <a:gd name="T5" fmla="*/ 152 h 200"/>
                  <a:gd name="T6" fmla="*/ 0 60000 65536"/>
                  <a:gd name="T7" fmla="*/ 0 60000 65536"/>
                  <a:gd name="T8" fmla="*/ 0 60000 65536"/>
                  <a:gd name="T9" fmla="*/ 0 w 432"/>
                  <a:gd name="T10" fmla="*/ 0 h 200"/>
                  <a:gd name="T11" fmla="*/ 432 w 432"/>
                  <a:gd name="T12" fmla="*/ 200 h 200"/>
                </a:gdLst>
                <a:ahLst/>
                <a:cxnLst>
                  <a:cxn ang="T6">
                    <a:pos x="T0" y="T1"/>
                  </a:cxn>
                  <a:cxn ang="T7">
                    <a:pos x="T2" y="T3"/>
                  </a:cxn>
                  <a:cxn ang="T8">
                    <a:pos x="T4" y="T5"/>
                  </a:cxn>
                </a:cxnLst>
                <a:rect l="T9" t="T10" r="T11" b="T12"/>
                <a:pathLst>
                  <a:path w="432" h="200">
                    <a:moveTo>
                      <a:pt x="0" y="200"/>
                    </a:moveTo>
                    <a:cubicBezTo>
                      <a:pt x="60" y="108"/>
                      <a:pt x="120" y="16"/>
                      <a:pt x="192" y="8"/>
                    </a:cubicBezTo>
                    <a:cubicBezTo>
                      <a:pt x="264" y="0"/>
                      <a:pt x="348" y="76"/>
                      <a:pt x="432" y="152"/>
                    </a:cubicBezTo>
                  </a:path>
                </a:pathLst>
              </a:custGeom>
              <a:noFill/>
              <a:ln w="19050">
                <a:solidFill>
                  <a:schemeClr val="bg2"/>
                </a:solidFill>
                <a:miter lim="800000"/>
                <a:tailEnd type="triangle" w="med" len="med"/>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grpSp>
        <p:sp>
          <p:nvSpPr>
            <p:cNvPr id="24" name="Freeform 10"/>
            <p:cNvSpPr/>
            <p:nvPr/>
          </p:nvSpPr>
          <p:spPr bwMode="auto">
            <a:xfrm rot="300100">
              <a:off x="2389190" y="1385222"/>
              <a:ext cx="431800" cy="144299"/>
            </a:xfrm>
            <a:custGeom>
              <a:avLst/>
              <a:gdLst>
                <a:gd name="T0" fmla="*/ 0 w 432"/>
                <a:gd name="T1" fmla="*/ 200 h 200"/>
                <a:gd name="T2" fmla="*/ 192 w 432"/>
                <a:gd name="T3" fmla="*/ 8 h 200"/>
                <a:gd name="T4" fmla="*/ 432 w 432"/>
                <a:gd name="T5" fmla="*/ 152 h 200"/>
                <a:gd name="T6" fmla="*/ 0 60000 65536"/>
                <a:gd name="T7" fmla="*/ 0 60000 65536"/>
                <a:gd name="T8" fmla="*/ 0 60000 65536"/>
                <a:gd name="T9" fmla="*/ 0 w 432"/>
                <a:gd name="T10" fmla="*/ 0 h 200"/>
                <a:gd name="T11" fmla="*/ 432 w 432"/>
                <a:gd name="T12" fmla="*/ 200 h 200"/>
              </a:gdLst>
              <a:ahLst/>
              <a:cxnLst>
                <a:cxn ang="T6">
                  <a:pos x="T0" y="T1"/>
                </a:cxn>
                <a:cxn ang="T7">
                  <a:pos x="T2" y="T3"/>
                </a:cxn>
                <a:cxn ang="T8">
                  <a:pos x="T4" y="T5"/>
                </a:cxn>
              </a:cxnLst>
              <a:rect l="T9" t="T10" r="T11" b="T12"/>
              <a:pathLst>
                <a:path w="432" h="200">
                  <a:moveTo>
                    <a:pt x="0" y="200"/>
                  </a:moveTo>
                  <a:cubicBezTo>
                    <a:pt x="60" y="108"/>
                    <a:pt x="120" y="16"/>
                    <a:pt x="192" y="8"/>
                  </a:cubicBezTo>
                  <a:cubicBezTo>
                    <a:pt x="264" y="0"/>
                    <a:pt x="348" y="76"/>
                    <a:pt x="432" y="152"/>
                  </a:cubicBezTo>
                </a:path>
              </a:pathLst>
            </a:custGeom>
            <a:noFill/>
            <a:ln w="19050">
              <a:solidFill>
                <a:schemeClr val="bg2"/>
              </a:solidFill>
              <a:miter lim="800000"/>
              <a:tailEnd type="triangle" w="med" len="med"/>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grpSp>
      <p:grpSp>
        <p:nvGrpSpPr>
          <p:cNvPr id="34" name="组合 33"/>
          <p:cNvGrpSpPr/>
          <p:nvPr/>
        </p:nvGrpSpPr>
        <p:grpSpPr>
          <a:xfrm>
            <a:off x="4684713" y="2290763"/>
            <a:ext cx="2881312" cy="809625"/>
            <a:chOff x="976313" y="2471675"/>
            <a:chExt cx="2881313" cy="810878"/>
          </a:xfrm>
        </p:grpSpPr>
        <p:grpSp>
          <p:nvGrpSpPr>
            <p:cNvPr id="39963" name="Group 13"/>
            <p:cNvGrpSpPr/>
            <p:nvPr/>
          </p:nvGrpSpPr>
          <p:grpSpPr>
            <a:xfrm>
              <a:off x="976313" y="2533650"/>
              <a:ext cx="2881313" cy="748903"/>
              <a:chOff x="672" y="2304"/>
              <a:chExt cx="1815" cy="629"/>
            </a:xfrm>
          </p:grpSpPr>
          <p:sp>
            <p:nvSpPr>
              <p:cNvPr id="28683" name="Text Box 14"/>
              <p:cNvSpPr txBox="1">
                <a:spLocks noChangeArrowheads="1"/>
              </p:cNvSpPr>
              <p:nvPr/>
            </p:nvSpPr>
            <p:spPr bwMode="auto">
              <a:xfrm>
                <a:off x="672" y="2304"/>
                <a:ext cx="1769" cy="284"/>
              </a:xfrm>
              <a:prstGeom prst="rect">
                <a:avLst/>
              </a:prstGeom>
              <a:noFill/>
              <a:ln w="19050">
                <a:solidFill>
                  <a:schemeClr val="tx1"/>
                </a:solidFill>
                <a:miter lim="800000"/>
              </a:ln>
            </p:spPr>
            <p:txBody>
              <a:bodyPr>
                <a:spAutoFit/>
              </a:bodyPr>
              <a:lstStyle/>
              <a:p>
                <a:pPr marR="0" defTabSz="914400">
                  <a:spcBef>
                    <a:spcPct val="50000"/>
                  </a:spcBef>
                  <a:buClrTx/>
                  <a:buSzTx/>
                  <a:buFontTx/>
                  <a:defRPr/>
                </a:pPr>
                <a:r>
                  <a:rPr kumimoji="1" lang="en-US" altLang="zh-CN" sz="1600" b="1" kern="1200" cap="none" spc="0" normalizeH="0" baseline="0" noProof="0" dirty="0">
                    <a:latin typeface="+mj-lt"/>
                    <a:ea typeface="宋体" panose="02010600030101010101" pitchFamily="2" charset="-122"/>
                    <a:cs typeface="+mn-cs"/>
                  </a:rPr>
                  <a:t>X:      0  1  0  1  0  1  0  1  1</a:t>
                </a:r>
                <a:endParaRPr kumimoji="1" lang="en-US" altLang="zh-CN" sz="1600" b="1" kern="1200" cap="none" spc="0" normalizeH="0" baseline="0" noProof="0" dirty="0">
                  <a:latin typeface="+mj-lt"/>
                  <a:ea typeface="宋体" panose="02010600030101010101" pitchFamily="2" charset="-122"/>
                  <a:cs typeface="+mn-cs"/>
                </a:endParaRPr>
              </a:p>
            </p:txBody>
          </p:sp>
          <p:sp>
            <p:nvSpPr>
              <p:cNvPr id="28684" name="Text Box 15"/>
              <p:cNvSpPr txBox="1">
                <a:spLocks noChangeArrowheads="1"/>
              </p:cNvSpPr>
              <p:nvPr/>
            </p:nvSpPr>
            <p:spPr bwMode="auto">
              <a:xfrm>
                <a:off x="672" y="2649"/>
                <a:ext cx="1815" cy="284"/>
              </a:xfrm>
              <a:prstGeom prst="rect">
                <a:avLst/>
              </a:prstGeom>
              <a:noFill/>
              <a:ln w="19050">
                <a:solidFill>
                  <a:schemeClr val="tx1"/>
                </a:solidFill>
                <a:miter lim="800000"/>
              </a:ln>
            </p:spPr>
            <p:txBody>
              <a:bodyPr>
                <a:spAutoFit/>
              </a:bodyPr>
              <a:lstStyle/>
              <a:p>
                <a:pPr marR="0" defTabSz="914400">
                  <a:spcBef>
                    <a:spcPct val="50000"/>
                  </a:spcBef>
                  <a:buClrTx/>
                  <a:buSzTx/>
                  <a:buFontTx/>
                  <a:defRPr/>
                </a:pPr>
                <a:r>
                  <a:rPr kumimoji="1" lang="en-US" altLang="zh-CN" sz="1600" b="1" kern="1200" cap="none" spc="0" normalizeH="0" baseline="0" noProof="0" dirty="0">
                    <a:latin typeface="+mj-lt"/>
                    <a:ea typeface="宋体" panose="02010600030101010101" pitchFamily="2" charset="-122"/>
                    <a:cs typeface="+mn-cs"/>
                  </a:rPr>
                  <a:t>Z:      0  0  0  1  0  0  0  1  0</a:t>
                </a:r>
                <a:endParaRPr kumimoji="1" lang="en-US" altLang="zh-CN" sz="1600" b="1" kern="1200" cap="none" spc="0" normalizeH="0" baseline="0" noProof="0" dirty="0">
                  <a:latin typeface="+mj-lt"/>
                  <a:ea typeface="宋体" panose="02010600030101010101" pitchFamily="2" charset="-122"/>
                  <a:cs typeface="+mn-cs"/>
                </a:endParaRPr>
              </a:p>
            </p:txBody>
          </p:sp>
        </p:grpSp>
        <p:sp>
          <p:nvSpPr>
            <p:cNvPr id="25" name="Freeform 10"/>
            <p:cNvSpPr/>
            <p:nvPr/>
          </p:nvSpPr>
          <p:spPr bwMode="auto">
            <a:xfrm rot="300100">
              <a:off x="1898650" y="2481215"/>
              <a:ext cx="433388" cy="144686"/>
            </a:xfrm>
            <a:custGeom>
              <a:avLst/>
              <a:gdLst>
                <a:gd name="T0" fmla="*/ 0 w 432"/>
                <a:gd name="T1" fmla="*/ 200 h 200"/>
                <a:gd name="T2" fmla="*/ 192 w 432"/>
                <a:gd name="T3" fmla="*/ 8 h 200"/>
                <a:gd name="T4" fmla="*/ 432 w 432"/>
                <a:gd name="T5" fmla="*/ 152 h 200"/>
                <a:gd name="T6" fmla="*/ 0 60000 65536"/>
                <a:gd name="T7" fmla="*/ 0 60000 65536"/>
                <a:gd name="T8" fmla="*/ 0 60000 65536"/>
                <a:gd name="T9" fmla="*/ 0 w 432"/>
                <a:gd name="T10" fmla="*/ 0 h 200"/>
                <a:gd name="T11" fmla="*/ 432 w 432"/>
                <a:gd name="T12" fmla="*/ 200 h 200"/>
              </a:gdLst>
              <a:ahLst/>
              <a:cxnLst>
                <a:cxn ang="T6">
                  <a:pos x="T0" y="T1"/>
                </a:cxn>
                <a:cxn ang="T7">
                  <a:pos x="T2" y="T3"/>
                </a:cxn>
                <a:cxn ang="T8">
                  <a:pos x="T4" y="T5"/>
                </a:cxn>
              </a:cxnLst>
              <a:rect l="T9" t="T10" r="T11" b="T12"/>
              <a:pathLst>
                <a:path w="432" h="200">
                  <a:moveTo>
                    <a:pt x="0" y="200"/>
                  </a:moveTo>
                  <a:cubicBezTo>
                    <a:pt x="60" y="108"/>
                    <a:pt x="120" y="16"/>
                    <a:pt x="192" y="8"/>
                  </a:cubicBezTo>
                  <a:cubicBezTo>
                    <a:pt x="264" y="0"/>
                    <a:pt x="348" y="76"/>
                    <a:pt x="432" y="152"/>
                  </a:cubicBezTo>
                </a:path>
              </a:pathLst>
            </a:custGeom>
            <a:noFill/>
            <a:ln w="19050">
              <a:solidFill>
                <a:schemeClr val="bg2"/>
              </a:solidFill>
              <a:miter lim="800000"/>
              <a:tailEnd type="triangle" w="med" len="med"/>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26" name="Freeform 10"/>
            <p:cNvSpPr/>
            <p:nvPr/>
          </p:nvSpPr>
          <p:spPr bwMode="auto">
            <a:xfrm rot="300100">
              <a:off x="2790826" y="2471675"/>
              <a:ext cx="431800" cy="144686"/>
            </a:xfrm>
            <a:custGeom>
              <a:avLst/>
              <a:gdLst>
                <a:gd name="T0" fmla="*/ 0 w 432"/>
                <a:gd name="T1" fmla="*/ 200 h 200"/>
                <a:gd name="T2" fmla="*/ 192 w 432"/>
                <a:gd name="T3" fmla="*/ 8 h 200"/>
                <a:gd name="T4" fmla="*/ 432 w 432"/>
                <a:gd name="T5" fmla="*/ 152 h 200"/>
                <a:gd name="T6" fmla="*/ 0 60000 65536"/>
                <a:gd name="T7" fmla="*/ 0 60000 65536"/>
                <a:gd name="T8" fmla="*/ 0 60000 65536"/>
                <a:gd name="T9" fmla="*/ 0 w 432"/>
                <a:gd name="T10" fmla="*/ 0 h 200"/>
                <a:gd name="T11" fmla="*/ 432 w 432"/>
                <a:gd name="T12" fmla="*/ 200 h 200"/>
              </a:gdLst>
              <a:ahLst/>
              <a:cxnLst>
                <a:cxn ang="T6">
                  <a:pos x="T0" y="T1"/>
                </a:cxn>
                <a:cxn ang="T7">
                  <a:pos x="T2" y="T3"/>
                </a:cxn>
                <a:cxn ang="T8">
                  <a:pos x="T4" y="T5"/>
                </a:cxn>
              </a:cxnLst>
              <a:rect l="T9" t="T10" r="T11" b="T12"/>
              <a:pathLst>
                <a:path w="432" h="200">
                  <a:moveTo>
                    <a:pt x="0" y="200"/>
                  </a:moveTo>
                  <a:cubicBezTo>
                    <a:pt x="60" y="108"/>
                    <a:pt x="120" y="16"/>
                    <a:pt x="192" y="8"/>
                  </a:cubicBezTo>
                  <a:cubicBezTo>
                    <a:pt x="264" y="0"/>
                    <a:pt x="348" y="76"/>
                    <a:pt x="432" y="152"/>
                  </a:cubicBezTo>
                </a:path>
              </a:pathLst>
            </a:custGeom>
            <a:noFill/>
            <a:ln w="19050">
              <a:solidFill>
                <a:schemeClr val="bg2"/>
              </a:solidFill>
              <a:miter lim="800000"/>
              <a:tailEnd type="triangle" w="med" len="med"/>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grpSp>
      <p:grpSp>
        <p:nvGrpSpPr>
          <p:cNvPr id="27" name="组合 12"/>
          <p:cNvGrpSpPr/>
          <p:nvPr/>
        </p:nvGrpSpPr>
        <p:grpSpPr>
          <a:xfrm>
            <a:off x="7559675" y="1238250"/>
            <a:ext cx="828675" cy="522288"/>
            <a:chOff x="4413445" y="1000111"/>
            <a:chExt cx="1360005" cy="370097"/>
          </a:xfrm>
        </p:grpSpPr>
        <p:sp>
          <p:nvSpPr>
            <p:cNvPr id="39961" name="圆角矩形标注 13"/>
            <p:cNvSpPr/>
            <p:nvPr/>
          </p:nvSpPr>
          <p:spPr>
            <a:xfrm>
              <a:off x="4413445" y="1011894"/>
              <a:ext cx="1360005" cy="327175"/>
            </a:xfrm>
            <a:prstGeom prst="wedgeRoundRectCallout">
              <a:avLst>
                <a:gd name="adj1" fmla="val -71403"/>
                <a:gd name="adj2" fmla="val -21282"/>
                <a:gd name="adj3" fmla="val 16667"/>
              </a:avLst>
            </a:prstGeom>
            <a:solidFill>
              <a:schemeClr val="tx1"/>
            </a:solidFill>
            <a:ln w="19050" cap="flat" cmpd="sng">
              <a:solidFill>
                <a:srgbClr val="C00000"/>
              </a:solidFill>
              <a:prstDash val="solid"/>
              <a:round/>
              <a:headEnd type="none" w="med" len="med"/>
              <a:tailEnd type="none" w="med" len="med"/>
            </a:ln>
          </p:spPr>
          <p:txBody>
            <a:bodyPr>
              <a:spAutoFit/>
            </a:bodyPr>
            <a:p>
              <a:endParaRPr lang="zh-CN" altLang="en-US" sz="1400" dirty="0">
                <a:latin typeface="Arial" panose="020B0604020202020204" pitchFamily="34" charset="0"/>
              </a:endParaRPr>
            </a:p>
          </p:txBody>
        </p:sp>
        <p:sp>
          <p:nvSpPr>
            <p:cNvPr id="39962" name="Text Box 34"/>
            <p:cNvSpPr txBox="1"/>
            <p:nvPr/>
          </p:nvSpPr>
          <p:spPr>
            <a:xfrm>
              <a:off x="4429123" y="1000111"/>
              <a:ext cx="1272887" cy="370097"/>
            </a:xfrm>
            <a:prstGeom prst="rect">
              <a:avLst/>
            </a:prstGeom>
            <a:noFill/>
            <a:ln w="19050">
              <a:noFill/>
            </a:ln>
          </p:spPr>
          <p:txBody>
            <a:bodyPr>
              <a:spAutoFit/>
            </a:bodyPr>
            <a:p>
              <a:pPr algn="ctr"/>
              <a:r>
                <a:rPr lang="zh-CN" altLang="en-US" sz="1400" b="1" dirty="0">
                  <a:latin typeface="Arial" panose="020B0604020202020204" pitchFamily="34" charset="0"/>
                  <a:ea typeface="黑体" panose="02010609060101010101" pitchFamily="49" charset="-122"/>
                </a:rPr>
                <a:t>可重叠检测</a:t>
              </a:r>
              <a:endParaRPr lang="zh-CN" altLang="en-US" sz="1400" b="1" dirty="0">
                <a:latin typeface="Arial" panose="020B0604020202020204" pitchFamily="34" charset="0"/>
                <a:ea typeface="黑体" panose="02010609060101010101" pitchFamily="49" charset="-122"/>
              </a:endParaRPr>
            </a:p>
          </p:txBody>
        </p:sp>
      </p:grpSp>
      <p:grpSp>
        <p:nvGrpSpPr>
          <p:cNvPr id="30" name="组合 12"/>
          <p:cNvGrpSpPr/>
          <p:nvPr/>
        </p:nvGrpSpPr>
        <p:grpSpPr>
          <a:xfrm>
            <a:off x="7559675" y="2390775"/>
            <a:ext cx="792163" cy="522288"/>
            <a:chOff x="4413445" y="1000111"/>
            <a:chExt cx="1360005" cy="360094"/>
          </a:xfrm>
        </p:grpSpPr>
        <p:sp>
          <p:nvSpPr>
            <p:cNvPr id="39959" name="圆角矩形标注 13"/>
            <p:cNvSpPr/>
            <p:nvPr/>
          </p:nvSpPr>
          <p:spPr>
            <a:xfrm>
              <a:off x="4413445" y="1011894"/>
              <a:ext cx="1360005" cy="327175"/>
            </a:xfrm>
            <a:prstGeom prst="wedgeRoundRectCallout">
              <a:avLst>
                <a:gd name="adj1" fmla="val -71403"/>
                <a:gd name="adj2" fmla="val -21282"/>
                <a:gd name="adj3" fmla="val 16667"/>
              </a:avLst>
            </a:prstGeom>
            <a:solidFill>
              <a:schemeClr val="tx1"/>
            </a:solidFill>
            <a:ln w="19050" cap="flat" cmpd="sng">
              <a:solidFill>
                <a:srgbClr val="C00000"/>
              </a:solidFill>
              <a:prstDash val="solid"/>
              <a:round/>
              <a:headEnd type="none" w="med" len="med"/>
              <a:tailEnd type="none" w="med" len="med"/>
            </a:ln>
          </p:spPr>
          <p:txBody>
            <a:bodyPr>
              <a:spAutoFit/>
            </a:bodyPr>
            <a:p>
              <a:endParaRPr lang="zh-CN" altLang="en-US" sz="1400" dirty="0">
                <a:latin typeface="Arial" panose="020B0604020202020204" pitchFamily="34" charset="0"/>
              </a:endParaRPr>
            </a:p>
          </p:txBody>
        </p:sp>
        <p:sp>
          <p:nvSpPr>
            <p:cNvPr id="39960" name="Text Box 34"/>
            <p:cNvSpPr txBox="1"/>
            <p:nvPr/>
          </p:nvSpPr>
          <p:spPr>
            <a:xfrm>
              <a:off x="4429123" y="1000111"/>
              <a:ext cx="1272887" cy="360094"/>
            </a:xfrm>
            <a:prstGeom prst="rect">
              <a:avLst/>
            </a:prstGeom>
            <a:noFill/>
            <a:ln w="19050">
              <a:noFill/>
            </a:ln>
          </p:spPr>
          <p:txBody>
            <a:bodyPr>
              <a:spAutoFit/>
            </a:bodyPr>
            <a:p>
              <a:pPr algn="ctr"/>
              <a:r>
                <a:rPr lang="zh-CN" altLang="en-US" sz="1400" b="1" dirty="0">
                  <a:latin typeface="Arial" panose="020B0604020202020204" pitchFamily="34" charset="0"/>
                  <a:ea typeface="黑体" panose="02010609060101010101" pitchFamily="49" charset="-122"/>
                </a:rPr>
                <a:t>不可重叠检测</a:t>
              </a:r>
              <a:endParaRPr lang="zh-CN" altLang="en-US" sz="1400" b="1" dirty="0">
                <a:latin typeface="Arial" panose="020B0604020202020204" pitchFamily="34" charset="0"/>
                <a:ea typeface="黑体" panose="02010609060101010101" pitchFamily="49" charset="-122"/>
              </a:endParaRPr>
            </a:p>
          </p:txBody>
        </p:sp>
      </p:grpSp>
      <p:grpSp>
        <p:nvGrpSpPr>
          <p:cNvPr id="35" name="Group 4"/>
          <p:cNvGrpSpPr/>
          <p:nvPr/>
        </p:nvGrpSpPr>
        <p:grpSpPr>
          <a:xfrm>
            <a:off x="1258888" y="1276350"/>
            <a:ext cx="2159000" cy="877888"/>
            <a:chOff x="1394" y="3108"/>
            <a:chExt cx="2365" cy="935"/>
          </a:xfrm>
        </p:grpSpPr>
        <p:sp>
          <p:nvSpPr>
            <p:cNvPr id="39951" name="Rectangle 5"/>
            <p:cNvSpPr/>
            <p:nvPr/>
          </p:nvSpPr>
          <p:spPr>
            <a:xfrm>
              <a:off x="1989" y="3108"/>
              <a:ext cx="1096" cy="540"/>
            </a:xfrm>
            <a:prstGeom prst="rect">
              <a:avLst/>
            </a:prstGeom>
            <a:solidFill>
              <a:srgbClr val="FFFF00"/>
            </a:solidFill>
            <a:ln w="19050" cap="flat" cmpd="sng">
              <a:solidFill>
                <a:schemeClr val="bg2"/>
              </a:solidFill>
              <a:prstDash val="solid"/>
              <a:miter/>
              <a:headEnd type="none" w="med" len="med"/>
              <a:tailEnd type="none" w="med" len="med"/>
            </a:ln>
          </p:spPr>
          <p:txBody>
            <a:bodyPr wrap="none" anchor="ctr"/>
            <a:p>
              <a:pPr algn="ctr"/>
              <a:r>
                <a:rPr lang="en-US" altLang="zh-CN" sz="1400" b="1" dirty="0">
                  <a:latin typeface="黑体" panose="02010609060101010101" pitchFamily="49" charset="-122"/>
                  <a:ea typeface="黑体" panose="02010609060101010101" pitchFamily="49" charset="-122"/>
                </a:rPr>
                <a:t>101</a:t>
              </a:r>
              <a:r>
                <a:rPr lang="zh-CN" altLang="en-US" sz="1400" b="1" dirty="0">
                  <a:latin typeface="黑体" panose="02010609060101010101" pitchFamily="49" charset="-122"/>
                  <a:ea typeface="黑体" panose="02010609060101010101" pitchFamily="49" charset="-122"/>
                </a:rPr>
                <a:t>序列</a:t>
              </a:r>
              <a:endParaRPr lang="en-US" altLang="zh-CN" sz="1400" b="1" dirty="0">
                <a:latin typeface="黑体" panose="02010609060101010101" pitchFamily="49" charset="-122"/>
                <a:ea typeface="黑体" panose="02010609060101010101" pitchFamily="49" charset="-122"/>
              </a:endParaRPr>
            </a:p>
            <a:p>
              <a:pPr algn="ctr"/>
              <a:r>
                <a:rPr lang="zh-CN" altLang="en-US" sz="1400" b="1" dirty="0">
                  <a:latin typeface="黑体" panose="02010609060101010101" pitchFamily="49" charset="-122"/>
                  <a:ea typeface="黑体" panose="02010609060101010101" pitchFamily="49" charset="-122"/>
                </a:rPr>
                <a:t>检测器</a:t>
              </a:r>
              <a:endParaRPr lang="zh-CN" altLang="en-US" sz="1400" b="1" dirty="0">
                <a:latin typeface="黑体" panose="02010609060101010101" pitchFamily="49" charset="-122"/>
                <a:ea typeface="黑体" panose="02010609060101010101" pitchFamily="49" charset="-122"/>
              </a:endParaRPr>
            </a:p>
          </p:txBody>
        </p:sp>
        <p:sp>
          <p:nvSpPr>
            <p:cNvPr id="39952" name="Line 6"/>
            <p:cNvSpPr/>
            <p:nvPr/>
          </p:nvSpPr>
          <p:spPr>
            <a:xfrm>
              <a:off x="1660" y="3375"/>
              <a:ext cx="336" cy="0"/>
            </a:xfrm>
            <a:prstGeom prst="line">
              <a:avLst/>
            </a:prstGeom>
            <a:ln w="19050" cap="flat" cmpd="sng">
              <a:solidFill>
                <a:schemeClr val="bg2"/>
              </a:solidFill>
              <a:prstDash val="solid"/>
              <a:miter/>
              <a:headEnd type="none" w="med" len="med"/>
              <a:tailEnd type="triangle" w="med" len="med"/>
            </a:ln>
          </p:spPr>
        </p:sp>
        <p:sp>
          <p:nvSpPr>
            <p:cNvPr id="38" name="Text Box 7"/>
            <p:cNvSpPr txBox="1">
              <a:spLocks noChangeArrowheads="1"/>
            </p:cNvSpPr>
            <p:nvPr/>
          </p:nvSpPr>
          <p:spPr bwMode="auto">
            <a:xfrm>
              <a:off x="1394" y="3223"/>
              <a:ext cx="336" cy="326"/>
            </a:xfrm>
            <a:prstGeom prst="rect">
              <a:avLst/>
            </a:prstGeom>
            <a:noFill/>
            <a:ln w="19050">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X</a:t>
              </a:r>
              <a:endParaRPr kumimoji="1" lang="en-US" altLang="zh-CN" sz="1400" b="1" kern="1200" cap="none" spc="0" normalizeH="0" baseline="0" noProof="0" dirty="0">
                <a:latin typeface="+mj-lt"/>
                <a:ea typeface="宋体" panose="02010600030101010101" pitchFamily="2" charset="-122"/>
                <a:cs typeface="+mn-cs"/>
              </a:endParaRPr>
            </a:p>
          </p:txBody>
        </p:sp>
        <p:sp>
          <p:nvSpPr>
            <p:cNvPr id="39954" name="Line 8"/>
            <p:cNvSpPr/>
            <p:nvPr/>
          </p:nvSpPr>
          <p:spPr>
            <a:xfrm>
              <a:off x="1963" y="3873"/>
              <a:ext cx="592" cy="0"/>
            </a:xfrm>
            <a:prstGeom prst="line">
              <a:avLst/>
            </a:prstGeom>
            <a:ln w="19050" cap="flat" cmpd="sng">
              <a:solidFill>
                <a:schemeClr val="bg2"/>
              </a:solidFill>
              <a:prstDash val="solid"/>
              <a:miter/>
              <a:headEnd type="none" w="med" len="med"/>
              <a:tailEnd type="none" w="med" len="med"/>
            </a:ln>
          </p:spPr>
        </p:sp>
        <p:sp>
          <p:nvSpPr>
            <p:cNvPr id="39955" name="Line 9"/>
            <p:cNvSpPr/>
            <p:nvPr/>
          </p:nvSpPr>
          <p:spPr>
            <a:xfrm flipV="1">
              <a:off x="2544" y="3648"/>
              <a:ext cx="0" cy="230"/>
            </a:xfrm>
            <a:prstGeom prst="line">
              <a:avLst/>
            </a:prstGeom>
            <a:ln w="19050" cap="flat" cmpd="sng">
              <a:solidFill>
                <a:schemeClr val="bg2"/>
              </a:solidFill>
              <a:prstDash val="solid"/>
              <a:miter/>
              <a:headEnd type="none" w="med" len="med"/>
              <a:tailEnd type="triangle" w="med" len="med"/>
            </a:ln>
          </p:spPr>
        </p:sp>
        <p:sp>
          <p:nvSpPr>
            <p:cNvPr id="41" name="Text Box 10"/>
            <p:cNvSpPr txBox="1">
              <a:spLocks noChangeArrowheads="1"/>
            </p:cNvSpPr>
            <p:nvPr/>
          </p:nvSpPr>
          <p:spPr bwMode="auto">
            <a:xfrm>
              <a:off x="1554" y="3717"/>
              <a:ext cx="630" cy="326"/>
            </a:xfrm>
            <a:prstGeom prst="rect">
              <a:avLst/>
            </a:prstGeom>
            <a:noFill/>
            <a:ln w="19050">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CP</a:t>
              </a:r>
              <a:endParaRPr kumimoji="1" lang="en-US" altLang="zh-CN" sz="1400" b="1" kern="1200" cap="none" spc="0" normalizeH="0" baseline="0" noProof="0" dirty="0">
                <a:latin typeface="+mj-lt"/>
                <a:ea typeface="宋体" panose="02010600030101010101" pitchFamily="2" charset="-122"/>
                <a:cs typeface="+mn-cs"/>
              </a:endParaRPr>
            </a:p>
          </p:txBody>
        </p:sp>
        <p:sp>
          <p:nvSpPr>
            <p:cNvPr id="39957" name="Line 11"/>
            <p:cNvSpPr/>
            <p:nvPr/>
          </p:nvSpPr>
          <p:spPr>
            <a:xfrm>
              <a:off x="3097" y="3356"/>
              <a:ext cx="316" cy="0"/>
            </a:xfrm>
            <a:prstGeom prst="line">
              <a:avLst/>
            </a:prstGeom>
            <a:ln w="19050" cap="flat" cmpd="sng">
              <a:solidFill>
                <a:schemeClr val="bg2"/>
              </a:solidFill>
              <a:prstDash val="solid"/>
              <a:miter/>
              <a:headEnd type="none" w="med" len="med"/>
              <a:tailEnd type="triangle" w="med" len="med"/>
            </a:ln>
          </p:spPr>
        </p:sp>
        <p:sp>
          <p:nvSpPr>
            <p:cNvPr id="43" name="Text Box 12"/>
            <p:cNvSpPr txBox="1">
              <a:spLocks noChangeArrowheads="1"/>
            </p:cNvSpPr>
            <p:nvPr/>
          </p:nvSpPr>
          <p:spPr bwMode="auto">
            <a:xfrm>
              <a:off x="3328" y="3211"/>
              <a:ext cx="431" cy="326"/>
            </a:xfrm>
            <a:prstGeom prst="rect">
              <a:avLst/>
            </a:prstGeom>
            <a:noFill/>
            <a:ln w="19050">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Z</a:t>
              </a:r>
              <a:endParaRPr kumimoji="1" lang="en-US" altLang="zh-CN" sz="1400" b="1" kern="1200" cap="none" spc="0" normalizeH="0" baseline="0" noProof="0" dirty="0">
                <a:latin typeface="+mj-lt"/>
                <a:ea typeface="宋体" panose="02010600030101010101" pitchFamily="2" charset="-122"/>
                <a:cs typeface="+mn-cs"/>
              </a:endParaRPr>
            </a:p>
          </p:txBody>
        </p:sp>
      </p:grpSp>
      <p:grpSp>
        <p:nvGrpSpPr>
          <p:cNvPr id="44" name="组合 12"/>
          <p:cNvGrpSpPr/>
          <p:nvPr/>
        </p:nvGrpSpPr>
        <p:grpSpPr>
          <a:xfrm>
            <a:off x="5702300" y="3713163"/>
            <a:ext cx="1152525" cy="792162"/>
            <a:chOff x="4413445" y="1000112"/>
            <a:chExt cx="1360005" cy="508368"/>
          </a:xfrm>
        </p:grpSpPr>
        <p:sp>
          <p:nvSpPr>
            <p:cNvPr id="39949" name="圆角矩形标注 13"/>
            <p:cNvSpPr/>
            <p:nvPr/>
          </p:nvSpPr>
          <p:spPr>
            <a:xfrm>
              <a:off x="4413445" y="1011894"/>
              <a:ext cx="1360005" cy="327175"/>
            </a:xfrm>
            <a:prstGeom prst="wedgeRoundRectCallout">
              <a:avLst>
                <a:gd name="adj1" fmla="val -72421"/>
                <a:gd name="adj2" fmla="val 45412"/>
                <a:gd name="adj3" fmla="val 16667"/>
              </a:avLst>
            </a:prstGeom>
            <a:solidFill>
              <a:schemeClr val="tx1"/>
            </a:solidFill>
            <a:ln w="19050" cap="flat" cmpd="sng">
              <a:solidFill>
                <a:srgbClr val="C00000"/>
              </a:solidFill>
              <a:prstDash val="solid"/>
              <a:round/>
              <a:headEnd type="none" w="med" len="med"/>
              <a:tailEnd type="none" w="med" len="med"/>
            </a:ln>
          </p:spPr>
          <p:txBody>
            <a:bodyPr>
              <a:spAutoFit/>
            </a:bodyPr>
            <a:p>
              <a:endParaRPr lang="zh-CN" altLang="en-US" sz="1400" dirty="0">
                <a:latin typeface="Arial" panose="020B0604020202020204" pitchFamily="34" charset="0"/>
              </a:endParaRPr>
            </a:p>
          </p:txBody>
        </p:sp>
        <p:sp>
          <p:nvSpPr>
            <p:cNvPr id="39950" name="Text Box 34"/>
            <p:cNvSpPr txBox="1"/>
            <p:nvPr/>
          </p:nvSpPr>
          <p:spPr>
            <a:xfrm>
              <a:off x="4429123" y="1000112"/>
              <a:ext cx="1272887" cy="508368"/>
            </a:xfrm>
            <a:prstGeom prst="rect">
              <a:avLst/>
            </a:prstGeom>
            <a:noFill/>
            <a:ln w="19050">
              <a:noFill/>
            </a:ln>
          </p:spPr>
          <p:txBody>
            <a:bodyPr>
              <a:spAutoFit/>
            </a:bodyPr>
            <a:p>
              <a:pPr algn="ctr"/>
              <a:r>
                <a:rPr lang="zh-CN" altLang="en-US" sz="1400" b="1" dirty="0">
                  <a:latin typeface="Arial" panose="020B0604020202020204" pitchFamily="34" charset="0"/>
                  <a:ea typeface="黑体" panose="02010609060101010101" pitchFamily="49" charset="-122"/>
                </a:rPr>
                <a:t>只标记感兴趣的子串</a:t>
              </a:r>
              <a:endParaRPr lang="zh-CN" altLang="en-US" sz="1400" b="1" dirty="0">
                <a:latin typeface="Arial" panose="020B0604020202020204" pitchFamily="34" charset="0"/>
                <a:ea typeface="黑体" panose="02010609060101010101" pitchFamily="49" charset="-122"/>
              </a:endParaRPr>
            </a:p>
          </p:txBody>
        </p:sp>
      </p:grpSp>
      <p:sp>
        <p:nvSpPr>
          <p:cNvPr id="2" name="灯片编号占位符 1"/>
          <p:cNvSpPr txBox="1">
            <a:spLocks noGrp="1"/>
          </p:cNvSpPr>
          <p:nvPr>
            <p:ph type="sldNum" sz="quarter" idx="4"/>
          </p:nvPr>
        </p:nvSpPr>
        <p:spPr bwMode="auto"/>
        <p:txBody>
          <a:bodyPr wrap="square" lIns="92075" tIns="46038" rIns="92075" bIns="46038" numCol="1" anchor="ctr"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000" dirty="0"/>
            </a:fld>
            <a:endParaRPr lang="en-US" altLang="zh-CN" sz="1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linds(horizontal)">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dissolve">
                                      <p:cBhvr>
                                        <p:cTn id="12" dur="500"/>
                                        <p:tgtEl>
                                          <p:spTgt spid="33"/>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dissolve">
                                      <p:cBhvr>
                                        <p:cTn id="16" dur="500"/>
                                        <p:tgtEl>
                                          <p:spTgt spid="27"/>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dissolve">
                                      <p:cBhvr>
                                        <p:cTn id="21" dur="500"/>
                                        <p:tgtEl>
                                          <p:spTgt spid="34"/>
                                        </p:tgtEl>
                                      </p:cBhvr>
                                    </p:animEffect>
                                  </p:childTnLst>
                                </p:cTn>
                              </p:par>
                            </p:childTnLst>
                          </p:cTn>
                        </p:par>
                        <p:par>
                          <p:cTn id="22" fill="hold">
                            <p:stCondLst>
                              <p:cond delay="500"/>
                            </p:stCondLst>
                            <p:childTnLst>
                              <p:par>
                                <p:cTn id="23" presetID="9" presetClass="entr" presetSubtype="0" fill="hold" nodeType="after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dissolve">
                                      <p:cBhvr>
                                        <p:cTn id="25" dur="500"/>
                                        <p:tgtEl>
                                          <p:spTgt spid="30"/>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42" fill="hold" grpId="0" nodeType="click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barn(outHorizontal)">
                                      <p:cBhvr>
                                        <p:cTn id="30" dur="500"/>
                                        <p:tgtEl>
                                          <p:spTgt spid="23"/>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dissolve">
                                      <p:cBhvr>
                                        <p:cTn id="35"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1" name="组合 40"/>
          <p:cNvGrpSpPr/>
          <p:nvPr/>
        </p:nvGrpSpPr>
        <p:grpSpPr>
          <a:xfrm>
            <a:off x="928688" y="785813"/>
            <a:ext cx="6210300" cy="1695450"/>
            <a:chOff x="1576365" y="1142990"/>
            <a:chExt cx="6210345" cy="1695542"/>
          </a:xfrm>
        </p:grpSpPr>
        <p:grpSp>
          <p:nvGrpSpPr>
            <p:cNvPr id="42050" name="组合 116"/>
            <p:cNvGrpSpPr/>
            <p:nvPr/>
          </p:nvGrpSpPr>
          <p:grpSpPr>
            <a:xfrm>
              <a:off x="1576365" y="1142990"/>
              <a:ext cx="6210345" cy="1493918"/>
              <a:chOff x="171418" y="1162040"/>
              <a:chExt cx="6210345" cy="1493918"/>
            </a:xfrm>
          </p:grpSpPr>
          <p:grpSp>
            <p:nvGrpSpPr>
              <p:cNvPr id="42052" name="组合 66"/>
              <p:cNvGrpSpPr/>
              <p:nvPr/>
            </p:nvGrpSpPr>
            <p:grpSpPr>
              <a:xfrm>
                <a:off x="309528" y="1485890"/>
                <a:ext cx="433391" cy="360002"/>
                <a:chOff x="209519" y="1643054"/>
                <a:chExt cx="433391" cy="360002"/>
              </a:xfrm>
            </p:grpSpPr>
            <p:sp>
              <p:nvSpPr>
                <p:cNvPr id="42101" name="椭圆 92"/>
                <p:cNvSpPr/>
                <p:nvPr/>
              </p:nvSpPr>
              <p:spPr>
                <a:xfrm>
                  <a:off x="209519" y="1643056"/>
                  <a:ext cx="360000" cy="360000"/>
                </a:xfrm>
                <a:prstGeom prst="ellipse">
                  <a:avLst/>
                </a:prstGeom>
                <a:solidFill>
                  <a:srgbClr val="92D05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94" name="Text Box 6"/>
                <p:cNvSpPr txBox="1">
                  <a:spLocks noChangeArrowheads="1"/>
                </p:cNvSpPr>
                <p:nvPr/>
              </p:nvSpPr>
              <p:spPr bwMode="auto">
                <a:xfrm>
                  <a:off x="214285" y="1643072"/>
                  <a:ext cx="428628" cy="307992"/>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S</a:t>
                  </a:r>
                  <a:r>
                    <a:rPr kumimoji="0" lang="en-US" altLang="zh-CN" sz="1400" b="1" kern="1200" cap="none" spc="0" normalizeH="0" baseline="-25000" noProof="0" dirty="0">
                      <a:latin typeface="+mj-lt"/>
                      <a:ea typeface="宋体" panose="02010600030101010101" pitchFamily="2" charset="-122"/>
                      <a:cs typeface="+mn-cs"/>
                    </a:rPr>
                    <a:t>0</a:t>
                  </a:r>
                  <a:endParaRPr kumimoji="0" lang="en-US" altLang="zh-CN" sz="1400" b="1" kern="1200" cap="none" spc="0" normalizeH="0" baseline="-25000" noProof="0" dirty="0">
                    <a:latin typeface="+mj-lt"/>
                    <a:ea typeface="宋体" panose="02010600030101010101" pitchFamily="2" charset="-122"/>
                    <a:cs typeface="+mn-cs"/>
                  </a:endParaRPr>
                </a:p>
              </p:txBody>
            </p:sp>
          </p:grpSp>
          <p:sp>
            <p:nvSpPr>
              <p:cNvPr id="45" name="AutoShape 7"/>
              <p:cNvSpPr/>
              <p:nvPr/>
            </p:nvSpPr>
            <p:spPr bwMode="auto">
              <a:xfrm>
                <a:off x="771497" y="1328736"/>
                <a:ext cx="107951" cy="612808"/>
              </a:xfrm>
              <a:prstGeom prst="leftBrace">
                <a:avLst>
                  <a:gd name="adj1" fmla="val 33333"/>
                  <a:gd name="adj2" fmla="val 50000"/>
                </a:avLst>
              </a:prstGeom>
              <a:noFill/>
              <a:ln w="19050">
                <a:solidFill>
                  <a:schemeClr val="bg2"/>
                </a:solidFill>
                <a:miter lim="800000"/>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46" name="Text Box 8"/>
              <p:cNvSpPr txBox="1">
                <a:spLocks noChangeArrowheads="1"/>
              </p:cNvSpPr>
              <p:nvPr/>
            </p:nvSpPr>
            <p:spPr bwMode="auto">
              <a:xfrm>
                <a:off x="171418" y="1866928"/>
                <a:ext cx="646117" cy="307992"/>
              </a:xfrm>
              <a:prstGeom prst="rect">
                <a:avLst/>
              </a:prstGeom>
              <a:noFill/>
              <a:ln w="9525">
                <a:noFill/>
                <a:miter lim="800000"/>
              </a:ln>
              <a:effectLst/>
            </p:spPr>
            <p:txBody>
              <a:bodyPr>
                <a:spAutoFit/>
              </a:bodyPr>
              <a:lstStyle/>
              <a:p>
                <a:pPr marR="0" defTabSz="914400">
                  <a:spcBef>
                    <a:spcPct val="50000"/>
                  </a:spcBef>
                  <a:buClrTx/>
                  <a:buSzTx/>
                  <a:buFontTx/>
                  <a:defRPr/>
                </a:pPr>
                <a:r>
                  <a:rPr kumimoji="1" lang="zh-CN" altLang="en-US" sz="1400" b="1" kern="1200" cap="none" spc="0" normalizeH="0" baseline="0" noProof="0" dirty="0">
                    <a:latin typeface="+mj-lt"/>
                    <a:ea typeface="宋体" panose="02010600030101010101" pitchFamily="2" charset="-122"/>
                    <a:cs typeface="+mn-cs"/>
                  </a:rPr>
                  <a:t>“</a:t>
                </a:r>
                <a:r>
                  <a:rPr kumimoji="1" lang="en-US" altLang="zh-CN" sz="1400" b="1" kern="1200" cap="none" spc="0" normalizeH="0" baseline="0" noProof="0" dirty="0">
                    <a:solidFill>
                      <a:schemeClr val="bg1"/>
                    </a:solidFill>
                    <a:latin typeface="+mj-lt"/>
                    <a:ea typeface="宋体" panose="02010600030101010101" pitchFamily="2" charset="-122"/>
                    <a:cs typeface="+mn-cs"/>
                  </a:rPr>
                  <a:t>0</a:t>
                </a:r>
                <a:r>
                  <a:rPr kumimoji="1" lang="zh-CN" altLang="en-US" sz="1400" b="1" kern="1200" cap="none" spc="0" normalizeH="0" baseline="0" noProof="0" dirty="0">
                    <a:latin typeface="+mj-lt"/>
                    <a:ea typeface="宋体" panose="02010600030101010101" pitchFamily="2" charset="-122"/>
                    <a:cs typeface="+mn-cs"/>
                  </a:rPr>
                  <a:t>”</a:t>
                </a:r>
                <a:endParaRPr kumimoji="1" lang="en-US" altLang="zh-CN" sz="1400" b="1" kern="1200" cap="none" spc="0" normalizeH="0" baseline="0" noProof="0" dirty="0">
                  <a:latin typeface="+mj-lt"/>
                  <a:ea typeface="宋体" panose="02010600030101010101" pitchFamily="2" charset="-122"/>
                  <a:cs typeface="+mn-cs"/>
                </a:endParaRPr>
              </a:p>
            </p:txBody>
          </p:sp>
          <p:sp>
            <p:nvSpPr>
              <p:cNvPr id="47" name="Text Box 9"/>
              <p:cNvSpPr txBox="1">
                <a:spLocks noChangeArrowheads="1"/>
              </p:cNvSpPr>
              <p:nvPr/>
            </p:nvSpPr>
            <p:spPr bwMode="auto">
              <a:xfrm>
                <a:off x="900085" y="1166802"/>
                <a:ext cx="914407" cy="307992"/>
              </a:xfrm>
              <a:prstGeom prst="rect">
                <a:avLst/>
              </a:prstGeom>
              <a:noFill/>
              <a:ln w="19050">
                <a:solidFill>
                  <a:schemeClr val="tx1"/>
                </a:solid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X=0</a:t>
                </a:r>
                <a:endParaRPr kumimoji="1" lang="en-US" altLang="zh-CN" sz="1400" b="1" kern="1200" cap="none" spc="0" normalizeH="0" baseline="0" noProof="0" dirty="0">
                  <a:latin typeface="+mj-lt"/>
                  <a:ea typeface="宋体" panose="02010600030101010101" pitchFamily="2" charset="-122"/>
                  <a:cs typeface="+mn-cs"/>
                </a:endParaRPr>
              </a:p>
            </p:txBody>
          </p:sp>
          <p:sp>
            <p:nvSpPr>
              <p:cNvPr id="48" name="Line 10"/>
              <p:cNvSpPr>
                <a:spLocks noChangeShapeType="1"/>
              </p:cNvSpPr>
              <p:nvPr/>
            </p:nvSpPr>
            <p:spPr bwMode="auto">
              <a:xfrm>
                <a:off x="1428727" y="1338262"/>
                <a:ext cx="287339" cy="0"/>
              </a:xfrm>
              <a:prstGeom prst="line">
                <a:avLst/>
              </a:prstGeom>
              <a:noFill/>
              <a:ln w="19050">
                <a:solidFill>
                  <a:schemeClr val="bg2"/>
                </a:solidFill>
                <a:miter lim="800000"/>
                <a:tailEnd type="triangle" w="med" len="med"/>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49" name="Text Box 12"/>
              <p:cNvSpPr txBox="1">
                <a:spLocks noChangeArrowheads="1"/>
              </p:cNvSpPr>
              <p:nvPr/>
            </p:nvSpPr>
            <p:spPr bwMode="auto">
              <a:xfrm>
                <a:off x="900085" y="1795486"/>
                <a:ext cx="914407" cy="307992"/>
              </a:xfrm>
              <a:prstGeom prst="rect">
                <a:avLst/>
              </a:prstGeom>
              <a:noFill/>
              <a:ln w="19050">
                <a:solidFill>
                  <a:schemeClr val="tx1"/>
                </a:solid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X=1</a:t>
                </a:r>
                <a:endParaRPr kumimoji="1" lang="en-US" altLang="zh-CN" sz="1400" b="1" kern="1200" cap="none" spc="0" normalizeH="0" baseline="0" noProof="0" dirty="0">
                  <a:latin typeface="+mj-lt"/>
                  <a:ea typeface="宋体" panose="02010600030101010101" pitchFamily="2" charset="-122"/>
                  <a:cs typeface="+mn-cs"/>
                </a:endParaRPr>
              </a:p>
            </p:txBody>
          </p:sp>
          <p:sp>
            <p:nvSpPr>
              <p:cNvPr id="50" name="Line 13"/>
              <p:cNvSpPr>
                <a:spLocks noChangeShapeType="1"/>
              </p:cNvSpPr>
              <p:nvPr/>
            </p:nvSpPr>
            <p:spPr bwMode="auto">
              <a:xfrm>
                <a:off x="1428727" y="1966946"/>
                <a:ext cx="287339" cy="0"/>
              </a:xfrm>
              <a:prstGeom prst="line">
                <a:avLst/>
              </a:prstGeom>
              <a:noFill/>
              <a:ln w="19050">
                <a:solidFill>
                  <a:schemeClr val="bg2"/>
                </a:solidFill>
                <a:miter lim="800000"/>
                <a:tailEnd type="triangle" w="med" len="med"/>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51" name="AutoShape 16"/>
              <p:cNvSpPr/>
              <p:nvPr/>
            </p:nvSpPr>
            <p:spPr bwMode="auto">
              <a:xfrm>
                <a:off x="2166919" y="1676418"/>
                <a:ext cx="107951" cy="612808"/>
              </a:xfrm>
              <a:prstGeom prst="leftBrace">
                <a:avLst>
                  <a:gd name="adj1" fmla="val 34954"/>
                  <a:gd name="adj2" fmla="val 50000"/>
                </a:avLst>
              </a:prstGeom>
              <a:noFill/>
              <a:ln w="19050">
                <a:solidFill>
                  <a:schemeClr val="bg2"/>
                </a:solidFill>
                <a:miter lim="800000"/>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52" name="Text Box 17"/>
              <p:cNvSpPr txBox="1">
                <a:spLocks noChangeArrowheads="1"/>
              </p:cNvSpPr>
              <p:nvPr/>
            </p:nvSpPr>
            <p:spPr bwMode="auto">
              <a:xfrm>
                <a:off x="2324084" y="1538297"/>
                <a:ext cx="914407" cy="307992"/>
              </a:xfrm>
              <a:prstGeom prst="rect">
                <a:avLst/>
              </a:prstGeom>
              <a:noFill/>
              <a:ln w="19050">
                <a:solidFill>
                  <a:schemeClr val="tx1"/>
                </a:solid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X=0</a:t>
                </a:r>
                <a:endParaRPr kumimoji="1" lang="en-US" altLang="zh-CN" sz="1400" b="1" kern="1200" cap="none" spc="0" normalizeH="0" baseline="0" noProof="0" dirty="0">
                  <a:latin typeface="+mj-lt"/>
                  <a:ea typeface="宋体" panose="02010600030101010101" pitchFamily="2" charset="-122"/>
                  <a:cs typeface="+mn-cs"/>
                </a:endParaRPr>
              </a:p>
            </p:txBody>
          </p:sp>
          <p:sp>
            <p:nvSpPr>
              <p:cNvPr id="53" name="Line 18"/>
              <p:cNvSpPr>
                <a:spLocks noChangeShapeType="1"/>
              </p:cNvSpPr>
              <p:nvPr/>
            </p:nvSpPr>
            <p:spPr bwMode="auto">
              <a:xfrm>
                <a:off x="2833674" y="1709757"/>
                <a:ext cx="287340" cy="0"/>
              </a:xfrm>
              <a:prstGeom prst="line">
                <a:avLst/>
              </a:prstGeom>
              <a:noFill/>
              <a:ln w="19050">
                <a:solidFill>
                  <a:schemeClr val="bg2"/>
                </a:solidFill>
                <a:miter lim="800000"/>
                <a:tailEnd type="triangle" w="med" len="med"/>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54" name="Text Box 20"/>
              <p:cNvSpPr txBox="1">
                <a:spLocks noChangeArrowheads="1"/>
              </p:cNvSpPr>
              <p:nvPr/>
            </p:nvSpPr>
            <p:spPr bwMode="auto">
              <a:xfrm>
                <a:off x="2324084" y="2109828"/>
                <a:ext cx="914407" cy="307992"/>
              </a:xfrm>
              <a:prstGeom prst="rect">
                <a:avLst/>
              </a:prstGeom>
              <a:noFill/>
              <a:ln w="19050">
                <a:solidFill>
                  <a:schemeClr val="tx1"/>
                </a:solid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X=1</a:t>
                </a:r>
                <a:endParaRPr kumimoji="1" lang="en-US" altLang="zh-CN" sz="1400" b="1" kern="1200" cap="none" spc="0" normalizeH="0" baseline="0" noProof="0" dirty="0">
                  <a:latin typeface="+mj-lt"/>
                  <a:ea typeface="宋体" panose="02010600030101010101" pitchFamily="2" charset="-122"/>
                  <a:cs typeface="+mn-cs"/>
                </a:endParaRPr>
              </a:p>
            </p:txBody>
          </p:sp>
          <p:sp>
            <p:nvSpPr>
              <p:cNvPr id="55" name="Text Box 24"/>
              <p:cNvSpPr txBox="1">
                <a:spLocks noChangeArrowheads="1"/>
              </p:cNvSpPr>
              <p:nvPr/>
            </p:nvSpPr>
            <p:spPr bwMode="auto">
              <a:xfrm>
                <a:off x="3733794" y="1343025"/>
                <a:ext cx="914407" cy="307992"/>
              </a:xfrm>
              <a:prstGeom prst="rect">
                <a:avLst/>
              </a:prstGeom>
              <a:noFill/>
              <a:ln w="19050">
                <a:solidFill>
                  <a:schemeClr val="tx1"/>
                </a:solid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X=0</a:t>
                </a:r>
                <a:endParaRPr kumimoji="1" lang="en-US" altLang="zh-CN" sz="1400" b="1" kern="1200" cap="none" spc="0" normalizeH="0" baseline="0" noProof="0" dirty="0">
                  <a:latin typeface="+mj-lt"/>
                  <a:ea typeface="宋体" panose="02010600030101010101" pitchFamily="2" charset="-122"/>
                  <a:cs typeface="+mn-cs"/>
                </a:endParaRPr>
              </a:p>
            </p:txBody>
          </p:sp>
          <p:sp>
            <p:nvSpPr>
              <p:cNvPr id="56" name="Line 25"/>
              <p:cNvSpPr>
                <a:spLocks noChangeShapeType="1"/>
              </p:cNvSpPr>
              <p:nvPr/>
            </p:nvSpPr>
            <p:spPr bwMode="auto">
              <a:xfrm>
                <a:off x="4252910" y="1504959"/>
                <a:ext cx="287340" cy="0"/>
              </a:xfrm>
              <a:prstGeom prst="line">
                <a:avLst/>
              </a:prstGeom>
              <a:noFill/>
              <a:ln w="19050">
                <a:solidFill>
                  <a:schemeClr val="bg2"/>
                </a:solidFill>
                <a:miter lim="800000"/>
                <a:tailEnd type="triangle" w="med" len="med"/>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57" name="Text Box 27"/>
              <p:cNvSpPr txBox="1">
                <a:spLocks noChangeArrowheads="1"/>
              </p:cNvSpPr>
              <p:nvPr/>
            </p:nvSpPr>
            <p:spPr bwMode="auto">
              <a:xfrm>
                <a:off x="3724269" y="1962183"/>
                <a:ext cx="914407" cy="307992"/>
              </a:xfrm>
              <a:prstGeom prst="rect">
                <a:avLst/>
              </a:prstGeom>
              <a:noFill/>
              <a:ln w="19050">
                <a:solidFill>
                  <a:schemeClr val="tx1"/>
                </a:solid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X=1</a:t>
                </a:r>
                <a:endParaRPr kumimoji="1" lang="en-US" altLang="zh-CN" sz="1400" b="1" kern="1200" cap="none" spc="0" normalizeH="0" baseline="0" noProof="0" dirty="0">
                  <a:latin typeface="+mj-lt"/>
                  <a:ea typeface="宋体" panose="02010600030101010101" pitchFamily="2" charset="-122"/>
                  <a:cs typeface="+mn-cs"/>
                </a:endParaRPr>
              </a:p>
            </p:txBody>
          </p:sp>
          <p:sp>
            <p:nvSpPr>
              <p:cNvPr id="58" name="Line 28"/>
              <p:cNvSpPr>
                <a:spLocks noChangeShapeType="1"/>
              </p:cNvSpPr>
              <p:nvPr/>
            </p:nvSpPr>
            <p:spPr bwMode="auto">
              <a:xfrm>
                <a:off x="4252910" y="2133643"/>
                <a:ext cx="287340" cy="0"/>
              </a:xfrm>
              <a:prstGeom prst="line">
                <a:avLst/>
              </a:prstGeom>
              <a:noFill/>
              <a:ln w="19050">
                <a:solidFill>
                  <a:schemeClr val="bg2"/>
                </a:solidFill>
                <a:miter lim="800000"/>
                <a:tailEnd type="triangle" w="med" len="med"/>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59" name="Text Box 30"/>
              <p:cNvSpPr txBox="1">
                <a:spLocks noChangeArrowheads="1"/>
              </p:cNvSpPr>
              <p:nvPr/>
            </p:nvSpPr>
            <p:spPr bwMode="auto">
              <a:xfrm>
                <a:off x="2967025" y="1239831"/>
                <a:ext cx="785819" cy="307992"/>
              </a:xfrm>
              <a:prstGeom prst="rect">
                <a:avLst/>
              </a:prstGeom>
              <a:noFill/>
              <a:ln w="19050">
                <a:solidFill>
                  <a:schemeClr val="tx1"/>
                </a:solidFill>
                <a:miter lim="800000"/>
              </a:ln>
              <a:effectLst/>
            </p:spPr>
            <p:txBody>
              <a:bodyPr>
                <a:spAutoFit/>
              </a:bodyPr>
              <a:lstStyle/>
              <a:p>
                <a:pPr marR="0" defTabSz="914400">
                  <a:spcBef>
                    <a:spcPct val="50000"/>
                  </a:spcBef>
                  <a:buClrTx/>
                  <a:buSzTx/>
                  <a:buFontTx/>
                  <a:defRPr/>
                </a:pPr>
                <a:r>
                  <a:rPr kumimoji="1" lang="zh-CN" altLang="en-US" sz="1400" b="1" kern="1200" cap="none" spc="0" normalizeH="0" baseline="0" noProof="0" dirty="0">
                    <a:latin typeface="+mj-lt"/>
                    <a:ea typeface="宋体" panose="02010600030101010101" pitchFamily="2" charset="-122"/>
                    <a:cs typeface="+mn-cs"/>
                  </a:rPr>
                  <a:t>“</a:t>
                </a:r>
                <a:r>
                  <a:rPr kumimoji="1" lang="en-US" altLang="zh-CN" sz="1400" b="1" kern="1200" cap="none" spc="0" normalizeH="0" baseline="0" noProof="0" dirty="0">
                    <a:solidFill>
                      <a:schemeClr val="bg1"/>
                    </a:solidFill>
                    <a:latin typeface="+mj-lt"/>
                    <a:ea typeface="宋体" panose="02010600030101010101" pitchFamily="2" charset="-122"/>
                    <a:cs typeface="+mn-cs"/>
                  </a:rPr>
                  <a:t>10</a:t>
                </a:r>
                <a:r>
                  <a:rPr kumimoji="1" lang="zh-CN" altLang="en-US" sz="1400" b="1" kern="1200" cap="none" spc="0" normalizeH="0" baseline="0" noProof="0" dirty="0">
                    <a:latin typeface="+mj-lt"/>
                    <a:ea typeface="宋体" panose="02010600030101010101" pitchFamily="2" charset="-122"/>
                    <a:cs typeface="+mn-cs"/>
                  </a:rPr>
                  <a:t>”</a:t>
                </a:r>
                <a:endParaRPr kumimoji="1" lang="en-US" altLang="zh-CN" sz="1400" b="1" kern="1200" cap="none" spc="0" normalizeH="0" baseline="0" noProof="0" dirty="0">
                  <a:latin typeface="+mj-lt"/>
                  <a:ea typeface="宋体" panose="02010600030101010101" pitchFamily="2" charset="-122"/>
                  <a:cs typeface="+mn-cs"/>
                </a:endParaRPr>
              </a:p>
            </p:txBody>
          </p:sp>
          <p:sp>
            <p:nvSpPr>
              <p:cNvPr id="60" name="Text Box 32"/>
              <p:cNvSpPr txBox="1">
                <a:spLocks noChangeArrowheads="1"/>
              </p:cNvSpPr>
              <p:nvPr/>
            </p:nvSpPr>
            <p:spPr bwMode="auto">
              <a:xfrm>
                <a:off x="4314823" y="2347966"/>
                <a:ext cx="928694" cy="307992"/>
              </a:xfrm>
              <a:prstGeom prst="rect">
                <a:avLst/>
              </a:prstGeom>
              <a:noFill/>
              <a:ln w="19050">
                <a:solidFill>
                  <a:schemeClr val="tx1"/>
                </a:solidFill>
                <a:miter lim="800000"/>
              </a:ln>
              <a:effectLst/>
            </p:spPr>
            <p:txBody>
              <a:bodyPr>
                <a:spAutoFit/>
              </a:bodyPr>
              <a:lstStyle/>
              <a:p>
                <a:pPr marR="0" defTabSz="914400">
                  <a:spcBef>
                    <a:spcPct val="50000"/>
                  </a:spcBef>
                  <a:buClrTx/>
                  <a:buSzTx/>
                  <a:buFontTx/>
                  <a:defRPr/>
                </a:pPr>
                <a:r>
                  <a:rPr kumimoji="1" lang="zh-CN" altLang="en-US" sz="1400" b="1" kern="1200" cap="none" spc="0" normalizeH="0" baseline="0" noProof="0" dirty="0">
                    <a:latin typeface="+mj-lt"/>
                    <a:ea typeface="宋体" panose="02010600030101010101" pitchFamily="2" charset="-122"/>
                    <a:cs typeface="+mn-cs"/>
                  </a:rPr>
                  <a:t>“</a:t>
                </a:r>
                <a:r>
                  <a:rPr kumimoji="1" lang="en-US" altLang="zh-CN" sz="1400" b="1" kern="1200" cap="none" spc="0" normalizeH="0" baseline="0" noProof="0" dirty="0">
                    <a:solidFill>
                      <a:schemeClr val="bg1"/>
                    </a:solidFill>
                    <a:latin typeface="+mj-lt"/>
                    <a:ea typeface="宋体" panose="02010600030101010101" pitchFamily="2" charset="-122"/>
                    <a:cs typeface="+mn-cs"/>
                  </a:rPr>
                  <a:t>101</a:t>
                </a:r>
                <a:r>
                  <a:rPr kumimoji="1" lang="zh-CN" altLang="en-US" sz="1400" b="1" kern="1200" cap="none" spc="0" normalizeH="0" baseline="0" noProof="0" dirty="0">
                    <a:latin typeface="+mj-lt"/>
                    <a:ea typeface="宋体" panose="02010600030101010101" pitchFamily="2" charset="-122"/>
                    <a:cs typeface="+mn-cs"/>
                  </a:rPr>
                  <a:t>”</a:t>
                </a:r>
                <a:endParaRPr kumimoji="1" lang="en-US" altLang="zh-CN" sz="1400" b="1" kern="1200" cap="none" spc="0" normalizeH="0" baseline="0" noProof="0" dirty="0">
                  <a:latin typeface="+mj-lt"/>
                  <a:ea typeface="宋体" panose="02010600030101010101" pitchFamily="2" charset="-122"/>
                  <a:cs typeface="+mn-cs"/>
                </a:endParaRPr>
              </a:p>
            </p:txBody>
          </p:sp>
          <p:sp>
            <p:nvSpPr>
              <p:cNvPr id="61" name="Text Box 34"/>
              <p:cNvSpPr txBox="1">
                <a:spLocks noChangeArrowheads="1"/>
              </p:cNvSpPr>
              <p:nvPr/>
            </p:nvSpPr>
            <p:spPr bwMode="auto">
              <a:xfrm>
                <a:off x="5091116" y="1692294"/>
                <a:ext cx="914407" cy="307992"/>
              </a:xfrm>
              <a:prstGeom prst="rect">
                <a:avLst/>
              </a:prstGeom>
              <a:noFill/>
              <a:ln w="19050">
                <a:solidFill>
                  <a:schemeClr val="tx1"/>
                </a:solid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X=0</a:t>
                </a:r>
                <a:endParaRPr kumimoji="1" lang="en-US" altLang="zh-CN" sz="1400" b="1" kern="1200" cap="none" spc="0" normalizeH="0" baseline="0" noProof="0" dirty="0">
                  <a:latin typeface="+mj-lt"/>
                  <a:ea typeface="宋体" panose="02010600030101010101" pitchFamily="2" charset="-122"/>
                  <a:cs typeface="+mn-cs"/>
                </a:endParaRPr>
              </a:p>
            </p:txBody>
          </p:sp>
          <p:sp>
            <p:nvSpPr>
              <p:cNvPr id="62" name="Line 35"/>
              <p:cNvSpPr>
                <a:spLocks noChangeShapeType="1"/>
              </p:cNvSpPr>
              <p:nvPr/>
            </p:nvSpPr>
            <p:spPr bwMode="auto">
              <a:xfrm>
                <a:off x="5619757" y="1863753"/>
                <a:ext cx="287339" cy="0"/>
              </a:xfrm>
              <a:prstGeom prst="line">
                <a:avLst/>
              </a:prstGeom>
              <a:noFill/>
              <a:ln w="19050">
                <a:solidFill>
                  <a:schemeClr val="bg2"/>
                </a:solidFill>
                <a:miter lim="800000"/>
                <a:tailEnd type="triangle" w="med" len="med"/>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63" name="Text Box 37"/>
              <p:cNvSpPr txBox="1">
                <a:spLocks noChangeArrowheads="1"/>
              </p:cNvSpPr>
              <p:nvPr/>
            </p:nvSpPr>
            <p:spPr bwMode="auto">
              <a:xfrm>
                <a:off x="5091116" y="2220959"/>
                <a:ext cx="914407" cy="307992"/>
              </a:xfrm>
              <a:prstGeom prst="rect">
                <a:avLst/>
              </a:prstGeom>
              <a:noFill/>
              <a:ln w="19050">
                <a:solidFill>
                  <a:schemeClr val="tx1"/>
                </a:solid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X=1</a:t>
                </a:r>
                <a:endParaRPr kumimoji="1" lang="en-US" altLang="zh-CN" sz="1400" b="1" kern="1200" cap="none" spc="0" normalizeH="0" baseline="0" noProof="0" dirty="0">
                  <a:latin typeface="+mj-lt"/>
                  <a:ea typeface="宋体" panose="02010600030101010101" pitchFamily="2" charset="-122"/>
                  <a:cs typeface="+mn-cs"/>
                </a:endParaRPr>
              </a:p>
            </p:txBody>
          </p:sp>
          <p:sp>
            <p:nvSpPr>
              <p:cNvPr id="64" name="Line 38"/>
              <p:cNvSpPr>
                <a:spLocks noChangeShapeType="1"/>
              </p:cNvSpPr>
              <p:nvPr/>
            </p:nvSpPr>
            <p:spPr bwMode="auto">
              <a:xfrm>
                <a:off x="5619757" y="2392419"/>
                <a:ext cx="287339" cy="0"/>
              </a:xfrm>
              <a:prstGeom prst="line">
                <a:avLst/>
              </a:prstGeom>
              <a:noFill/>
              <a:ln w="19050">
                <a:solidFill>
                  <a:schemeClr val="bg2"/>
                </a:solidFill>
                <a:miter lim="800000"/>
                <a:tailEnd type="triangle" w="med" len="med"/>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65" name="Text Box 8"/>
              <p:cNvSpPr txBox="1">
                <a:spLocks noChangeArrowheads="1"/>
              </p:cNvSpPr>
              <p:nvPr/>
            </p:nvSpPr>
            <p:spPr bwMode="auto">
              <a:xfrm>
                <a:off x="1609703" y="2120942"/>
                <a:ext cx="687392" cy="307992"/>
              </a:xfrm>
              <a:prstGeom prst="rect">
                <a:avLst/>
              </a:prstGeom>
              <a:noFill/>
              <a:ln w="9525">
                <a:noFill/>
                <a:miter lim="800000"/>
              </a:ln>
              <a:effectLst/>
            </p:spPr>
            <p:txBody>
              <a:bodyPr>
                <a:spAutoFit/>
              </a:bodyPr>
              <a:lstStyle/>
              <a:p>
                <a:pPr marR="0" defTabSz="914400">
                  <a:spcBef>
                    <a:spcPct val="50000"/>
                  </a:spcBef>
                  <a:buClrTx/>
                  <a:buSzTx/>
                  <a:buFontTx/>
                  <a:defRPr/>
                </a:pPr>
                <a:r>
                  <a:rPr kumimoji="1" lang="zh-CN" altLang="en-US" sz="1400" b="1" kern="1200" cap="none" spc="0" normalizeH="0" baseline="0" noProof="0" dirty="0">
                    <a:latin typeface="+mj-lt"/>
                    <a:ea typeface="宋体" panose="02010600030101010101" pitchFamily="2" charset="-122"/>
                    <a:cs typeface="+mn-cs"/>
                  </a:rPr>
                  <a:t>“</a:t>
                </a:r>
                <a:r>
                  <a:rPr kumimoji="1" lang="en-US" altLang="zh-CN" sz="1400" b="1" kern="1200" cap="none" spc="0" normalizeH="0" baseline="0" noProof="0" dirty="0">
                    <a:solidFill>
                      <a:schemeClr val="bg1"/>
                    </a:solidFill>
                    <a:latin typeface="+mj-lt"/>
                    <a:ea typeface="宋体" panose="02010600030101010101" pitchFamily="2" charset="-122"/>
                    <a:cs typeface="+mn-cs"/>
                  </a:rPr>
                  <a:t>1</a:t>
                </a:r>
                <a:r>
                  <a:rPr kumimoji="1" lang="zh-CN" altLang="en-US" sz="1400" b="1" kern="1200" cap="none" spc="0" normalizeH="0" baseline="0" noProof="0" dirty="0">
                    <a:latin typeface="+mj-lt"/>
                    <a:ea typeface="宋体" panose="02010600030101010101" pitchFamily="2" charset="-122"/>
                    <a:cs typeface="+mn-cs"/>
                  </a:rPr>
                  <a:t>”</a:t>
                </a:r>
                <a:endParaRPr kumimoji="1" lang="en-US" altLang="zh-CN" sz="1400" b="1" kern="1200" cap="none" spc="0" normalizeH="0" baseline="0" noProof="0" dirty="0">
                  <a:latin typeface="+mj-lt"/>
                  <a:ea typeface="宋体" panose="02010600030101010101" pitchFamily="2" charset="-122"/>
                  <a:cs typeface="+mn-cs"/>
                </a:endParaRPr>
              </a:p>
            </p:txBody>
          </p:sp>
          <p:grpSp>
            <p:nvGrpSpPr>
              <p:cNvPr id="42074" name="组合 91"/>
              <p:cNvGrpSpPr/>
              <p:nvPr/>
            </p:nvGrpSpPr>
            <p:grpSpPr>
              <a:xfrm>
                <a:off x="1728767" y="1776407"/>
                <a:ext cx="433391" cy="360000"/>
                <a:chOff x="209519" y="1624006"/>
                <a:chExt cx="433391" cy="360000"/>
              </a:xfrm>
            </p:grpSpPr>
            <p:sp>
              <p:nvSpPr>
                <p:cNvPr id="42099" name="椭圆 90"/>
                <p:cNvSpPr/>
                <p:nvPr/>
              </p:nvSpPr>
              <p:spPr>
                <a:xfrm>
                  <a:off x="209519" y="1624006"/>
                  <a:ext cx="360000" cy="360000"/>
                </a:xfrm>
                <a:prstGeom prst="ellipse">
                  <a:avLst/>
                </a:prstGeom>
                <a:solidFill>
                  <a:srgbClr val="92D05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92" name="Text Box 6"/>
                <p:cNvSpPr txBox="1">
                  <a:spLocks noChangeArrowheads="1"/>
                </p:cNvSpPr>
                <p:nvPr/>
              </p:nvSpPr>
              <p:spPr bwMode="auto">
                <a:xfrm>
                  <a:off x="214281" y="1643085"/>
                  <a:ext cx="428628" cy="307992"/>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S</a:t>
                  </a:r>
                  <a:r>
                    <a:rPr kumimoji="0" lang="en-US" altLang="zh-CN" sz="1400" b="1" kern="1200" cap="none" spc="0" normalizeH="0" baseline="-25000" noProof="0" dirty="0">
                      <a:latin typeface="+mj-lt"/>
                      <a:ea typeface="宋体" panose="02010600030101010101" pitchFamily="2" charset="-122"/>
                      <a:cs typeface="+mn-cs"/>
                    </a:rPr>
                    <a:t>1</a:t>
                  </a:r>
                  <a:endParaRPr kumimoji="0" lang="en-US" altLang="zh-CN" sz="1400" b="1" kern="1200" cap="none" spc="0" normalizeH="0" baseline="-25000" noProof="0" dirty="0">
                    <a:latin typeface="+mj-lt"/>
                    <a:ea typeface="宋体" panose="02010600030101010101" pitchFamily="2" charset="-122"/>
                    <a:cs typeface="+mn-cs"/>
                  </a:endParaRPr>
                </a:p>
              </p:txBody>
            </p:sp>
          </p:grpSp>
          <p:grpSp>
            <p:nvGrpSpPr>
              <p:cNvPr id="42075" name="组合 94"/>
              <p:cNvGrpSpPr/>
              <p:nvPr/>
            </p:nvGrpSpPr>
            <p:grpSpPr>
              <a:xfrm>
                <a:off x="1738293" y="1162040"/>
                <a:ext cx="433391" cy="360002"/>
                <a:chOff x="209519" y="1643054"/>
                <a:chExt cx="433391" cy="360002"/>
              </a:xfrm>
            </p:grpSpPr>
            <p:sp>
              <p:nvSpPr>
                <p:cNvPr id="42097" name="椭圆 88"/>
                <p:cNvSpPr/>
                <p:nvPr/>
              </p:nvSpPr>
              <p:spPr>
                <a:xfrm>
                  <a:off x="209519" y="1643056"/>
                  <a:ext cx="360000" cy="360000"/>
                </a:xfrm>
                <a:prstGeom prst="ellipse">
                  <a:avLst/>
                </a:prstGeom>
                <a:solidFill>
                  <a:srgbClr val="92D05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90" name="Text Box 6"/>
                <p:cNvSpPr txBox="1">
                  <a:spLocks noChangeArrowheads="1"/>
                </p:cNvSpPr>
                <p:nvPr/>
              </p:nvSpPr>
              <p:spPr bwMode="auto">
                <a:xfrm>
                  <a:off x="214280" y="1643054"/>
                  <a:ext cx="428628" cy="307992"/>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S</a:t>
                  </a:r>
                  <a:r>
                    <a:rPr kumimoji="0" lang="en-US" altLang="zh-CN" sz="1400" b="1" kern="1200" cap="none" spc="0" normalizeH="0" baseline="-25000" noProof="0" dirty="0">
                      <a:latin typeface="+mj-lt"/>
                      <a:ea typeface="宋体" panose="02010600030101010101" pitchFamily="2" charset="-122"/>
                      <a:cs typeface="+mn-cs"/>
                    </a:rPr>
                    <a:t>0</a:t>
                  </a:r>
                  <a:endParaRPr kumimoji="0" lang="en-US" altLang="zh-CN" sz="1400" b="1" kern="1200" cap="none" spc="0" normalizeH="0" baseline="-25000" noProof="0" dirty="0">
                    <a:latin typeface="+mj-lt"/>
                    <a:ea typeface="宋体" panose="02010600030101010101" pitchFamily="2" charset="-122"/>
                    <a:cs typeface="+mn-cs"/>
                  </a:endParaRPr>
                </a:p>
              </p:txBody>
            </p:sp>
          </p:grpSp>
          <p:grpSp>
            <p:nvGrpSpPr>
              <p:cNvPr id="42076" name="组合 97"/>
              <p:cNvGrpSpPr/>
              <p:nvPr/>
            </p:nvGrpSpPr>
            <p:grpSpPr>
              <a:xfrm>
                <a:off x="3167053" y="1523993"/>
                <a:ext cx="433391" cy="360000"/>
                <a:chOff x="209519" y="1624006"/>
                <a:chExt cx="433391" cy="360000"/>
              </a:xfrm>
            </p:grpSpPr>
            <p:sp>
              <p:nvSpPr>
                <p:cNvPr id="42095" name="椭圆 86"/>
                <p:cNvSpPr/>
                <p:nvPr/>
              </p:nvSpPr>
              <p:spPr>
                <a:xfrm>
                  <a:off x="209519" y="1624006"/>
                  <a:ext cx="360000" cy="360000"/>
                </a:xfrm>
                <a:prstGeom prst="ellipse">
                  <a:avLst/>
                </a:prstGeom>
                <a:solidFill>
                  <a:srgbClr val="92D05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88" name="Text Box 6"/>
                <p:cNvSpPr txBox="1">
                  <a:spLocks noChangeArrowheads="1"/>
                </p:cNvSpPr>
                <p:nvPr/>
              </p:nvSpPr>
              <p:spPr bwMode="auto">
                <a:xfrm>
                  <a:off x="214281" y="1643074"/>
                  <a:ext cx="428628" cy="307992"/>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S</a:t>
                  </a:r>
                  <a:r>
                    <a:rPr kumimoji="0" lang="en-US" altLang="zh-CN" sz="1400" b="1" kern="1200" cap="none" spc="0" normalizeH="0" baseline="-25000" noProof="0" dirty="0">
                      <a:latin typeface="+mj-lt"/>
                      <a:ea typeface="宋体" panose="02010600030101010101" pitchFamily="2" charset="-122"/>
                      <a:cs typeface="+mn-cs"/>
                    </a:rPr>
                    <a:t>2</a:t>
                  </a:r>
                  <a:endParaRPr kumimoji="0" lang="en-US" altLang="zh-CN" sz="1400" b="1" kern="1200" cap="none" spc="0" normalizeH="0" baseline="-25000" noProof="0" dirty="0">
                    <a:latin typeface="+mj-lt"/>
                    <a:ea typeface="宋体" panose="02010600030101010101" pitchFamily="2" charset="-122"/>
                    <a:cs typeface="+mn-cs"/>
                  </a:endParaRPr>
                </a:p>
              </p:txBody>
            </p:sp>
          </p:grpSp>
          <p:grpSp>
            <p:nvGrpSpPr>
              <p:cNvPr id="42077" name="组合 100"/>
              <p:cNvGrpSpPr/>
              <p:nvPr/>
            </p:nvGrpSpPr>
            <p:grpSpPr>
              <a:xfrm>
                <a:off x="3138477" y="2071684"/>
                <a:ext cx="433391" cy="360002"/>
                <a:chOff x="209519" y="1643054"/>
                <a:chExt cx="433391" cy="360002"/>
              </a:xfrm>
            </p:grpSpPr>
            <p:sp>
              <p:nvSpPr>
                <p:cNvPr id="42093" name="椭圆 84"/>
                <p:cNvSpPr/>
                <p:nvPr/>
              </p:nvSpPr>
              <p:spPr>
                <a:xfrm>
                  <a:off x="209519" y="1643056"/>
                  <a:ext cx="360000" cy="360000"/>
                </a:xfrm>
                <a:prstGeom prst="ellipse">
                  <a:avLst/>
                </a:prstGeom>
                <a:solidFill>
                  <a:srgbClr val="92D05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86" name="Text Box 6"/>
                <p:cNvSpPr txBox="1">
                  <a:spLocks noChangeArrowheads="1"/>
                </p:cNvSpPr>
                <p:nvPr/>
              </p:nvSpPr>
              <p:spPr bwMode="auto">
                <a:xfrm>
                  <a:off x="214281" y="1643096"/>
                  <a:ext cx="428628" cy="307992"/>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S</a:t>
                  </a:r>
                  <a:r>
                    <a:rPr kumimoji="0" lang="en-US" altLang="zh-CN" sz="1400" b="1" kern="1200" cap="none" spc="0" normalizeH="0" baseline="-25000" noProof="0" dirty="0">
                      <a:latin typeface="+mj-lt"/>
                      <a:ea typeface="宋体" panose="02010600030101010101" pitchFamily="2" charset="-122"/>
                      <a:cs typeface="+mn-cs"/>
                    </a:rPr>
                    <a:t>1</a:t>
                  </a:r>
                  <a:endParaRPr kumimoji="0" lang="en-US" altLang="zh-CN" sz="1400" b="1" kern="1200" cap="none" spc="0" normalizeH="0" baseline="-25000" noProof="0" dirty="0">
                    <a:latin typeface="+mj-lt"/>
                    <a:ea typeface="宋体" panose="02010600030101010101" pitchFamily="2" charset="-122"/>
                    <a:cs typeface="+mn-cs"/>
                  </a:endParaRPr>
                </a:p>
              </p:txBody>
            </p:sp>
          </p:grpSp>
          <p:sp>
            <p:nvSpPr>
              <p:cNvPr id="70" name="Line 18"/>
              <p:cNvSpPr>
                <a:spLocks noChangeShapeType="1"/>
              </p:cNvSpPr>
              <p:nvPr/>
            </p:nvSpPr>
            <p:spPr bwMode="auto">
              <a:xfrm>
                <a:off x="2824149" y="2267000"/>
                <a:ext cx="287340" cy="0"/>
              </a:xfrm>
              <a:prstGeom prst="line">
                <a:avLst/>
              </a:prstGeom>
              <a:noFill/>
              <a:ln w="19050">
                <a:solidFill>
                  <a:schemeClr val="bg2"/>
                </a:solidFill>
                <a:miter lim="800000"/>
                <a:tailEnd type="triangle" w="med" len="med"/>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71" name="AutoShape 23"/>
              <p:cNvSpPr/>
              <p:nvPr/>
            </p:nvSpPr>
            <p:spPr bwMode="auto">
              <a:xfrm>
                <a:off x="3638543" y="1428754"/>
                <a:ext cx="107951" cy="612808"/>
              </a:xfrm>
              <a:prstGeom prst="leftBrace">
                <a:avLst>
                  <a:gd name="adj1" fmla="val 33333"/>
                  <a:gd name="adj2" fmla="val 50000"/>
                </a:avLst>
              </a:prstGeom>
              <a:noFill/>
              <a:ln w="19050">
                <a:solidFill>
                  <a:schemeClr val="bg2"/>
                </a:solidFill>
                <a:miter lim="800000"/>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grpSp>
            <p:nvGrpSpPr>
              <p:cNvPr id="42080" name="组合 104"/>
              <p:cNvGrpSpPr/>
              <p:nvPr/>
            </p:nvGrpSpPr>
            <p:grpSpPr>
              <a:xfrm>
                <a:off x="4562475" y="1314441"/>
                <a:ext cx="433391" cy="360000"/>
                <a:chOff x="209519" y="1624006"/>
                <a:chExt cx="433391" cy="360000"/>
              </a:xfrm>
            </p:grpSpPr>
            <p:sp>
              <p:nvSpPr>
                <p:cNvPr id="42091" name="椭圆 82"/>
                <p:cNvSpPr/>
                <p:nvPr/>
              </p:nvSpPr>
              <p:spPr>
                <a:xfrm>
                  <a:off x="209519" y="1624006"/>
                  <a:ext cx="360000" cy="360000"/>
                </a:xfrm>
                <a:prstGeom prst="ellipse">
                  <a:avLst/>
                </a:prstGeom>
                <a:solidFill>
                  <a:srgbClr val="92D05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84" name="Text Box 6"/>
                <p:cNvSpPr txBox="1">
                  <a:spLocks noChangeArrowheads="1"/>
                </p:cNvSpPr>
                <p:nvPr/>
              </p:nvSpPr>
              <p:spPr bwMode="auto">
                <a:xfrm>
                  <a:off x="214281" y="1643064"/>
                  <a:ext cx="428628" cy="307992"/>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S</a:t>
                  </a:r>
                  <a:r>
                    <a:rPr kumimoji="0" lang="en-US" altLang="zh-CN" sz="1400" b="1" kern="1200" cap="none" spc="0" normalizeH="0" baseline="-25000" noProof="0" dirty="0">
                      <a:latin typeface="+mj-lt"/>
                      <a:ea typeface="宋体" panose="02010600030101010101" pitchFamily="2" charset="-122"/>
                      <a:cs typeface="+mn-cs"/>
                    </a:rPr>
                    <a:t>0</a:t>
                  </a:r>
                  <a:endParaRPr kumimoji="0" lang="en-US" altLang="zh-CN" sz="1400" b="1" kern="1200" cap="none" spc="0" normalizeH="0" baseline="-25000" noProof="0" dirty="0">
                    <a:latin typeface="+mj-lt"/>
                    <a:ea typeface="宋体" panose="02010600030101010101" pitchFamily="2" charset="-122"/>
                    <a:cs typeface="+mn-cs"/>
                  </a:endParaRPr>
                </a:p>
              </p:txBody>
            </p:sp>
          </p:grpSp>
          <p:grpSp>
            <p:nvGrpSpPr>
              <p:cNvPr id="42081" name="组合 107"/>
              <p:cNvGrpSpPr/>
              <p:nvPr/>
            </p:nvGrpSpPr>
            <p:grpSpPr>
              <a:xfrm>
                <a:off x="4576762" y="1935523"/>
                <a:ext cx="433391" cy="360000"/>
                <a:chOff x="209519" y="1624006"/>
                <a:chExt cx="433391" cy="360000"/>
              </a:xfrm>
            </p:grpSpPr>
            <p:sp>
              <p:nvSpPr>
                <p:cNvPr id="42089" name="椭圆 80"/>
                <p:cNvSpPr/>
                <p:nvPr/>
              </p:nvSpPr>
              <p:spPr>
                <a:xfrm>
                  <a:off x="209519" y="1624006"/>
                  <a:ext cx="360000" cy="360000"/>
                </a:xfrm>
                <a:prstGeom prst="ellipse">
                  <a:avLst/>
                </a:prstGeom>
                <a:solidFill>
                  <a:srgbClr val="92D05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82" name="Text Box 6"/>
                <p:cNvSpPr txBox="1">
                  <a:spLocks noChangeArrowheads="1"/>
                </p:cNvSpPr>
                <p:nvPr/>
              </p:nvSpPr>
              <p:spPr bwMode="auto">
                <a:xfrm>
                  <a:off x="214282" y="1642728"/>
                  <a:ext cx="428628" cy="307992"/>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S</a:t>
                  </a:r>
                  <a:r>
                    <a:rPr kumimoji="0" lang="en-US" altLang="zh-CN" sz="1400" b="1" kern="1200" cap="none" spc="0" normalizeH="0" baseline="-25000" noProof="0" dirty="0">
                      <a:latin typeface="+mj-lt"/>
                      <a:ea typeface="宋体" panose="02010600030101010101" pitchFamily="2" charset="-122"/>
                      <a:cs typeface="+mn-cs"/>
                    </a:rPr>
                    <a:t>3</a:t>
                  </a:r>
                  <a:endParaRPr kumimoji="0" lang="en-US" altLang="zh-CN" sz="1400" b="1" kern="1200" cap="none" spc="0" normalizeH="0" baseline="-25000" noProof="0" dirty="0">
                    <a:latin typeface="+mj-lt"/>
                    <a:ea typeface="宋体" panose="02010600030101010101" pitchFamily="2" charset="-122"/>
                    <a:cs typeface="+mn-cs"/>
                  </a:endParaRPr>
                </a:p>
              </p:txBody>
            </p:sp>
          </p:grpSp>
          <p:sp>
            <p:nvSpPr>
              <p:cNvPr id="74" name="AutoShape 33"/>
              <p:cNvSpPr/>
              <p:nvPr/>
            </p:nvSpPr>
            <p:spPr bwMode="auto">
              <a:xfrm>
                <a:off x="5000628" y="1809775"/>
                <a:ext cx="107951" cy="612808"/>
              </a:xfrm>
              <a:prstGeom prst="leftBrace">
                <a:avLst>
                  <a:gd name="adj1" fmla="val 33333"/>
                  <a:gd name="adj2" fmla="val 50000"/>
                </a:avLst>
              </a:prstGeom>
              <a:noFill/>
              <a:ln w="19050">
                <a:solidFill>
                  <a:schemeClr val="bg2"/>
                </a:solidFill>
                <a:miter lim="800000"/>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grpSp>
            <p:nvGrpSpPr>
              <p:cNvPr id="42083" name="组合 110"/>
              <p:cNvGrpSpPr/>
              <p:nvPr/>
            </p:nvGrpSpPr>
            <p:grpSpPr>
              <a:xfrm>
                <a:off x="5948372" y="2197463"/>
                <a:ext cx="433391" cy="360000"/>
                <a:chOff x="209519" y="1624006"/>
                <a:chExt cx="433391" cy="360000"/>
              </a:xfrm>
            </p:grpSpPr>
            <p:sp>
              <p:nvSpPr>
                <p:cNvPr id="42087" name="椭圆 78"/>
                <p:cNvSpPr/>
                <p:nvPr/>
              </p:nvSpPr>
              <p:spPr>
                <a:xfrm>
                  <a:off x="209519" y="1624006"/>
                  <a:ext cx="360000" cy="360000"/>
                </a:xfrm>
                <a:prstGeom prst="ellipse">
                  <a:avLst/>
                </a:prstGeom>
                <a:solidFill>
                  <a:srgbClr val="92D05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80" name="Text Box 6"/>
                <p:cNvSpPr txBox="1">
                  <a:spLocks noChangeArrowheads="1"/>
                </p:cNvSpPr>
                <p:nvPr/>
              </p:nvSpPr>
              <p:spPr bwMode="auto">
                <a:xfrm>
                  <a:off x="214282" y="1642740"/>
                  <a:ext cx="428628" cy="307992"/>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S</a:t>
                  </a:r>
                  <a:r>
                    <a:rPr kumimoji="0" lang="en-US" altLang="zh-CN" sz="1400" b="1" kern="1200" cap="none" spc="0" normalizeH="0" baseline="-25000" noProof="0" dirty="0">
                      <a:latin typeface="+mj-lt"/>
                      <a:ea typeface="宋体" panose="02010600030101010101" pitchFamily="2" charset="-122"/>
                      <a:cs typeface="+mn-cs"/>
                    </a:rPr>
                    <a:t>1</a:t>
                  </a:r>
                  <a:endParaRPr kumimoji="0" lang="en-US" altLang="zh-CN" sz="1400" b="1" kern="1200" cap="none" spc="0" normalizeH="0" baseline="-25000" noProof="0" dirty="0">
                    <a:latin typeface="+mj-lt"/>
                    <a:ea typeface="宋体" panose="02010600030101010101" pitchFamily="2" charset="-122"/>
                    <a:cs typeface="+mn-cs"/>
                  </a:endParaRPr>
                </a:p>
              </p:txBody>
            </p:sp>
          </p:grpSp>
          <p:grpSp>
            <p:nvGrpSpPr>
              <p:cNvPr id="42084" name="组合 113"/>
              <p:cNvGrpSpPr/>
              <p:nvPr/>
            </p:nvGrpSpPr>
            <p:grpSpPr>
              <a:xfrm>
                <a:off x="5938848" y="1668821"/>
                <a:ext cx="433391" cy="360002"/>
                <a:chOff x="209519" y="1643054"/>
                <a:chExt cx="433391" cy="360002"/>
              </a:xfrm>
            </p:grpSpPr>
            <p:sp>
              <p:nvSpPr>
                <p:cNvPr id="42085" name="椭圆 76"/>
                <p:cNvSpPr/>
                <p:nvPr/>
              </p:nvSpPr>
              <p:spPr>
                <a:xfrm>
                  <a:off x="209519" y="1643056"/>
                  <a:ext cx="360000" cy="360000"/>
                </a:xfrm>
                <a:prstGeom prst="ellipse">
                  <a:avLst/>
                </a:prstGeom>
                <a:solidFill>
                  <a:srgbClr val="92D05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78" name="Text Box 6"/>
                <p:cNvSpPr txBox="1">
                  <a:spLocks noChangeArrowheads="1"/>
                </p:cNvSpPr>
                <p:nvPr/>
              </p:nvSpPr>
              <p:spPr bwMode="auto">
                <a:xfrm>
                  <a:off x="214281" y="1642712"/>
                  <a:ext cx="428628" cy="307992"/>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S</a:t>
                  </a:r>
                  <a:r>
                    <a:rPr kumimoji="0" lang="en-US" altLang="zh-CN" sz="1400" b="1" kern="1200" cap="none" spc="0" normalizeH="0" baseline="-25000" noProof="0" dirty="0">
                      <a:latin typeface="+mj-lt"/>
                      <a:ea typeface="宋体" panose="02010600030101010101" pitchFamily="2" charset="-122"/>
                      <a:cs typeface="+mn-cs"/>
                    </a:rPr>
                    <a:t>2</a:t>
                  </a:r>
                  <a:endParaRPr kumimoji="0" lang="en-US" altLang="zh-CN" sz="1400" b="1" kern="1200" cap="none" spc="0" normalizeH="0" baseline="-25000" noProof="0" dirty="0">
                    <a:latin typeface="+mj-lt"/>
                    <a:ea typeface="宋体" panose="02010600030101010101" pitchFamily="2" charset="-122"/>
                    <a:cs typeface="+mn-cs"/>
                  </a:endParaRPr>
                </a:p>
              </p:txBody>
            </p:sp>
          </p:grpSp>
        </p:grpSp>
        <p:sp>
          <p:nvSpPr>
            <p:cNvPr id="43" name="Text Box 31"/>
            <p:cNvSpPr txBox="1">
              <a:spLocks noChangeArrowheads="1"/>
            </p:cNvSpPr>
            <p:nvPr/>
          </p:nvSpPr>
          <p:spPr bwMode="auto">
            <a:xfrm>
              <a:off x="5910271" y="2600394"/>
              <a:ext cx="714380" cy="238138"/>
            </a:xfrm>
            <a:prstGeom prst="rect">
              <a:avLst/>
            </a:prstGeom>
            <a:noFill/>
            <a:ln w="19050">
              <a:solidFill>
                <a:schemeClr val="tx1"/>
              </a:solidFill>
              <a:miter lim="800000"/>
            </a:ln>
            <a:effectLst/>
          </p:spPr>
          <p:txBody>
            <a:bodyPr>
              <a:spAutoFit/>
            </a:bodyPr>
            <a:lstStyle/>
            <a:p>
              <a:pPr marR="0" defTabSz="914400">
                <a:lnSpc>
                  <a:spcPct val="65000"/>
                </a:lnSpc>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 </a:t>
              </a:r>
              <a:r>
                <a:rPr kumimoji="1" lang="en-US" altLang="zh-CN" sz="1400" b="1" kern="1200" cap="none" spc="0" normalizeH="0" baseline="0" noProof="0" dirty="0">
                  <a:solidFill>
                    <a:srgbClr val="C00000"/>
                  </a:solidFill>
                  <a:latin typeface="+mj-lt"/>
                  <a:ea typeface="宋体" panose="02010600030101010101" pitchFamily="2" charset="-122"/>
                  <a:cs typeface="+mn-cs"/>
                </a:rPr>
                <a:t>Z=1 </a:t>
              </a:r>
              <a:r>
                <a:rPr kumimoji="1" lang="en-US" altLang="zh-CN" sz="1400" b="1" kern="1200" cap="none" spc="0" normalizeH="0" baseline="0" noProof="0" dirty="0">
                  <a:latin typeface="+mj-lt"/>
                  <a:ea typeface="宋体" panose="02010600030101010101" pitchFamily="2" charset="-122"/>
                  <a:cs typeface="+mn-cs"/>
                </a:rPr>
                <a:t>)</a:t>
              </a:r>
              <a:endParaRPr kumimoji="1" lang="en-US" altLang="zh-CN" sz="1400" kern="1200" cap="none" spc="0" normalizeH="0" baseline="0" noProof="0" dirty="0">
                <a:latin typeface="+mj-lt"/>
                <a:ea typeface="宋体" panose="02010600030101010101" pitchFamily="2" charset="-122"/>
                <a:cs typeface="+mn-cs"/>
              </a:endParaRPr>
            </a:p>
          </p:txBody>
        </p:sp>
      </p:grpSp>
      <p:grpSp>
        <p:nvGrpSpPr>
          <p:cNvPr id="131" name="组合 130"/>
          <p:cNvGrpSpPr/>
          <p:nvPr/>
        </p:nvGrpSpPr>
        <p:grpSpPr>
          <a:xfrm>
            <a:off x="1076325" y="2662238"/>
            <a:ext cx="6210300" cy="1695450"/>
            <a:chOff x="1576366" y="1142990"/>
            <a:chExt cx="6210344" cy="1695542"/>
          </a:xfrm>
        </p:grpSpPr>
        <p:grpSp>
          <p:nvGrpSpPr>
            <p:cNvPr id="41997" name="组合 116"/>
            <p:cNvGrpSpPr/>
            <p:nvPr/>
          </p:nvGrpSpPr>
          <p:grpSpPr>
            <a:xfrm>
              <a:off x="1576366" y="1142990"/>
              <a:ext cx="6210344" cy="1493918"/>
              <a:chOff x="171419" y="1162040"/>
              <a:chExt cx="6210344" cy="1493918"/>
            </a:xfrm>
          </p:grpSpPr>
          <p:grpSp>
            <p:nvGrpSpPr>
              <p:cNvPr id="41999" name="组合 66"/>
              <p:cNvGrpSpPr/>
              <p:nvPr/>
            </p:nvGrpSpPr>
            <p:grpSpPr>
              <a:xfrm>
                <a:off x="309528" y="1485890"/>
                <a:ext cx="433391" cy="360002"/>
                <a:chOff x="209519" y="1643054"/>
                <a:chExt cx="433391" cy="360002"/>
              </a:xfrm>
            </p:grpSpPr>
            <p:sp>
              <p:nvSpPr>
                <p:cNvPr id="42048" name="椭圆 182"/>
                <p:cNvSpPr/>
                <p:nvPr/>
              </p:nvSpPr>
              <p:spPr>
                <a:xfrm>
                  <a:off x="209519" y="1643056"/>
                  <a:ext cx="360000" cy="360000"/>
                </a:xfrm>
                <a:prstGeom prst="ellipse">
                  <a:avLst/>
                </a:prstGeom>
                <a:solidFill>
                  <a:srgbClr val="92D05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184" name="Text Box 6"/>
                <p:cNvSpPr txBox="1">
                  <a:spLocks noChangeArrowheads="1"/>
                </p:cNvSpPr>
                <p:nvPr/>
              </p:nvSpPr>
              <p:spPr bwMode="auto">
                <a:xfrm>
                  <a:off x="214286" y="1643072"/>
                  <a:ext cx="428628" cy="307992"/>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S</a:t>
                  </a:r>
                  <a:r>
                    <a:rPr kumimoji="0" lang="en-US" altLang="zh-CN" sz="1400" b="1" kern="1200" cap="none" spc="0" normalizeH="0" baseline="-25000" noProof="0" dirty="0">
                      <a:latin typeface="+mj-lt"/>
                      <a:ea typeface="宋体" panose="02010600030101010101" pitchFamily="2" charset="-122"/>
                      <a:cs typeface="+mn-cs"/>
                    </a:rPr>
                    <a:t>0</a:t>
                  </a:r>
                  <a:endParaRPr kumimoji="0" lang="en-US" altLang="zh-CN" sz="1400" b="1" kern="1200" cap="none" spc="0" normalizeH="0" baseline="-25000" noProof="0" dirty="0">
                    <a:latin typeface="+mj-lt"/>
                    <a:ea typeface="宋体" panose="02010600030101010101" pitchFamily="2" charset="-122"/>
                    <a:cs typeface="+mn-cs"/>
                  </a:endParaRPr>
                </a:p>
              </p:txBody>
            </p:sp>
          </p:grpSp>
          <p:sp>
            <p:nvSpPr>
              <p:cNvPr id="135" name="AutoShape 7"/>
              <p:cNvSpPr/>
              <p:nvPr/>
            </p:nvSpPr>
            <p:spPr bwMode="auto">
              <a:xfrm>
                <a:off x="771498" y="1328736"/>
                <a:ext cx="107951" cy="612808"/>
              </a:xfrm>
              <a:prstGeom prst="leftBrace">
                <a:avLst>
                  <a:gd name="adj1" fmla="val 33333"/>
                  <a:gd name="adj2" fmla="val 50000"/>
                </a:avLst>
              </a:prstGeom>
              <a:noFill/>
              <a:ln w="19050">
                <a:solidFill>
                  <a:schemeClr val="bg2"/>
                </a:solidFill>
                <a:miter lim="800000"/>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136" name="Text Box 8"/>
              <p:cNvSpPr txBox="1">
                <a:spLocks noChangeArrowheads="1"/>
              </p:cNvSpPr>
              <p:nvPr/>
            </p:nvSpPr>
            <p:spPr bwMode="auto">
              <a:xfrm>
                <a:off x="171419" y="1866928"/>
                <a:ext cx="704855" cy="307992"/>
              </a:xfrm>
              <a:prstGeom prst="rect">
                <a:avLst/>
              </a:prstGeom>
              <a:noFill/>
              <a:ln w="9525">
                <a:noFill/>
                <a:miter lim="800000"/>
              </a:ln>
              <a:effectLst/>
            </p:spPr>
            <p:txBody>
              <a:bodyPr>
                <a:spAutoFit/>
              </a:bodyPr>
              <a:lstStyle/>
              <a:p>
                <a:pPr marR="0" defTabSz="914400">
                  <a:spcBef>
                    <a:spcPct val="50000"/>
                  </a:spcBef>
                  <a:buClrTx/>
                  <a:buSzTx/>
                  <a:buFontTx/>
                  <a:defRPr/>
                </a:pPr>
                <a:r>
                  <a:rPr kumimoji="1" lang="zh-CN" altLang="en-US" sz="1400" b="1" kern="1200" cap="none" spc="0" normalizeH="0" baseline="0" noProof="0" dirty="0">
                    <a:latin typeface="+mj-lt"/>
                    <a:ea typeface="宋体" panose="02010600030101010101" pitchFamily="2" charset="-122"/>
                    <a:cs typeface="+mn-cs"/>
                  </a:rPr>
                  <a:t>“</a:t>
                </a:r>
                <a:r>
                  <a:rPr kumimoji="1" lang="en-US" altLang="zh-CN" sz="1400" b="1" kern="1200" cap="none" spc="0" normalizeH="0" baseline="0" noProof="0" dirty="0">
                    <a:solidFill>
                      <a:schemeClr val="bg1"/>
                    </a:solidFill>
                    <a:latin typeface="+mj-lt"/>
                    <a:ea typeface="宋体" panose="02010600030101010101" pitchFamily="2" charset="-122"/>
                    <a:cs typeface="+mn-cs"/>
                  </a:rPr>
                  <a:t>0</a:t>
                </a:r>
                <a:r>
                  <a:rPr kumimoji="1" lang="zh-CN" altLang="en-US" sz="1400" b="1" kern="1200" cap="none" spc="0" normalizeH="0" baseline="0" noProof="0" dirty="0">
                    <a:latin typeface="+mj-lt"/>
                    <a:ea typeface="宋体" panose="02010600030101010101" pitchFamily="2" charset="-122"/>
                    <a:cs typeface="+mn-cs"/>
                  </a:rPr>
                  <a:t>”</a:t>
                </a:r>
                <a:endParaRPr kumimoji="1" lang="en-US" altLang="zh-CN" sz="1400" b="1" kern="1200" cap="none" spc="0" normalizeH="0" baseline="0" noProof="0" dirty="0">
                  <a:latin typeface="+mj-lt"/>
                  <a:ea typeface="宋体" panose="02010600030101010101" pitchFamily="2" charset="-122"/>
                  <a:cs typeface="+mn-cs"/>
                </a:endParaRPr>
              </a:p>
            </p:txBody>
          </p:sp>
          <p:sp>
            <p:nvSpPr>
              <p:cNvPr id="137" name="Text Box 9"/>
              <p:cNvSpPr txBox="1">
                <a:spLocks noChangeArrowheads="1"/>
              </p:cNvSpPr>
              <p:nvPr/>
            </p:nvSpPr>
            <p:spPr bwMode="auto">
              <a:xfrm>
                <a:off x="900087" y="1166802"/>
                <a:ext cx="914406" cy="307992"/>
              </a:xfrm>
              <a:prstGeom prst="rect">
                <a:avLst/>
              </a:prstGeom>
              <a:noFill/>
              <a:ln w="19050">
                <a:solidFill>
                  <a:schemeClr val="tx1"/>
                </a:solid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X=0</a:t>
                </a:r>
                <a:endParaRPr kumimoji="1" lang="en-US" altLang="zh-CN" sz="1400" b="1" kern="1200" cap="none" spc="0" normalizeH="0" baseline="0" noProof="0" dirty="0">
                  <a:latin typeface="+mj-lt"/>
                  <a:ea typeface="宋体" panose="02010600030101010101" pitchFamily="2" charset="-122"/>
                  <a:cs typeface="+mn-cs"/>
                </a:endParaRPr>
              </a:p>
            </p:txBody>
          </p:sp>
          <p:sp>
            <p:nvSpPr>
              <p:cNvPr id="138" name="Line 10"/>
              <p:cNvSpPr>
                <a:spLocks noChangeShapeType="1"/>
              </p:cNvSpPr>
              <p:nvPr/>
            </p:nvSpPr>
            <p:spPr bwMode="auto">
              <a:xfrm>
                <a:off x="1428728" y="1338262"/>
                <a:ext cx="287340" cy="0"/>
              </a:xfrm>
              <a:prstGeom prst="line">
                <a:avLst/>
              </a:prstGeom>
              <a:noFill/>
              <a:ln w="19050">
                <a:solidFill>
                  <a:schemeClr val="bg2"/>
                </a:solidFill>
                <a:miter lim="800000"/>
                <a:tailEnd type="triangle" w="med" len="med"/>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139" name="Text Box 12"/>
              <p:cNvSpPr txBox="1">
                <a:spLocks noChangeArrowheads="1"/>
              </p:cNvSpPr>
              <p:nvPr/>
            </p:nvSpPr>
            <p:spPr bwMode="auto">
              <a:xfrm>
                <a:off x="900087" y="1795486"/>
                <a:ext cx="914406" cy="307992"/>
              </a:xfrm>
              <a:prstGeom prst="rect">
                <a:avLst/>
              </a:prstGeom>
              <a:noFill/>
              <a:ln w="19050">
                <a:solidFill>
                  <a:schemeClr val="tx1"/>
                </a:solid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X=1</a:t>
                </a:r>
                <a:endParaRPr kumimoji="1" lang="en-US" altLang="zh-CN" sz="1400" b="1" kern="1200" cap="none" spc="0" normalizeH="0" baseline="0" noProof="0" dirty="0">
                  <a:latin typeface="+mj-lt"/>
                  <a:ea typeface="宋体" panose="02010600030101010101" pitchFamily="2" charset="-122"/>
                  <a:cs typeface="+mn-cs"/>
                </a:endParaRPr>
              </a:p>
            </p:txBody>
          </p:sp>
          <p:sp>
            <p:nvSpPr>
              <p:cNvPr id="140" name="Line 13"/>
              <p:cNvSpPr>
                <a:spLocks noChangeShapeType="1"/>
              </p:cNvSpPr>
              <p:nvPr/>
            </p:nvSpPr>
            <p:spPr bwMode="auto">
              <a:xfrm>
                <a:off x="1428728" y="1966946"/>
                <a:ext cx="287340" cy="0"/>
              </a:xfrm>
              <a:prstGeom prst="line">
                <a:avLst/>
              </a:prstGeom>
              <a:noFill/>
              <a:ln w="19050">
                <a:solidFill>
                  <a:schemeClr val="bg2"/>
                </a:solidFill>
                <a:miter lim="800000"/>
                <a:tailEnd type="triangle" w="med" len="med"/>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141" name="AutoShape 16"/>
              <p:cNvSpPr/>
              <p:nvPr/>
            </p:nvSpPr>
            <p:spPr bwMode="auto">
              <a:xfrm>
                <a:off x="2166921" y="1676418"/>
                <a:ext cx="107951" cy="612808"/>
              </a:xfrm>
              <a:prstGeom prst="leftBrace">
                <a:avLst>
                  <a:gd name="adj1" fmla="val 34954"/>
                  <a:gd name="adj2" fmla="val 50000"/>
                </a:avLst>
              </a:prstGeom>
              <a:noFill/>
              <a:ln w="19050">
                <a:solidFill>
                  <a:schemeClr val="bg2"/>
                </a:solidFill>
                <a:miter lim="800000"/>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142" name="Text Box 17"/>
              <p:cNvSpPr txBox="1">
                <a:spLocks noChangeArrowheads="1"/>
              </p:cNvSpPr>
              <p:nvPr/>
            </p:nvSpPr>
            <p:spPr bwMode="auto">
              <a:xfrm>
                <a:off x="2324084" y="1538297"/>
                <a:ext cx="914406" cy="307992"/>
              </a:xfrm>
              <a:prstGeom prst="rect">
                <a:avLst/>
              </a:prstGeom>
              <a:noFill/>
              <a:ln w="19050">
                <a:solidFill>
                  <a:schemeClr val="tx1"/>
                </a:solid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X=0</a:t>
                </a:r>
                <a:endParaRPr kumimoji="1" lang="en-US" altLang="zh-CN" sz="1400" b="1" kern="1200" cap="none" spc="0" normalizeH="0" baseline="0" noProof="0" dirty="0">
                  <a:latin typeface="+mj-lt"/>
                  <a:ea typeface="宋体" panose="02010600030101010101" pitchFamily="2" charset="-122"/>
                  <a:cs typeface="+mn-cs"/>
                </a:endParaRPr>
              </a:p>
            </p:txBody>
          </p:sp>
          <p:sp>
            <p:nvSpPr>
              <p:cNvPr id="143" name="Line 18"/>
              <p:cNvSpPr>
                <a:spLocks noChangeShapeType="1"/>
              </p:cNvSpPr>
              <p:nvPr/>
            </p:nvSpPr>
            <p:spPr bwMode="auto">
              <a:xfrm>
                <a:off x="2833676" y="1709757"/>
                <a:ext cx="287339" cy="0"/>
              </a:xfrm>
              <a:prstGeom prst="line">
                <a:avLst/>
              </a:prstGeom>
              <a:noFill/>
              <a:ln w="19050">
                <a:solidFill>
                  <a:schemeClr val="bg2"/>
                </a:solidFill>
                <a:miter lim="800000"/>
                <a:tailEnd type="triangle" w="med" len="med"/>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144" name="Text Box 20"/>
              <p:cNvSpPr txBox="1">
                <a:spLocks noChangeArrowheads="1"/>
              </p:cNvSpPr>
              <p:nvPr/>
            </p:nvSpPr>
            <p:spPr bwMode="auto">
              <a:xfrm>
                <a:off x="2324084" y="2109828"/>
                <a:ext cx="914406" cy="307992"/>
              </a:xfrm>
              <a:prstGeom prst="rect">
                <a:avLst/>
              </a:prstGeom>
              <a:noFill/>
              <a:ln w="19050">
                <a:solidFill>
                  <a:schemeClr val="tx1"/>
                </a:solid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X=1</a:t>
                </a:r>
                <a:endParaRPr kumimoji="1" lang="en-US" altLang="zh-CN" sz="1400" b="1" kern="1200" cap="none" spc="0" normalizeH="0" baseline="0" noProof="0" dirty="0">
                  <a:latin typeface="+mj-lt"/>
                  <a:ea typeface="宋体" panose="02010600030101010101" pitchFamily="2" charset="-122"/>
                  <a:cs typeface="+mn-cs"/>
                </a:endParaRPr>
              </a:p>
            </p:txBody>
          </p:sp>
          <p:sp>
            <p:nvSpPr>
              <p:cNvPr id="145" name="Text Box 24"/>
              <p:cNvSpPr txBox="1">
                <a:spLocks noChangeArrowheads="1"/>
              </p:cNvSpPr>
              <p:nvPr/>
            </p:nvSpPr>
            <p:spPr bwMode="auto">
              <a:xfrm>
                <a:off x="3733794" y="1343025"/>
                <a:ext cx="914406" cy="307992"/>
              </a:xfrm>
              <a:prstGeom prst="rect">
                <a:avLst/>
              </a:prstGeom>
              <a:noFill/>
              <a:ln w="19050">
                <a:solidFill>
                  <a:schemeClr val="tx1"/>
                </a:solid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X=0</a:t>
                </a:r>
                <a:endParaRPr kumimoji="1" lang="en-US" altLang="zh-CN" sz="1400" b="1" kern="1200" cap="none" spc="0" normalizeH="0" baseline="0" noProof="0" dirty="0">
                  <a:latin typeface="+mj-lt"/>
                  <a:ea typeface="宋体" panose="02010600030101010101" pitchFamily="2" charset="-122"/>
                  <a:cs typeface="+mn-cs"/>
                </a:endParaRPr>
              </a:p>
            </p:txBody>
          </p:sp>
          <p:sp>
            <p:nvSpPr>
              <p:cNvPr id="146" name="Line 25"/>
              <p:cNvSpPr>
                <a:spLocks noChangeShapeType="1"/>
              </p:cNvSpPr>
              <p:nvPr/>
            </p:nvSpPr>
            <p:spPr bwMode="auto">
              <a:xfrm>
                <a:off x="4252911" y="1504959"/>
                <a:ext cx="287339" cy="0"/>
              </a:xfrm>
              <a:prstGeom prst="line">
                <a:avLst/>
              </a:prstGeom>
              <a:noFill/>
              <a:ln w="19050">
                <a:solidFill>
                  <a:schemeClr val="bg2"/>
                </a:solidFill>
                <a:miter lim="800000"/>
                <a:tailEnd type="triangle" w="med" len="med"/>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147" name="Text Box 27"/>
              <p:cNvSpPr txBox="1">
                <a:spLocks noChangeArrowheads="1"/>
              </p:cNvSpPr>
              <p:nvPr/>
            </p:nvSpPr>
            <p:spPr bwMode="auto">
              <a:xfrm>
                <a:off x="3724269" y="1962183"/>
                <a:ext cx="914406" cy="307992"/>
              </a:xfrm>
              <a:prstGeom prst="rect">
                <a:avLst/>
              </a:prstGeom>
              <a:noFill/>
              <a:ln w="19050">
                <a:solidFill>
                  <a:schemeClr val="tx1"/>
                </a:solid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X=1</a:t>
                </a:r>
                <a:endParaRPr kumimoji="1" lang="en-US" altLang="zh-CN" sz="1400" b="1" kern="1200" cap="none" spc="0" normalizeH="0" baseline="0" noProof="0" dirty="0">
                  <a:latin typeface="+mj-lt"/>
                  <a:ea typeface="宋体" panose="02010600030101010101" pitchFamily="2" charset="-122"/>
                  <a:cs typeface="+mn-cs"/>
                </a:endParaRPr>
              </a:p>
            </p:txBody>
          </p:sp>
          <p:sp>
            <p:nvSpPr>
              <p:cNvPr id="148" name="Line 28"/>
              <p:cNvSpPr>
                <a:spLocks noChangeShapeType="1"/>
              </p:cNvSpPr>
              <p:nvPr/>
            </p:nvSpPr>
            <p:spPr bwMode="auto">
              <a:xfrm>
                <a:off x="4252911" y="2133643"/>
                <a:ext cx="287339" cy="0"/>
              </a:xfrm>
              <a:prstGeom prst="line">
                <a:avLst/>
              </a:prstGeom>
              <a:noFill/>
              <a:ln w="19050">
                <a:solidFill>
                  <a:schemeClr val="bg2"/>
                </a:solidFill>
                <a:miter lim="800000"/>
                <a:tailEnd type="triangle" w="med" len="med"/>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149" name="Text Box 30"/>
              <p:cNvSpPr txBox="1">
                <a:spLocks noChangeArrowheads="1"/>
              </p:cNvSpPr>
              <p:nvPr/>
            </p:nvSpPr>
            <p:spPr bwMode="auto">
              <a:xfrm>
                <a:off x="2967027" y="1239831"/>
                <a:ext cx="785818" cy="307992"/>
              </a:xfrm>
              <a:prstGeom prst="rect">
                <a:avLst/>
              </a:prstGeom>
              <a:noFill/>
              <a:ln w="19050">
                <a:solidFill>
                  <a:schemeClr val="tx1"/>
                </a:solidFill>
                <a:miter lim="800000"/>
              </a:ln>
              <a:effectLst/>
            </p:spPr>
            <p:txBody>
              <a:bodyPr>
                <a:spAutoFit/>
              </a:bodyPr>
              <a:lstStyle/>
              <a:p>
                <a:pPr marR="0" defTabSz="914400">
                  <a:spcBef>
                    <a:spcPct val="50000"/>
                  </a:spcBef>
                  <a:buClrTx/>
                  <a:buSzTx/>
                  <a:buFontTx/>
                  <a:defRPr/>
                </a:pPr>
                <a:r>
                  <a:rPr kumimoji="1" lang="zh-CN" altLang="en-US" sz="1400" b="1" kern="1200" cap="none" spc="0" normalizeH="0" baseline="0" noProof="0" dirty="0">
                    <a:latin typeface="+mj-lt"/>
                    <a:ea typeface="宋体" panose="02010600030101010101" pitchFamily="2" charset="-122"/>
                    <a:cs typeface="+mn-cs"/>
                  </a:rPr>
                  <a:t>“</a:t>
                </a:r>
                <a:r>
                  <a:rPr kumimoji="1" lang="en-US" altLang="zh-CN" sz="1400" b="1" kern="1200" cap="none" spc="0" normalizeH="0" baseline="0" noProof="0" dirty="0">
                    <a:solidFill>
                      <a:schemeClr val="bg1"/>
                    </a:solidFill>
                    <a:latin typeface="+mj-lt"/>
                    <a:ea typeface="宋体" panose="02010600030101010101" pitchFamily="2" charset="-122"/>
                    <a:cs typeface="+mn-cs"/>
                  </a:rPr>
                  <a:t>10</a:t>
                </a:r>
                <a:r>
                  <a:rPr kumimoji="1" lang="zh-CN" altLang="en-US" sz="1400" b="1" kern="1200" cap="none" spc="0" normalizeH="0" baseline="0" noProof="0" dirty="0">
                    <a:latin typeface="+mj-lt"/>
                    <a:ea typeface="宋体" panose="02010600030101010101" pitchFamily="2" charset="-122"/>
                    <a:cs typeface="+mn-cs"/>
                  </a:rPr>
                  <a:t>”</a:t>
                </a:r>
                <a:endParaRPr kumimoji="1" lang="en-US" altLang="zh-CN" sz="1400" b="1" kern="1200" cap="none" spc="0" normalizeH="0" baseline="0" noProof="0" dirty="0">
                  <a:latin typeface="+mj-lt"/>
                  <a:ea typeface="宋体" panose="02010600030101010101" pitchFamily="2" charset="-122"/>
                  <a:cs typeface="+mn-cs"/>
                </a:endParaRPr>
              </a:p>
            </p:txBody>
          </p:sp>
          <p:sp>
            <p:nvSpPr>
              <p:cNvPr id="150" name="Text Box 32"/>
              <p:cNvSpPr txBox="1">
                <a:spLocks noChangeArrowheads="1"/>
              </p:cNvSpPr>
              <p:nvPr/>
            </p:nvSpPr>
            <p:spPr bwMode="auto">
              <a:xfrm>
                <a:off x="4314823" y="2347966"/>
                <a:ext cx="928695" cy="307992"/>
              </a:xfrm>
              <a:prstGeom prst="rect">
                <a:avLst/>
              </a:prstGeom>
              <a:noFill/>
              <a:ln w="19050">
                <a:solidFill>
                  <a:schemeClr val="tx1"/>
                </a:solidFill>
                <a:miter lim="800000"/>
              </a:ln>
              <a:effectLst/>
            </p:spPr>
            <p:txBody>
              <a:bodyPr>
                <a:spAutoFit/>
              </a:bodyPr>
              <a:lstStyle/>
              <a:p>
                <a:pPr marR="0" defTabSz="914400">
                  <a:spcBef>
                    <a:spcPct val="50000"/>
                  </a:spcBef>
                  <a:buClrTx/>
                  <a:buSzTx/>
                  <a:buFontTx/>
                  <a:defRPr/>
                </a:pPr>
                <a:r>
                  <a:rPr kumimoji="1" lang="zh-CN" altLang="en-US" sz="1400" b="1" kern="1200" cap="none" spc="0" normalizeH="0" baseline="0" noProof="0" dirty="0">
                    <a:latin typeface="+mj-lt"/>
                    <a:ea typeface="宋体" panose="02010600030101010101" pitchFamily="2" charset="-122"/>
                    <a:cs typeface="+mn-cs"/>
                  </a:rPr>
                  <a:t>“</a:t>
                </a:r>
                <a:r>
                  <a:rPr kumimoji="1" lang="en-US" altLang="zh-CN" sz="1400" b="1" kern="1200" cap="none" spc="0" normalizeH="0" baseline="0" noProof="0" dirty="0">
                    <a:solidFill>
                      <a:schemeClr val="bg1"/>
                    </a:solidFill>
                    <a:latin typeface="+mj-lt"/>
                    <a:ea typeface="宋体" panose="02010600030101010101" pitchFamily="2" charset="-122"/>
                    <a:cs typeface="+mn-cs"/>
                  </a:rPr>
                  <a:t>101</a:t>
                </a:r>
                <a:r>
                  <a:rPr kumimoji="1" lang="zh-CN" altLang="en-US" sz="1400" b="1" kern="1200" cap="none" spc="0" normalizeH="0" baseline="0" noProof="0" dirty="0">
                    <a:latin typeface="+mj-lt"/>
                    <a:ea typeface="宋体" panose="02010600030101010101" pitchFamily="2" charset="-122"/>
                    <a:cs typeface="+mn-cs"/>
                  </a:rPr>
                  <a:t>”</a:t>
                </a:r>
                <a:endParaRPr kumimoji="1" lang="en-US" altLang="zh-CN" sz="1400" b="1" kern="1200" cap="none" spc="0" normalizeH="0" baseline="0" noProof="0" dirty="0">
                  <a:latin typeface="+mj-lt"/>
                  <a:ea typeface="宋体" panose="02010600030101010101" pitchFamily="2" charset="-122"/>
                  <a:cs typeface="+mn-cs"/>
                </a:endParaRPr>
              </a:p>
            </p:txBody>
          </p:sp>
          <p:sp>
            <p:nvSpPr>
              <p:cNvPr id="151" name="Text Box 34"/>
              <p:cNvSpPr txBox="1">
                <a:spLocks noChangeArrowheads="1"/>
              </p:cNvSpPr>
              <p:nvPr/>
            </p:nvSpPr>
            <p:spPr bwMode="auto">
              <a:xfrm>
                <a:off x="5091117" y="1692294"/>
                <a:ext cx="914406" cy="307992"/>
              </a:xfrm>
              <a:prstGeom prst="rect">
                <a:avLst/>
              </a:prstGeom>
              <a:noFill/>
              <a:ln w="19050">
                <a:solidFill>
                  <a:schemeClr val="tx1"/>
                </a:solid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X=0</a:t>
                </a:r>
                <a:endParaRPr kumimoji="1" lang="en-US" altLang="zh-CN" sz="1400" b="1" kern="1200" cap="none" spc="0" normalizeH="0" baseline="0" noProof="0" dirty="0">
                  <a:latin typeface="+mj-lt"/>
                  <a:ea typeface="宋体" panose="02010600030101010101" pitchFamily="2" charset="-122"/>
                  <a:cs typeface="+mn-cs"/>
                </a:endParaRPr>
              </a:p>
            </p:txBody>
          </p:sp>
          <p:sp>
            <p:nvSpPr>
              <p:cNvPr id="152" name="Line 35"/>
              <p:cNvSpPr>
                <a:spLocks noChangeShapeType="1"/>
              </p:cNvSpPr>
              <p:nvPr/>
            </p:nvSpPr>
            <p:spPr bwMode="auto">
              <a:xfrm>
                <a:off x="5619758" y="1863753"/>
                <a:ext cx="287340" cy="0"/>
              </a:xfrm>
              <a:prstGeom prst="line">
                <a:avLst/>
              </a:prstGeom>
              <a:noFill/>
              <a:ln w="19050">
                <a:solidFill>
                  <a:schemeClr val="bg2"/>
                </a:solidFill>
                <a:miter lim="800000"/>
                <a:tailEnd type="triangle" w="med" len="med"/>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153" name="Text Box 37"/>
              <p:cNvSpPr txBox="1">
                <a:spLocks noChangeArrowheads="1"/>
              </p:cNvSpPr>
              <p:nvPr/>
            </p:nvSpPr>
            <p:spPr bwMode="auto">
              <a:xfrm>
                <a:off x="5091117" y="2220959"/>
                <a:ext cx="914406" cy="307992"/>
              </a:xfrm>
              <a:prstGeom prst="rect">
                <a:avLst/>
              </a:prstGeom>
              <a:noFill/>
              <a:ln w="19050">
                <a:solidFill>
                  <a:schemeClr val="tx1"/>
                </a:solid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X=1</a:t>
                </a:r>
                <a:endParaRPr kumimoji="1" lang="en-US" altLang="zh-CN" sz="1400" b="1" kern="1200" cap="none" spc="0" normalizeH="0" baseline="0" noProof="0" dirty="0">
                  <a:latin typeface="+mj-lt"/>
                  <a:ea typeface="宋体" panose="02010600030101010101" pitchFamily="2" charset="-122"/>
                  <a:cs typeface="+mn-cs"/>
                </a:endParaRPr>
              </a:p>
            </p:txBody>
          </p:sp>
          <p:sp>
            <p:nvSpPr>
              <p:cNvPr id="154" name="Line 38"/>
              <p:cNvSpPr>
                <a:spLocks noChangeShapeType="1"/>
              </p:cNvSpPr>
              <p:nvPr/>
            </p:nvSpPr>
            <p:spPr bwMode="auto">
              <a:xfrm>
                <a:off x="5619758" y="2392419"/>
                <a:ext cx="287340" cy="0"/>
              </a:xfrm>
              <a:prstGeom prst="line">
                <a:avLst/>
              </a:prstGeom>
              <a:noFill/>
              <a:ln w="19050">
                <a:solidFill>
                  <a:schemeClr val="bg2"/>
                </a:solidFill>
                <a:miter lim="800000"/>
                <a:tailEnd type="triangle" w="med" len="med"/>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155" name="Text Box 8"/>
              <p:cNvSpPr txBox="1">
                <a:spLocks noChangeArrowheads="1"/>
              </p:cNvSpPr>
              <p:nvPr/>
            </p:nvSpPr>
            <p:spPr bwMode="auto">
              <a:xfrm>
                <a:off x="1609704" y="2120942"/>
                <a:ext cx="650880" cy="307992"/>
              </a:xfrm>
              <a:prstGeom prst="rect">
                <a:avLst/>
              </a:prstGeom>
              <a:noFill/>
              <a:ln w="9525">
                <a:noFill/>
                <a:miter lim="800000"/>
              </a:ln>
              <a:effectLst/>
            </p:spPr>
            <p:txBody>
              <a:bodyPr>
                <a:spAutoFit/>
              </a:bodyPr>
              <a:lstStyle/>
              <a:p>
                <a:pPr marR="0" defTabSz="914400">
                  <a:spcBef>
                    <a:spcPct val="50000"/>
                  </a:spcBef>
                  <a:buClrTx/>
                  <a:buSzTx/>
                  <a:buFontTx/>
                  <a:defRPr/>
                </a:pPr>
                <a:r>
                  <a:rPr kumimoji="1" lang="zh-CN" altLang="en-US" sz="1400" b="1" kern="1200" cap="none" spc="0" normalizeH="0" baseline="0" noProof="0" dirty="0">
                    <a:latin typeface="+mj-lt"/>
                    <a:ea typeface="宋体" panose="02010600030101010101" pitchFamily="2" charset="-122"/>
                    <a:cs typeface="+mn-cs"/>
                  </a:rPr>
                  <a:t>“</a:t>
                </a:r>
                <a:r>
                  <a:rPr kumimoji="1" lang="en-US" altLang="zh-CN" sz="1400" b="1" kern="1200" cap="none" spc="0" normalizeH="0" baseline="0" noProof="0" dirty="0">
                    <a:solidFill>
                      <a:schemeClr val="bg1"/>
                    </a:solidFill>
                    <a:latin typeface="+mj-lt"/>
                    <a:ea typeface="宋体" panose="02010600030101010101" pitchFamily="2" charset="-122"/>
                    <a:cs typeface="+mn-cs"/>
                  </a:rPr>
                  <a:t>1</a:t>
                </a:r>
                <a:r>
                  <a:rPr kumimoji="1" lang="zh-CN" altLang="en-US" sz="1400" b="1" kern="1200" cap="none" spc="0" normalizeH="0" baseline="0" noProof="0" dirty="0">
                    <a:latin typeface="+mj-lt"/>
                    <a:ea typeface="宋体" panose="02010600030101010101" pitchFamily="2" charset="-122"/>
                    <a:cs typeface="+mn-cs"/>
                  </a:rPr>
                  <a:t>”</a:t>
                </a:r>
                <a:endParaRPr kumimoji="1" lang="en-US" altLang="zh-CN" sz="1400" b="1" kern="1200" cap="none" spc="0" normalizeH="0" baseline="0" noProof="0" dirty="0">
                  <a:latin typeface="+mj-lt"/>
                  <a:ea typeface="宋体" panose="02010600030101010101" pitchFamily="2" charset="-122"/>
                  <a:cs typeface="+mn-cs"/>
                </a:endParaRPr>
              </a:p>
            </p:txBody>
          </p:sp>
          <p:grpSp>
            <p:nvGrpSpPr>
              <p:cNvPr id="42021" name="组合 91"/>
              <p:cNvGrpSpPr/>
              <p:nvPr/>
            </p:nvGrpSpPr>
            <p:grpSpPr>
              <a:xfrm>
                <a:off x="1728767" y="1776407"/>
                <a:ext cx="433391" cy="360000"/>
                <a:chOff x="209519" y="1624006"/>
                <a:chExt cx="433391" cy="360000"/>
              </a:xfrm>
            </p:grpSpPr>
            <p:sp>
              <p:nvSpPr>
                <p:cNvPr id="42046" name="椭圆 180"/>
                <p:cNvSpPr/>
                <p:nvPr/>
              </p:nvSpPr>
              <p:spPr>
                <a:xfrm>
                  <a:off x="209519" y="1624006"/>
                  <a:ext cx="360000" cy="360000"/>
                </a:xfrm>
                <a:prstGeom prst="ellipse">
                  <a:avLst/>
                </a:prstGeom>
                <a:solidFill>
                  <a:srgbClr val="92D05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182" name="Text Box 6"/>
                <p:cNvSpPr txBox="1">
                  <a:spLocks noChangeArrowheads="1"/>
                </p:cNvSpPr>
                <p:nvPr/>
              </p:nvSpPr>
              <p:spPr bwMode="auto">
                <a:xfrm>
                  <a:off x="214282" y="1643085"/>
                  <a:ext cx="428628" cy="307992"/>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S</a:t>
                  </a:r>
                  <a:r>
                    <a:rPr kumimoji="0" lang="en-US" altLang="zh-CN" sz="1400" b="1" kern="1200" cap="none" spc="0" normalizeH="0" baseline="-25000" noProof="0" dirty="0">
                      <a:latin typeface="+mj-lt"/>
                      <a:ea typeface="宋体" panose="02010600030101010101" pitchFamily="2" charset="-122"/>
                      <a:cs typeface="+mn-cs"/>
                    </a:rPr>
                    <a:t>1</a:t>
                  </a:r>
                  <a:endParaRPr kumimoji="0" lang="en-US" altLang="zh-CN" sz="1400" b="1" kern="1200" cap="none" spc="0" normalizeH="0" baseline="-25000" noProof="0" dirty="0">
                    <a:latin typeface="+mj-lt"/>
                    <a:ea typeface="宋体" panose="02010600030101010101" pitchFamily="2" charset="-122"/>
                    <a:cs typeface="+mn-cs"/>
                  </a:endParaRPr>
                </a:p>
              </p:txBody>
            </p:sp>
          </p:grpSp>
          <p:grpSp>
            <p:nvGrpSpPr>
              <p:cNvPr id="42022" name="组合 94"/>
              <p:cNvGrpSpPr/>
              <p:nvPr/>
            </p:nvGrpSpPr>
            <p:grpSpPr>
              <a:xfrm>
                <a:off x="1738293" y="1162040"/>
                <a:ext cx="433391" cy="360002"/>
                <a:chOff x="209519" y="1643054"/>
                <a:chExt cx="433391" cy="360002"/>
              </a:xfrm>
            </p:grpSpPr>
            <p:sp>
              <p:nvSpPr>
                <p:cNvPr id="42044" name="椭圆 178"/>
                <p:cNvSpPr/>
                <p:nvPr/>
              </p:nvSpPr>
              <p:spPr>
                <a:xfrm>
                  <a:off x="209519" y="1643056"/>
                  <a:ext cx="360000" cy="360000"/>
                </a:xfrm>
                <a:prstGeom prst="ellipse">
                  <a:avLst/>
                </a:prstGeom>
                <a:solidFill>
                  <a:srgbClr val="92D05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180" name="Text Box 6"/>
                <p:cNvSpPr txBox="1">
                  <a:spLocks noChangeArrowheads="1"/>
                </p:cNvSpPr>
                <p:nvPr/>
              </p:nvSpPr>
              <p:spPr bwMode="auto">
                <a:xfrm>
                  <a:off x="214281" y="1643054"/>
                  <a:ext cx="428628" cy="307992"/>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S</a:t>
                  </a:r>
                  <a:r>
                    <a:rPr kumimoji="0" lang="en-US" altLang="zh-CN" sz="1400" b="1" kern="1200" cap="none" spc="0" normalizeH="0" baseline="-25000" noProof="0" dirty="0">
                      <a:latin typeface="+mj-lt"/>
                      <a:ea typeface="宋体" panose="02010600030101010101" pitchFamily="2" charset="-122"/>
                      <a:cs typeface="+mn-cs"/>
                    </a:rPr>
                    <a:t>0</a:t>
                  </a:r>
                  <a:endParaRPr kumimoji="0" lang="en-US" altLang="zh-CN" sz="1400" b="1" kern="1200" cap="none" spc="0" normalizeH="0" baseline="-25000" noProof="0" dirty="0">
                    <a:latin typeface="+mj-lt"/>
                    <a:ea typeface="宋体" panose="02010600030101010101" pitchFamily="2" charset="-122"/>
                    <a:cs typeface="+mn-cs"/>
                  </a:endParaRPr>
                </a:p>
              </p:txBody>
            </p:sp>
          </p:grpSp>
          <p:grpSp>
            <p:nvGrpSpPr>
              <p:cNvPr id="42023" name="组合 97"/>
              <p:cNvGrpSpPr/>
              <p:nvPr/>
            </p:nvGrpSpPr>
            <p:grpSpPr>
              <a:xfrm>
                <a:off x="3167053" y="1523993"/>
                <a:ext cx="433391" cy="360000"/>
                <a:chOff x="209519" y="1624006"/>
                <a:chExt cx="433391" cy="360000"/>
              </a:xfrm>
            </p:grpSpPr>
            <p:sp>
              <p:nvSpPr>
                <p:cNvPr id="42042" name="椭圆 176"/>
                <p:cNvSpPr/>
                <p:nvPr/>
              </p:nvSpPr>
              <p:spPr>
                <a:xfrm>
                  <a:off x="209519" y="1624006"/>
                  <a:ext cx="360000" cy="360000"/>
                </a:xfrm>
                <a:prstGeom prst="ellipse">
                  <a:avLst/>
                </a:prstGeom>
                <a:solidFill>
                  <a:srgbClr val="92D05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178" name="Text Box 6"/>
                <p:cNvSpPr txBox="1">
                  <a:spLocks noChangeArrowheads="1"/>
                </p:cNvSpPr>
                <p:nvPr/>
              </p:nvSpPr>
              <p:spPr bwMode="auto">
                <a:xfrm>
                  <a:off x="214281" y="1643074"/>
                  <a:ext cx="428628" cy="307992"/>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S</a:t>
                  </a:r>
                  <a:r>
                    <a:rPr kumimoji="0" lang="en-US" altLang="zh-CN" sz="1400" b="1" kern="1200" cap="none" spc="0" normalizeH="0" baseline="-25000" noProof="0" dirty="0">
                      <a:latin typeface="+mj-lt"/>
                      <a:ea typeface="宋体" panose="02010600030101010101" pitchFamily="2" charset="-122"/>
                      <a:cs typeface="+mn-cs"/>
                    </a:rPr>
                    <a:t>2</a:t>
                  </a:r>
                  <a:endParaRPr kumimoji="0" lang="en-US" altLang="zh-CN" sz="1400" b="1" kern="1200" cap="none" spc="0" normalizeH="0" baseline="-25000" noProof="0" dirty="0">
                    <a:latin typeface="+mj-lt"/>
                    <a:ea typeface="宋体" panose="02010600030101010101" pitchFamily="2" charset="-122"/>
                    <a:cs typeface="+mn-cs"/>
                  </a:endParaRPr>
                </a:p>
              </p:txBody>
            </p:sp>
          </p:grpSp>
          <p:grpSp>
            <p:nvGrpSpPr>
              <p:cNvPr id="42024" name="组合 100"/>
              <p:cNvGrpSpPr/>
              <p:nvPr/>
            </p:nvGrpSpPr>
            <p:grpSpPr>
              <a:xfrm>
                <a:off x="3138477" y="2071684"/>
                <a:ext cx="433391" cy="360002"/>
                <a:chOff x="209519" y="1643054"/>
                <a:chExt cx="433391" cy="360002"/>
              </a:xfrm>
            </p:grpSpPr>
            <p:sp>
              <p:nvSpPr>
                <p:cNvPr id="42040" name="椭圆 174"/>
                <p:cNvSpPr/>
                <p:nvPr/>
              </p:nvSpPr>
              <p:spPr>
                <a:xfrm>
                  <a:off x="209519" y="1643056"/>
                  <a:ext cx="360000" cy="360000"/>
                </a:xfrm>
                <a:prstGeom prst="ellipse">
                  <a:avLst/>
                </a:prstGeom>
                <a:solidFill>
                  <a:srgbClr val="92D05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176" name="Text Box 6"/>
                <p:cNvSpPr txBox="1">
                  <a:spLocks noChangeArrowheads="1"/>
                </p:cNvSpPr>
                <p:nvPr/>
              </p:nvSpPr>
              <p:spPr bwMode="auto">
                <a:xfrm>
                  <a:off x="214282" y="1643096"/>
                  <a:ext cx="428628" cy="307992"/>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S</a:t>
                  </a:r>
                  <a:r>
                    <a:rPr kumimoji="0" lang="en-US" altLang="zh-CN" sz="1400" b="1" kern="1200" cap="none" spc="0" normalizeH="0" baseline="-25000" noProof="0" dirty="0">
                      <a:latin typeface="+mj-lt"/>
                      <a:ea typeface="宋体" panose="02010600030101010101" pitchFamily="2" charset="-122"/>
                      <a:cs typeface="+mn-cs"/>
                    </a:rPr>
                    <a:t>1</a:t>
                  </a:r>
                  <a:endParaRPr kumimoji="0" lang="en-US" altLang="zh-CN" sz="1400" b="1" kern="1200" cap="none" spc="0" normalizeH="0" baseline="-25000" noProof="0" dirty="0">
                    <a:latin typeface="+mj-lt"/>
                    <a:ea typeface="宋体" panose="02010600030101010101" pitchFamily="2" charset="-122"/>
                    <a:cs typeface="+mn-cs"/>
                  </a:endParaRPr>
                </a:p>
              </p:txBody>
            </p:sp>
          </p:grpSp>
          <p:sp>
            <p:nvSpPr>
              <p:cNvPr id="160" name="Line 18"/>
              <p:cNvSpPr>
                <a:spLocks noChangeShapeType="1"/>
              </p:cNvSpPr>
              <p:nvPr/>
            </p:nvSpPr>
            <p:spPr bwMode="auto">
              <a:xfrm>
                <a:off x="2824151" y="2267000"/>
                <a:ext cx="287339" cy="0"/>
              </a:xfrm>
              <a:prstGeom prst="line">
                <a:avLst/>
              </a:prstGeom>
              <a:noFill/>
              <a:ln w="19050">
                <a:solidFill>
                  <a:schemeClr val="bg2"/>
                </a:solidFill>
                <a:miter lim="800000"/>
                <a:tailEnd type="triangle" w="med" len="med"/>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161" name="AutoShape 23"/>
              <p:cNvSpPr/>
              <p:nvPr/>
            </p:nvSpPr>
            <p:spPr bwMode="auto">
              <a:xfrm>
                <a:off x="3638544" y="1428754"/>
                <a:ext cx="107951" cy="612808"/>
              </a:xfrm>
              <a:prstGeom prst="leftBrace">
                <a:avLst>
                  <a:gd name="adj1" fmla="val 33333"/>
                  <a:gd name="adj2" fmla="val 50000"/>
                </a:avLst>
              </a:prstGeom>
              <a:noFill/>
              <a:ln w="19050">
                <a:solidFill>
                  <a:schemeClr val="bg2"/>
                </a:solidFill>
                <a:miter lim="800000"/>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grpSp>
            <p:nvGrpSpPr>
              <p:cNvPr id="42027" name="组合 104"/>
              <p:cNvGrpSpPr/>
              <p:nvPr/>
            </p:nvGrpSpPr>
            <p:grpSpPr>
              <a:xfrm>
                <a:off x="4562475" y="1314441"/>
                <a:ext cx="433391" cy="360000"/>
                <a:chOff x="209519" y="1624006"/>
                <a:chExt cx="433391" cy="360000"/>
              </a:xfrm>
            </p:grpSpPr>
            <p:sp>
              <p:nvSpPr>
                <p:cNvPr id="42038" name="椭圆 172"/>
                <p:cNvSpPr/>
                <p:nvPr/>
              </p:nvSpPr>
              <p:spPr>
                <a:xfrm>
                  <a:off x="209519" y="1624006"/>
                  <a:ext cx="360000" cy="360000"/>
                </a:xfrm>
                <a:prstGeom prst="ellipse">
                  <a:avLst/>
                </a:prstGeom>
                <a:solidFill>
                  <a:srgbClr val="92D05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174" name="Text Box 6"/>
                <p:cNvSpPr txBox="1">
                  <a:spLocks noChangeArrowheads="1"/>
                </p:cNvSpPr>
                <p:nvPr/>
              </p:nvSpPr>
              <p:spPr bwMode="auto">
                <a:xfrm>
                  <a:off x="214282" y="1643064"/>
                  <a:ext cx="428628" cy="307992"/>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S</a:t>
                  </a:r>
                  <a:r>
                    <a:rPr kumimoji="0" lang="en-US" altLang="zh-CN" sz="1400" b="1" kern="1200" cap="none" spc="0" normalizeH="0" baseline="-25000" noProof="0" dirty="0">
                      <a:latin typeface="+mj-lt"/>
                      <a:ea typeface="宋体" panose="02010600030101010101" pitchFamily="2" charset="-122"/>
                      <a:cs typeface="+mn-cs"/>
                    </a:rPr>
                    <a:t>0</a:t>
                  </a:r>
                  <a:endParaRPr kumimoji="0" lang="en-US" altLang="zh-CN" sz="1400" b="1" kern="1200" cap="none" spc="0" normalizeH="0" baseline="-25000" noProof="0" dirty="0">
                    <a:latin typeface="+mj-lt"/>
                    <a:ea typeface="宋体" panose="02010600030101010101" pitchFamily="2" charset="-122"/>
                    <a:cs typeface="+mn-cs"/>
                  </a:endParaRPr>
                </a:p>
              </p:txBody>
            </p:sp>
          </p:grpSp>
          <p:grpSp>
            <p:nvGrpSpPr>
              <p:cNvPr id="42028" name="组合 107"/>
              <p:cNvGrpSpPr/>
              <p:nvPr/>
            </p:nvGrpSpPr>
            <p:grpSpPr>
              <a:xfrm>
                <a:off x="4576762" y="1935523"/>
                <a:ext cx="433391" cy="360000"/>
                <a:chOff x="209519" y="1624006"/>
                <a:chExt cx="433391" cy="360000"/>
              </a:xfrm>
            </p:grpSpPr>
            <p:sp>
              <p:nvSpPr>
                <p:cNvPr id="42036" name="椭圆 170"/>
                <p:cNvSpPr/>
                <p:nvPr/>
              </p:nvSpPr>
              <p:spPr>
                <a:xfrm>
                  <a:off x="209519" y="1624006"/>
                  <a:ext cx="360000" cy="360000"/>
                </a:xfrm>
                <a:prstGeom prst="ellipse">
                  <a:avLst/>
                </a:prstGeom>
                <a:solidFill>
                  <a:srgbClr val="92D05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172" name="Text Box 6"/>
                <p:cNvSpPr txBox="1">
                  <a:spLocks noChangeArrowheads="1"/>
                </p:cNvSpPr>
                <p:nvPr/>
              </p:nvSpPr>
              <p:spPr bwMode="auto">
                <a:xfrm>
                  <a:off x="214282" y="1642728"/>
                  <a:ext cx="428628" cy="307992"/>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S</a:t>
                  </a:r>
                  <a:r>
                    <a:rPr kumimoji="0" lang="en-US" altLang="zh-CN" sz="1400" b="1" kern="1200" cap="none" spc="0" normalizeH="0" baseline="-25000" noProof="0" dirty="0">
                      <a:latin typeface="+mj-lt"/>
                      <a:ea typeface="宋体" panose="02010600030101010101" pitchFamily="2" charset="-122"/>
                      <a:cs typeface="+mn-cs"/>
                    </a:rPr>
                    <a:t>3</a:t>
                  </a:r>
                  <a:endParaRPr kumimoji="0" lang="en-US" altLang="zh-CN" sz="1400" b="1" kern="1200" cap="none" spc="0" normalizeH="0" baseline="-25000" noProof="0" dirty="0">
                    <a:latin typeface="+mj-lt"/>
                    <a:ea typeface="宋体" panose="02010600030101010101" pitchFamily="2" charset="-122"/>
                    <a:cs typeface="+mn-cs"/>
                  </a:endParaRPr>
                </a:p>
              </p:txBody>
            </p:sp>
          </p:grpSp>
          <p:sp>
            <p:nvSpPr>
              <p:cNvPr id="164" name="AutoShape 33"/>
              <p:cNvSpPr/>
              <p:nvPr/>
            </p:nvSpPr>
            <p:spPr bwMode="auto">
              <a:xfrm>
                <a:off x="5000628" y="1809775"/>
                <a:ext cx="107951" cy="612808"/>
              </a:xfrm>
              <a:prstGeom prst="leftBrace">
                <a:avLst>
                  <a:gd name="adj1" fmla="val 33333"/>
                  <a:gd name="adj2" fmla="val 50000"/>
                </a:avLst>
              </a:prstGeom>
              <a:noFill/>
              <a:ln w="19050">
                <a:solidFill>
                  <a:schemeClr val="bg2"/>
                </a:solidFill>
                <a:miter lim="800000"/>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grpSp>
            <p:nvGrpSpPr>
              <p:cNvPr id="42030" name="组合 110"/>
              <p:cNvGrpSpPr/>
              <p:nvPr/>
            </p:nvGrpSpPr>
            <p:grpSpPr>
              <a:xfrm>
                <a:off x="5948372" y="2197463"/>
                <a:ext cx="433391" cy="360000"/>
                <a:chOff x="209519" y="1624006"/>
                <a:chExt cx="433391" cy="360000"/>
              </a:xfrm>
            </p:grpSpPr>
            <p:sp>
              <p:nvSpPr>
                <p:cNvPr id="42034" name="椭圆 168"/>
                <p:cNvSpPr/>
                <p:nvPr/>
              </p:nvSpPr>
              <p:spPr>
                <a:xfrm>
                  <a:off x="209519" y="1624006"/>
                  <a:ext cx="360000" cy="360000"/>
                </a:xfrm>
                <a:prstGeom prst="ellipse">
                  <a:avLst/>
                </a:prstGeom>
                <a:solidFill>
                  <a:srgbClr val="92D05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170" name="Text Box 6"/>
                <p:cNvSpPr txBox="1">
                  <a:spLocks noChangeArrowheads="1"/>
                </p:cNvSpPr>
                <p:nvPr/>
              </p:nvSpPr>
              <p:spPr bwMode="auto">
                <a:xfrm>
                  <a:off x="214282" y="1642740"/>
                  <a:ext cx="428628" cy="307992"/>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S</a:t>
                  </a:r>
                  <a:r>
                    <a:rPr kumimoji="0" lang="en-US" altLang="zh-CN" sz="1400" b="1" kern="1200" cap="none" spc="0" normalizeH="0" baseline="-25000" noProof="0" dirty="0">
                      <a:latin typeface="+mj-lt"/>
                      <a:ea typeface="宋体" panose="02010600030101010101" pitchFamily="2" charset="-122"/>
                      <a:cs typeface="+mn-cs"/>
                    </a:rPr>
                    <a:t>1</a:t>
                  </a:r>
                  <a:endParaRPr kumimoji="0" lang="en-US" altLang="zh-CN" sz="1400" b="1" kern="1200" cap="none" spc="0" normalizeH="0" baseline="-25000" noProof="0" dirty="0">
                    <a:latin typeface="+mj-lt"/>
                    <a:ea typeface="宋体" panose="02010600030101010101" pitchFamily="2" charset="-122"/>
                    <a:cs typeface="+mn-cs"/>
                  </a:endParaRPr>
                </a:p>
              </p:txBody>
            </p:sp>
          </p:grpSp>
          <p:grpSp>
            <p:nvGrpSpPr>
              <p:cNvPr id="42031" name="组合 113"/>
              <p:cNvGrpSpPr/>
              <p:nvPr/>
            </p:nvGrpSpPr>
            <p:grpSpPr>
              <a:xfrm>
                <a:off x="5938848" y="1668821"/>
                <a:ext cx="433391" cy="360002"/>
                <a:chOff x="209519" y="1643054"/>
                <a:chExt cx="433391" cy="360002"/>
              </a:xfrm>
            </p:grpSpPr>
            <p:sp>
              <p:nvSpPr>
                <p:cNvPr id="42032" name="椭圆 166"/>
                <p:cNvSpPr/>
                <p:nvPr/>
              </p:nvSpPr>
              <p:spPr>
                <a:xfrm>
                  <a:off x="209519" y="1643056"/>
                  <a:ext cx="360000" cy="360000"/>
                </a:xfrm>
                <a:prstGeom prst="ellipse">
                  <a:avLst/>
                </a:prstGeom>
                <a:solidFill>
                  <a:srgbClr val="92D05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168" name="Text Box 6"/>
                <p:cNvSpPr txBox="1">
                  <a:spLocks noChangeArrowheads="1"/>
                </p:cNvSpPr>
                <p:nvPr/>
              </p:nvSpPr>
              <p:spPr bwMode="auto">
                <a:xfrm>
                  <a:off x="214281" y="1642712"/>
                  <a:ext cx="428628" cy="307992"/>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S</a:t>
                  </a:r>
                  <a:r>
                    <a:rPr kumimoji="0" lang="en-US" altLang="zh-CN" sz="1400" b="1" kern="1200" cap="none" spc="0" normalizeH="0" baseline="-25000" noProof="0" dirty="0">
                      <a:latin typeface="+mj-lt"/>
                      <a:ea typeface="宋体" panose="02010600030101010101" pitchFamily="2" charset="-122"/>
                      <a:cs typeface="+mn-cs"/>
                    </a:rPr>
                    <a:t>0</a:t>
                  </a:r>
                  <a:endParaRPr kumimoji="0" lang="en-US" altLang="zh-CN" sz="1400" b="1" kern="1200" cap="none" spc="0" normalizeH="0" baseline="-25000" noProof="0" dirty="0">
                    <a:latin typeface="+mj-lt"/>
                    <a:ea typeface="宋体" panose="02010600030101010101" pitchFamily="2" charset="-122"/>
                    <a:cs typeface="+mn-cs"/>
                  </a:endParaRPr>
                </a:p>
              </p:txBody>
            </p:sp>
          </p:grpSp>
        </p:grpSp>
        <p:sp>
          <p:nvSpPr>
            <p:cNvPr id="133" name="Text Box 31"/>
            <p:cNvSpPr txBox="1">
              <a:spLocks noChangeArrowheads="1"/>
            </p:cNvSpPr>
            <p:nvPr/>
          </p:nvSpPr>
          <p:spPr bwMode="auto">
            <a:xfrm>
              <a:off x="5910272" y="2600394"/>
              <a:ext cx="714380" cy="238138"/>
            </a:xfrm>
            <a:prstGeom prst="rect">
              <a:avLst/>
            </a:prstGeom>
            <a:noFill/>
            <a:ln w="19050">
              <a:solidFill>
                <a:schemeClr val="tx1"/>
              </a:solidFill>
              <a:miter lim="800000"/>
            </a:ln>
            <a:effectLst/>
          </p:spPr>
          <p:txBody>
            <a:bodyPr>
              <a:spAutoFit/>
            </a:bodyPr>
            <a:lstStyle/>
            <a:p>
              <a:pPr marR="0" defTabSz="914400">
                <a:lnSpc>
                  <a:spcPct val="65000"/>
                </a:lnSpc>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 </a:t>
              </a:r>
              <a:r>
                <a:rPr kumimoji="1" lang="en-US" altLang="zh-CN" sz="1400" b="1" kern="1200" cap="none" spc="0" normalizeH="0" baseline="0" noProof="0" dirty="0">
                  <a:solidFill>
                    <a:srgbClr val="C00000"/>
                  </a:solidFill>
                  <a:latin typeface="+mj-lt"/>
                  <a:ea typeface="宋体" panose="02010600030101010101" pitchFamily="2" charset="-122"/>
                  <a:cs typeface="+mn-cs"/>
                </a:rPr>
                <a:t>Z=1 </a:t>
              </a:r>
              <a:r>
                <a:rPr kumimoji="1" lang="en-US" altLang="zh-CN" sz="1400" b="1" kern="1200" cap="none" spc="0" normalizeH="0" baseline="0" noProof="0" dirty="0">
                  <a:latin typeface="+mj-lt"/>
                  <a:ea typeface="宋体" panose="02010600030101010101" pitchFamily="2" charset="-122"/>
                  <a:cs typeface="+mn-cs"/>
                </a:rPr>
                <a:t>)</a:t>
              </a:r>
              <a:endParaRPr kumimoji="1" lang="en-US" altLang="zh-CN" sz="1400" kern="1200" cap="none" spc="0" normalizeH="0" baseline="0" noProof="0" dirty="0">
                <a:latin typeface="+mj-lt"/>
                <a:ea typeface="宋体" panose="02010600030101010101" pitchFamily="2" charset="-122"/>
                <a:cs typeface="+mn-cs"/>
              </a:endParaRPr>
            </a:p>
          </p:txBody>
        </p:sp>
      </p:grpSp>
      <p:grpSp>
        <p:nvGrpSpPr>
          <p:cNvPr id="186" name="组合 12"/>
          <p:cNvGrpSpPr/>
          <p:nvPr/>
        </p:nvGrpSpPr>
        <p:grpSpPr>
          <a:xfrm>
            <a:off x="7235825" y="1276350"/>
            <a:ext cx="792163" cy="522288"/>
            <a:chOff x="4413445" y="1000111"/>
            <a:chExt cx="1360005" cy="360094"/>
          </a:xfrm>
        </p:grpSpPr>
        <p:sp>
          <p:nvSpPr>
            <p:cNvPr id="41995" name="圆角矩形标注 13"/>
            <p:cNvSpPr/>
            <p:nvPr/>
          </p:nvSpPr>
          <p:spPr>
            <a:xfrm>
              <a:off x="4413445" y="1011894"/>
              <a:ext cx="1360005" cy="327175"/>
            </a:xfrm>
            <a:prstGeom prst="wedgeRoundRectCallout">
              <a:avLst>
                <a:gd name="adj1" fmla="val -71403"/>
                <a:gd name="adj2" fmla="val -21282"/>
                <a:gd name="adj3" fmla="val 16667"/>
              </a:avLst>
            </a:prstGeom>
            <a:solidFill>
              <a:schemeClr val="tx1"/>
            </a:solidFill>
            <a:ln w="19050" cap="flat" cmpd="sng">
              <a:solidFill>
                <a:srgbClr val="C00000"/>
              </a:solidFill>
              <a:prstDash val="solid"/>
              <a:round/>
              <a:headEnd type="none" w="med" len="med"/>
              <a:tailEnd type="none" w="med" len="med"/>
            </a:ln>
          </p:spPr>
          <p:txBody>
            <a:bodyPr>
              <a:spAutoFit/>
            </a:bodyPr>
            <a:p>
              <a:endParaRPr lang="zh-CN" altLang="en-US" sz="1400" dirty="0">
                <a:latin typeface="Arial" panose="020B0604020202020204" pitchFamily="34" charset="0"/>
              </a:endParaRPr>
            </a:p>
          </p:txBody>
        </p:sp>
        <p:sp>
          <p:nvSpPr>
            <p:cNvPr id="41996" name="Text Box 34"/>
            <p:cNvSpPr txBox="1"/>
            <p:nvPr/>
          </p:nvSpPr>
          <p:spPr>
            <a:xfrm>
              <a:off x="4429123" y="1000111"/>
              <a:ext cx="1272887" cy="360094"/>
            </a:xfrm>
            <a:prstGeom prst="rect">
              <a:avLst/>
            </a:prstGeom>
            <a:noFill/>
            <a:ln w="19050">
              <a:noFill/>
            </a:ln>
          </p:spPr>
          <p:txBody>
            <a:bodyPr>
              <a:spAutoFit/>
            </a:bodyPr>
            <a:p>
              <a:pPr algn="ctr"/>
              <a:r>
                <a:rPr lang="zh-CN" altLang="en-US" sz="1400" b="1" dirty="0">
                  <a:latin typeface="Arial" panose="020B0604020202020204" pitchFamily="34" charset="0"/>
                  <a:ea typeface="黑体" panose="02010609060101010101" pitchFamily="49" charset="-122"/>
                </a:rPr>
                <a:t>可重叠检测</a:t>
              </a:r>
              <a:endParaRPr lang="zh-CN" altLang="en-US" sz="1400" b="1" dirty="0">
                <a:latin typeface="Arial" panose="020B0604020202020204" pitchFamily="34" charset="0"/>
                <a:ea typeface="黑体" panose="02010609060101010101" pitchFamily="49" charset="-122"/>
              </a:endParaRPr>
            </a:p>
          </p:txBody>
        </p:sp>
      </p:grpSp>
      <p:grpSp>
        <p:nvGrpSpPr>
          <p:cNvPr id="189" name="组合 12"/>
          <p:cNvGrpSpPr/>
          <p:nvPr/>
        </p:nvGrpSpPr>
        <p:grpSpPr>
          <a:xfrm>
            <a:off x="7380288" y="3148013"/>
            <a:ext cx="792162" cy="522287"/>
            <a:chOff x="4413445" y="1000111"/>
            <a:chExt cx="1360005" cy="350618"/>
          </a:xfrm>
        </p:grpSpPr>
        <p:sp>
          <p:nvSpPr>
            <p:cNvPr id="41993" name="圆角矩形标注 13"/>
            <p:cNvSpPr/>
            <p:nvPr/>
          </p:nvSpPr>
          <p:spPr>
            <a:xfrm>
              <a:off x="4413445" y="1011894"/>
              <a:ext cx="1360005" cy="327175"/>
            </a:xfrm>
            <a:prstGeom prst="wedgeRoundRectCallout">
              <a:avLst>
                <a:gd name="adj1" fmla="val -71403"/>
                <a:gd name="adj2" fmla="val -21282"/>
                <a:gd name="adj3" fmla="val 16667"/>
              </a:avLst>
            </a:prstGeom>
            <a:solidFill>
              <a:schemeClr val="tx1"/>
            </a:solidFill>
            <a:ln w="19050" cap="flat" cmpd="sng">
              <a:solidFill>
                <a:srgbClr val="C00000"/>
              </a:solidFill>
              <a:prstDash val="solid"/>
              <a:round/>
              <a:headEnd type="none" w="med" len="med"/>
              <a:tailEnd type="none" w="med" len="med"/>
            </a:ln>
          </p:spPr>
          <p:txBody>
            <a:bodyPr>
              <a:spAutoFit/>
            </a:bodyPr>
            <a:p>
              <a:endParaRPr lang="zh-CN" altLang="en-US" sz="1400" dirty="0">
                <a:latin typeface="Arial" panose="020B0604020202020204" pitchFamily="34" charset="0"/>
              </a:endParaRPr>
            </a:p>
          </p:txBody>
        </p:sp>
        <p:sp>
          <p:nvSpPr>
            <p:cNvPr id="41994" name="Text Box 34"/>
            <p:cNvSpPr txBox="1"/>
            <p:nvPr/>
          </p:nvSpPr>
          <p:spPr>
            <a:xfrm>
              <a:off x="4429123" y="1000111"/>
              <a:ext cx="1272887" cy="350618"/>
            </a:xfrm>
            <a:prstGeom prst="rect">
              <a:avLst/>
            </a:prstGeom>
            <a:noFill/>
            <a:ln w="19050">
              <a:noFill/>
            </a:ln>
          </p:spPr>
          <p:txBody>
            <a:bodyPr>
              <a:spAutoFit/>
            </a:bodyPr>
            <a:p>
              <a:pPr algn="ctr"/>
              <a:r>
                <a:rPr lang="zh-CN" altLang="en-US" sz="1400" b="1" dirty="0">
                  <a:latin typeface="Arial" panose="020B0604020202020204" pitchFamily="34" charset="0"/>
                  <a:ea typeface="黑体" panose="02010609060101010101" pitchFamily="49" charset="-122"/>
                </a:rPr>
                <a:t>不可重叠检测</a:t>
              </a:r>
              <a:endParaRPr lang="zh-CN" altLang="en-US" sz="1400" b="1" dirty="0">
                <a:latin typeface="Arial" panose="020B0604020202020204" pitchFamily="34" charset="0"/>
                <a:ea typeface="黑体" panose="02010609060101010101" pitchFamily="49" charset="-122"/>
              </a:endParaRPr>
            </a:p>
          </p:txBody>
        </p:sp>
      </p:grpSp>
      <p:sp>
        <p:nvSpPr>
          <p:cNvPr id="192" name="Text Box 6"/>
          <p:cNvSpPr txBox="1">
            <a:spLocks noChangeArrowheads="1"/>
          </p:cNvSpPr>
          <p:nvPr/>
        </p:nvSpPr>
        <p:spPr bwMode="auto">
          <a:xfrm>
            <a:off x="1071563" y="4011613"/>
            <a:ext cx="3471863" cy="985838"/>
          </a:xfrm>
          <a:prstGeom prst="rect">
            <a:avLst/>
          </a:prstGeom>
          <a:noFill/>
          <a:ln w="9525">
            <a:noFill/>
            <a:miter lim="800000"/>
          </a:ln>
          <a:effectLst/>
        </p:spPr>
        <p:txBody>
          <a:bodyPr>
            <a:spAutoFit/>
          </a:bodyPr>
          <a:lstStyle/>
          <a:p>
            <a:pPr marR="0" defTabSz="914400">
              <a:spcBef>
                <a:spcPts val="600"/>
              </a:spcBef>
              <a:buClrTx/>
              <a:buSzTx/>
              <a:buFontTx/>
              <a:defRPr/>
            </a:pP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状态设定： </a:t>
            </a:r>
            <a:endParaRPr kumimoji="1" lang="zh-CN" altLang="en-US" sz="1600" b="1" kern="1200" cap="none" spc="0" normalizeH="0" baseline="0" noProof="0" dirty="0">
              <a:latin typeface="黑体" panose="02010609060101010101" pitchFamily="49" charset="-122"/>
              <a:ea typeface="黑体" panose="02010609060101010101" pitchFamily="49" charset="-122"/>
              <a:cs typeface="+mn-cs"/>
            </a:endParaRPr>
          </a:p>
          <a:p>
            <a:pPr marR="0" defTabSz="914400">
              <a:spcBef>
                <a:spcPts val="600"/>
              </a:spcBef>
              <a:buClrTx/>
              <a:buSzTx/>
              <a:buFontTx/>
              <a:defRPr/>
            </a:pPr>
            <a:r>
              <a:rPr kumimoji="1" lang="en-US" altLang="zh-CN" sz="1600" b="1" kern="1200" cap="none" spc="0" normalizeH="0" baseline="0" noProof="0" dirty="0">
                <a:latin typeface="+mj-lt"/>
                <a:ea typeface="宋体" panose="02010600030101010101" pitchFamily="2" charset="-122"/>
                <a:cs typeface="+mn-cs"/>
              </a:rPr>
              <a:t>S</a:t>
            </a:r>
            <a:r>
              <a:rPr kumimoji="0" lang="en-US" altLang="zh-CN" sz="1600" b="1" kern="1200" cap="none" spc="0" normalizeH="0" baseline="-25000" noProof="0" dirty="0">
                <a:latin typeface="+mj-lt"/>
                <a:ea typeface="宋体" panose="02010600030101010101" pitchFamily="2" charset="-122"/>
                <a:cs typeface="+mn-cs"/>
              </a:rPr>
              <a:t>0</a:t>
            </a:r>
            <a:r>
              <a:rPr kumimoji="1" lang="en-US" altLang="zh-CN" sz="1600" b="1" kern="1200" cap="none" spc="0" normalizeH="0" baseline="0" noProof="0" dirty="0">
                <a:latin typeface="+mj-lt"/>
                <a:ea typeface="宋体" panose="02010600030101010101" pitchFamily="2" charset="-122"/>
                <a:cs typeface="+mn-cs"/>
              </a:rPr>
              <a:t>——0 </a:t>
            </a:r>
            <a:r>
              <a:rPr kumimoji="1" lang="zh-CN" altLang="en-US" sz="1600" b="1" kern="1200" cap="none" spc="0" normalizeH="0" baseline="0" noProof="0" dirty="0">
                <a:latin typeface="+mj-lt"/>
                <a:ea typeface="宋体" panose="02010600030101010101" pitchFamily="2" charset="-122"/>
                <a:cs typeface="+mn-cs"/>
              </a:rPr>
              <a:t>；</a:t>
            </a:r>
            <a:r>
              <a:rPr kumimoji="1" lang="en-US" altLang="zh-CN" sz="1600" b="1" kern="1200" cap="none" spc="0" normalizeH="0" baseline="0" noProof="0" dirty="0">
                <a:latin typeface="+mj-lt"/>
                <a:ea typeface="宋体" panose="02010600030101010101" pitchFamily="2" charset="-122"/>
                <a:cs typeface="+mn-cs"/>
              </a:rPr>
              <a:t>    S</a:t>
            </a:r>
            <a:r>
              <a:rPr kumimoji="0" lang="en-US" altLang="zh-CN" sz="1600" b="1" kern="1200" cap="none" spc="0" normalizeH="0" baseline="-25000" noProof="0" dirty="0">
                <a:latin typeface="+mj-lt"/>
                <a:ea typeface="宋体" panose="02010600030101010101" pitchFamily="2" charset="-122"/>
                <a:cs typeface="+mn-cs"/>
              </a:rPr>
              <a:t>1</a:t>
            </a:r>
            <a:r>
              <a:rPr kumimoji="1" lang="en-US" altLang="zh-CN" sz="1600" b="1" kern="1200" cap="none" spc="0" normalizeH="0" baseline="0" noProof="0" dirty="0">
                <a:latin typeface="+mj-lt"/>
                <a:ea typeface="宋体" panose="02010600030101010101" pitchFamily="2" charset="-122"/>
                <a:cs typeface="+mn-cs"/>
              </a:rPr>
              <a:t>—— 1</a:t>
            </a:r>
            <a:r>
              <a:rPr kumimoji="1" lang="zh-CN" altLang="en-US" sz="1600" b="1" kern="1200" cap="none" spc="0" normalizeH="0" baseline="0" noProof="0" dirty="0">
                <a:latin typeface="+mj-lt"/>
                <a:ea typeface="宋体" panose="02010600030101010101" pitchFamily="2" charset="-122"/>
                <a:cs typeface="+mn-cs"/>
              </a:rPr>
              <a:t>；</a:t>
            </a:r>
            <a:r>
              <a:rPr kumimoji="1" lang="en-US" altLang="zh-CN" sz="1600" b="1" kern="1200" cap="none" spc="0" normalizeH="0" baseline="0" noProof="0" dirty="0">
                <a:latin typeface="+mj-lt"/>
                <a:ea typeface="宋体" panose="02010600030101010101" pitchFamily="2" charset="-122"/>
                <a:cs typeface="+mn-cs"/>
              </a:rPr>
              <a:t> </a:t>
            </a:r>
            <a:endParaRPr kumimoji="1" lang="en-US" altLang="zh-CN" sz="1600" b="1" kern="1200" cap="none" spc="0" normalizeH="0" baseline="0" noProof="0" dirty="0">
              <a:latin typeface="+mj-lt"/>
              <a:ea typeface="宋体" panose="02010600030101010101" pitchFamily="2" charset="-122"/>
              <a:cs typeface="+mn-cs"/>
            </a:endParaRPr>
          </a:p>
          <a:p>
            <a:pPr marR="0" defTabSz="914400">
              <a:spcBef>
                <a:spcPts val="600"/>
              </a:spcBef>
              <a:buClrTx/>
              <a:buSzTx/>
              <a:buFontTx/>
              <a:defRPr/>
            </a:pPr>
            <a:r>
              <a:rPr kumimoji="1" lang="en-US" altLang="zh-CN" sz="1600" b="1" kern="1200" cap="none" spc="0" normalizeH="0" baseline="0" noProof="0" dirty="0">
                <a:latin typeface="+mj-lt"/>
                <a:ea typeface="宋体" panose="02010600030101010101" pitchFamily="2" charset="-122"/>
                <a:cs typeface="+mn-cs"/>
              </a:rPr>
              <a:t>S</a:t>
            </a:r>
            <a:r>
              <a:rPr kumimoji="0" lang="en-US" altLang="zh-CN" sz="1600" b="1" kern="1200" cap="none" spc="0" normalizeH="0" baseline="-25000" noProof="0" dirty="0">
                <a:latin typeface="+mj-lt"/>
                <a:ea typeface="宋体" panose="02010600030101010101" pitchFamily="2" charset="-122"/>
                <a:cs typeface="+mn-cs"/>
              </a:rPr>
              <a:t>2</a:t>
            </a:r>
            <a:r>
              <a:rPr kumimoji="1" lang="en-US" altLang="zh-CN" sz="1600" b="1" kern="1200" cap="none" spc="0" normalizeH="0" baseline="0" noProof="0" dirty="0">
                <a:latin typeface="+mj-lt"/>
                <a:ea typeface="宋体" panose="02010600030101010101" pitchFamily="2" charset="-122"/>
                <a:cs typeface="+mn-cs"/>
              </a:rPr>
              <a:t>—— 10 </a:t>
            </a:r>
            <a:r>
              <a:rPr kumimoji="1" lang="zh-CN" altLang="en-US" sz="1600" b="1" kern="1200" cap="none" spc="0" normalizeH="0" baseline="0" noProof="0" dirty="0">
                <a:latin typeface="+mj-lt"/>
                <a:ea typeface="宋体" panose="02010600030101010101" pitchFamily="2" charset="-122"/>
                <a:cs typeface="+mn-cs"/>
              </a:rPr>
              <a:t>；</a:t>
            </a:r>
            <a:r>
              <a:rPr kumimoji="1" lang="en-US" altLang="zh-CN" sz="1600" b="1" kern="1200" cap="none" spc="0" normalizeH="0" baseline="0" noProof="0" dirty="0">
                <a:latin typeface="+mj-lt"/>
                <a:ea typeface="宋体" panose="02010600030101010101" pitchFamily="2" charset="-122"/>
                <a:cs typeface="+mn-cs"/>
              </a:rPr>
              <a:t> S</a:t>
            </a:r>
            <a:r>
              <a:rPr kumimoji="0" lang="en-US" altLang="zh-CN" sz="1600" b="1" kern="1200" cap="none" spc="0" normalizeH="0" baseline="-25000" noProof="0" dirty="0">
                <a:latin typeface="+mj-lt"/>
                <a:ea typeface="宋体" panose="02010600030101010101" pitchFamily="2" charset="-122"/>
                <a:cs typeface="+mn-cs"/>
              </a:rPr>
              <a:t>3</a:t>
            </a:r>
            <a:r>
              <a:rPr kumimoji="1" lang="en-US" altLang="zh-CN" sz="1600" b="1" kern="1200" cap="none" spc="0" normalizeH="0" baseline="0" noProof="0" dirty="0">
                <a:latin typeface="+mj-lt"/>
                <a:ea typeface="宋体" panose="02010600030101010101" pitchFamily="2" charset="-122"/>
                <a:cs typeface="+mn-cs"/>
              </a:rPr>
              <a:t>—— 101 </a:t>
            </a:r>
            <a:r>
              <a:rPr kumimoji="1" lang="zh-CN" altLang="en-US" sz="1600" b="1" kern="1200" cap="none" spc="0" normalizeH="0" baseline="0" noProof="0" dirty="0">
                <a:latin typeface="+mj-lt"/>
                <a:ea typeface="宋体" panose="02010600030101010101" pitchFamily="2" charset="-122"/>
                <a:cs typeface="+mn-cs"/>
              </a:rPr>
              <a:t>，</a:t>
            </a: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且</a:t>
            </a:r>
            <a:r>
              <a:rPr kumimoji="1" lang="en-US" altLang="zh-CN" sz="1600" b="1" kern="1200" cap="none" spc="0" normalizeH="0" baseline="0" noProof="0" dirty="0">
                <a:latin typeface="+mj-lt"/>
                <a:ea typeface="宋体" panose="02010600030101010101" pitchFamily="2" charset="-122"/>
                <a:cs typeface="+mn-cs"/>
              </a:rPr>
              <a:t>Z=1</a:t>
            </a:r>
            <a:endParaRPr kumimoji="1" lang="en-US" altLang="zh-CN" sz="1600" b="1" kern="1200" cap="none" spc="0" normalizeH="0" baseline="0" noProof="0" dirty="0">
              <a:latin typeface="+mj-lt"/>
              <a:ea typeface="宋体" panose="02010600030101010101" pitchFamily="2" charset="-122"/>
              <a:cs typeface="+mn-cs"/>
            </a:endParaRPr>
          </a:p>
        </p:txBody>
      </p:sp>
      <p:sp>
        <p:nvSpPr>
          <p:cNvPr id="41991" name="标题 1"/>
          <p:cNvSpPr>
            <a:spLocks noGrp="1"/>
          </p:cNvSpPr>
          <p:nvPr>
            <p:ph type="title"/>
          </p:nvPr>
        </p:nvSpPr>
        <p:spPr>
          <a:xfrm>
            <a:off x="685800" y="80963"/>
            <a:ext cx="7772400" cy="330200"/>
          </a:xfrm>
        </p:spPr>
        <p:txBody>
          <a:bodyPr vert="horz" wrap="square" lIns="92075" tIns="46038" rIns="92075" bIns="46038" anchor="ctr"/>
          <a:p>
            <a:pPr eaLnBrk="1" hangingPunct="1">
              <a:spcBef>
                <a:spcPct val="50000"/>
              </a:spcBef>
            </a:pPr>
            <a:r>
              <a:rPr lang="en-US" altLang="zh-CN" sz="2400" dirty="0">
                <a:solidFill>
                  <a:schemeClr val="bg1"/>
                </a:solidFill>
                <a:latin typeface="黑体" panose="02010609060101010101" pitchFamily="49" charset="-122"/>
                <a:ea typeface="黑体" panose="02010609060101010101" pitchFamily="49" charset="-122"/>
                <a:cs typeface="+mj-cs"/>
              </a:rPr>
              <a:t>101</a:t>
            </a:r>
            <a:r>
              <a:rPr lang="zh-CN" altLang="en-US" sz="2400" dirty="0">
                <a:latin typeface="黑体" panose="02010609060101010101" pitchFamily="49" charset="-122"/>
                <a:ea typeface="黑体" panose="02010609060101010101" pitchFamily="49" charset="-122"/>
                <a:cs typeface="+mj-cs"/>
              </a:rPr>
              <a:t>序列检测器</a:t>
            </a:r>
            <a:endParaRPr lang="en-US" altLang="zh-CN" sz="2400" dirty="0">
              <a:latin typeface="黑体" panose="02010609060101010101" pitchFamily="49" charset="-122"/>
              <a:ea typeface="黑体" panose="02010609060101010101" pitchFamily="49" charset="-122"/>
              <a:cs typeface="+mj-cs"/>
            </a:endParaRPr>
          </a:p>
        </p:txBody>
      </p:sp>
      <p:sp>
        <p:nvSpPr>
          <p:cNvPr id="2" name="灯片编号占位符 1"/>
          <p:cNvSpPr txBox="1">
            <a:spLocks noGrp="1"/>
          </p:cNvSpPr>
          <p:nvPr>
            <p:ph type="sldNum" sz="quarter" idx="4"/>
          </p:nvPr>
        </p:nvSpPr>
        <p:spPr bwMode="auto"/>
        <p:txBody>
          <a:bodyPr wrap="square" lIns="92075" tIns="46038" rIns="92075" bIns="46038" numCol="1" anchor="ctr"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000" dirty="0"/>
            </a:fld>
            <a:endParaRPr lang="en-US" altLang="zh-CN" sz="10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dissolve">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6"/>
                                        </p:tgtEl>
                                        <p:attrNameLst>
                                          <p:attrName>style.visibility</p:attrName>
                                        </p:attrNameLst>
                                      </p:cBhvr>
                                      <p:to>
                                        <p:strVal val="visible"/>
                                      </p:to>
                                    </p:set>
                                    <p:animEffect transition="in" filter="dissolve">
                                      <p:cBhvr>
                                        <p:cTn id="12" dur="500"/>
                                        <p:tgtEl>
                                          <p:spTgt spid="18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31"/>
                                        </p:tgtEl>
                                        <p:attrNameLst>
                                          <p:attrName>style.visibility</p:attrName>
                                        </p:attrNameLst>
                                      </p:cBhvr>
                                      <p:to>
                                        <p:strVal val="visible"/>
                                      </p:to>
                                    </p:set>
                                    <p:animEffect transition="in" filter="dissolve">
                                      <p:cBhvr>
                                        <p:cTn id="17" dur="500"/>
                                        <p:tgtEl>
                                          <p:spTgt spid="13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89"/>
                                        </p:tgtEl>
                                        <p:attrNameLst>
                                          <p:attrName>style.visibility</p:attrName>
                                        </p:attrNameLst>
                                      </p:cBhvr>
                                      <p:to>
                                        <p:strVal val="visible"/>
                                      </p:to>
                                    </p:set>
                                    <p:animEffect transition="in" filter="dissolve">
                                      <p:cBhvr>
                                        <p:cTn id="22" dur="500"/>
                                        <p:tgtEl>
                                          <p:spTgt spid="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4034" name="组合 60"/>
          <p:cNvGrpSpPr/>
          <p:nvPr/>
        </p:nvGrpSpPr>
        <p:grpSpPr>
          <a:xfrm>
            <a:off x="1214438" y="623888"/>
            <a:ext cx="2873375" cy="1776412"/>
            <a:chOff x="5429256" y="2714626"/>
            <a:chExt cx="2874794" cy="1776425"/>
          </a:xfrm>
        </p:grpSpPr>
        <p:sp>
          <p:nvSpPr>
            <p:cNvPr id="5" name="Freeform 20"/>
            <p:cNvSpPr/>
            <p:nvPr/>
          </p:nvSpPr>
          <p:spPr bwMode="auto">
            <a:xfrm rot="5400000">
              <a:off x="7113038" y="3741720"/>
              <a:ext cx="828681" cy="108003"/>
            </a:xfrm>
            <a:custGeom>
              <a:avLst/>
              <a:gdLst>
                <a:gd name="T0" fmla="*/ 0 w 953"/>
                <a:gd name="T1" fmla="*/ 0 h 181"/>
                <a:gd name="T2" fmla="*/ 6 w 953"/>
                <a:gd name="T3" fmla="*/ 0 h 181"/>
                <a:gd name="T4" fmla="*/ 12 w 953"/>
                <a:gd name="T5" fmla="*/ 0 h 181"/>
                <a:gd name="T6" fmla="*/ 0 60000 65536"/>
                <a:gd name="T7" fmla="*/ 0 60000 65536"/>
                <a:gd name="T8" fmla="*/ 0 60000 65536"/>
                <a:gd name="T9" fmla="*/ 0 w 953"/>
                <a:gd name="T10" fmla="*/ 0 h 181"/>
                <a:gd name="T11" fmla="*/ 953 w 953"/>
                <a:gd name="T12" fmla="*/ 181 h 181"/>
              </a:gdLst>
              <a:ahLst/>
              <a:cxnLst>
                <a:cxn ang="T6">
                  <a:pos x="T0" y="T1"/>
                </a:cxn>
                <a:cxn ang="T7">
                  <a:pos x="T2" y="T3"/>
                </a:cxn>
                <a:cxn ang="T8">
                  <a:pos x="T4" y="T5"/>
                </a:cxn>
              </a:cxnLst>
              <a:rect l="T9" t="T10" r="T11" b="T12"/>
              <a:pathLst>
                <a:path w="953" h="181">
                  <a:moveTo>
                    <a:pt x="0" y="181"/>
                  </a:moveTo>
                  <a:cubicBezTo>
                    <a:pt x="147" y="90"/>
                    <a:pt x="295" y="0"/>
                    <a:pt x="454" y="0"/>
                  </a:cubicBezTo>
                  <a:cubicBezTo>
                    <a:pt x="613" y="0"/>
                    <a:pt x="870" y="151"/>
                    <a:pt x="953" y="181"/>
                  </a:cubicBezTo>
                </a:path>
              </a:pathLst>
            </a:custGeom>
            <a:noFill/>
            <a:ln w="19050">
              <a:solidFill>
                <a:schemeClr val="bg2"/>
              </a:solidFill>
              <a:round/>
              <a:tailEnd type="triangle" w="med" len="lg"/>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6" name="Freeform 22"/>
            <p:cNvSpPr/>
            <p:nvPr/>
          </p:nvSpPr>
          <p:spPr bwMode="auto">
            <a:xfrm rot="4825010" flipH="1" flipV="1">
              <a:off x="5608933" y="3903646"/>
              <a:ext cx="828681" cy="108003"/>
            </a:xfrm>
            <a:custGeom>
              <a:avLst/>
              <a:gdLst>
                <a:gd name="T0" fmla="*/ 0 w 953"/>
                <a:gd name="T1" fmla="*/ 0 h 181"/>
                <a:gd name="T2" fmla="*/ 5 w 953"/>
                <a:gd name="T3" fmla="*/ 0 h 181"/>
                <a:gd name="T4" fmla="*/ 11 w 953"/>
                <a:gd name="T5" fmla="*/ 0 h 181"/>
                <a:gd name="T6" fmla="*/ 0 60000 65536"/>
                <a:gd name="T7" fmla="*/ 0 60000 65536"/>
                <a:gd name="T8" fmla="*/ 0 60000 65536"/>
                <a:gd name="T9" fmla="*/ 0 w 953"/>
                <a:gd name="T10" fmla="*/ 0 h 181"/>
                <a:gd name="T11" fmla="*/ 953 w 953"/>
                <a:gd name="T12" fmla="*/ 181 h 181"/>
              </a:gdLst>
              <a:ahLst/>
              <a:cxnLst>
                <a:cxn ang="T6">
                  <a:pos x="T0" y="T1"/>
                </a:cxn>
                <a:cxn ang="T7">
                  <a:pos x="T2" y="T3"/>
                </a:cxn>
                <a:cxn ang="T8">
                  <a:pos x="T4" y="T5"/>
                </a:cxn>
              </a:cxnLst>
              <a:rect l="T9" t="T10" r="T11" b="T12"/>
              <a:pathLst>
                <a:path w="953" h="181">
                  <a:moveTo>
                    <a:pt x="0" y="181"/>
                  </a:moveTo>
                  <a:cubicBezTo>
                    <a:pt x="147" y="90"/>
                    <a:pt x="295" y="0"/>
                    <a:pt x="454" y="0"/>
                  </a:cubicBezTo>
                  <a:cubicBezTo>
                    <a:pt x="613" y="0"/>
                    <a:pt x="870" y="151"/>
                    <a:pt x="953" y="181"/>
                  </a:cubicBezTo>
                </a:path>
              </a:pathLst>
            </a:custGeom>
            <a:noFill/>
            <a:ln w="19050">
              <a:solidFill>
                <a:schemeClr val="bg2"/>
              </a:solidFill>
              <a:round/>
              <a:tailEnd type="triangle" w="med" len="lg"/>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7" name="Text Box 23"/>
            <p:cNvSpPr txBox="1">
              <a:spLocks noChangeArrowheads="1"/>
            </p:cNvSpPr>
            <p:nvPr/>
          </p:nvSpPr>
          <p:spPr bwMode="auto">
            <a:xfrm>
              <a:off x="5429256" y="2990853"/>
              <a:ext cx="547957" cy="307977"/>
            </a:xfrm>
            <a:prstGeom prst="rect">
              <a:avLst/>
            </a:prstGeom>
            <a:noFill/>
            <a:ln w="19050" algn="ctr">
              <a:noFill/>
              <a:miter lim="800000"/>
            </a:ln>
            <a:effectLst/>
          </p:spPr>
          <p:txBody>
            <a:bodyPr>
              <a:spAutoFit/>
            </a:bodyPr>
            <a:lstStyle/>
            <a:p>
              <a:pPr marR="0" defTabSz="914400">
                <a:spcBef>
                  <a:spcPct val="50000"/>
                </a:spcBef>
                <a:buClrTx/>
                <a:buSzTx/>
                <a:buFontTx/>
                <a:defRPr/>
              </a:pPr>
              <a:r>
                <a:rPr kumimoji="0" lang="en-US" altLang="zh-CN" sz="1400" b="1" kern="1200" cap="none" spc="0" normalizeH="0" baseline="0" noProof="0" dirty="0">
                  <a:solidFill>
                    <a:schemeClr val="bg1"/>
                  </a:solidFill>
                  <a:latin typeface="+mj-lt"/>
                  <a:ea typeface="宋体" panose="02010600030101010101" pitchFamily="2" charset="-122"/>
                  <a:cs typeface="+mn-cs"/>
                </a:rPr>
                <a:t>0</a:t>
              </a:r>
              <a:r>
                <a:rPr kumimoji="0" lang="en-US" altLang="zh-CN" sz="1400" b="1" kern="1200" cap="none" spc="0" normalizeH="0" baseline="0" noProof="0" dirty="0">
                  <a:latin typeface="+mj-lt"/>
                  <a:ea typeface="宋体" panose="02010600030101010101" pitchFamily="2" charset="-122"/>
                  <a:cs typeface="+mn-cs"/>
                </a:rPr>
                <a:t>/</a:t>
              </a:r>
              <a:r>
                <a:rPr kumimoji="0" lang="en-US" altLang="zh-CN" sz="1400" b="1" kern="1200" cap="none" spc="0" normalizeH="0" baseline="0" noProof="0" dirty="0">
                  <a:solidFill>
                    <a:srgbClr val="C00000"/>
                  </a:solidFill>
                  <a:latin typeface="+mj-lt"/>
                  <a:ea typeface="宋体" panose="02010600030101010101" pitchFamily="2" charset="-122"/>
                  <a:cs typeface="+mn-cs"/>
                </a:rPr>
                <a:t>0</a:t>
              </a:r>
              <a:endParaRPr kumimoji="0" lang="en-US" altLang="zh-CN" sz="1400" b="1" kern="1200" cap="none" spc="0" normalizeH="0" baseline="0" noProof="0" dirty="0">
                <a:solidFill>
                  <a:srgbClr val="C00000"/>
                </a:solidFill>
                <a:latin typeface="+mj-lt"/>
                <a:ea typeface="宋体" panose="02010600030101010101" pitchFamily="2" charset="-122"/>
                <a:cs typeface="+mn-cs"/>
              </a:endParaRPr>
            </a:p>
          </p:txBody>
        </p:sp>
        <p:sp>
          <p:nvSpPr>
            <p:cNvPr id="8" name="Freeform 24"/>
            <p:cNvSpPr/>
            <p:nvPr/>
          </p:nvSpPr>
          <p:spPr bwMode="auto">
            <a:xfrm>
              <a:off x="5758030" y="3062291"/>
              <a:ext cx="395483" cy="287340"/>
            </a:xfrm>
            <a:custGeom>
              <a:avLst/>
              <a:gdLst>
                <a:gd name="T0" fmla="*/ 152 w 438"/>
                <a:gd name="T1" fmla="*/ 26 h 416"/>
                <a:gd name="T2" fmla="*/ 89 w 438"/>
                <a:gd name="T3" fmla="*/ 3 h 416"/>
                <a:gd name="T4" fmla="*/ 26 w 438"/>
                <a:gd name="T5" fmla="*/ 16 h 416"/>
                <a:gd name="T6" fmla="*/ 11 w 438"/>
                <a:gd name="T7" fmla="*/ 42 h 416"/>
                <a:gd name="T8" fmla="*/ 89 w 438"/>
                <a:gd name="T9" fmla="*/ 42 h 416"/>
                <a:gd name="T10" fmla="*/ 0 60000 65536"/>
                <a:gd name="T11" fmla="*/ 0 60000 65536"/>
                <a:gd name="T12" fmla="*/ 0 60000 65536"/>
                <a:gd name="T13" fmla="*/ 0 60000 65536"/>
                <a:gd name="T14" fmla="*/ 0 60000 65536"/>
                <a:gd name="T15" fmla="*/ 0 w 438"/>
                <a:gd name="T16" fmla="*/ 0 h 416"/>
                <a:gd name="T17" fmla="*/ 438 w 438"/>
                <a:gd name="T18" fmla="*/ 416 h 416"/>
              </a:gdLst>
              <a:ahLst/>
              <a:cxnLst>
                <a:cxn ang="T10">
                  <a:pos x="T0" y="T1"/>
                </a:cxn>
                <a:cxn ang="T11">
                  <a:pos x="T2" y="T3"/>
                </a:cxn>
                <a:cxn ang="T12">
                  <a:pos x="T4" y="T5"/>
                </a:cxn>
                <a:cxn ang="T13">
                  <a:pos x="T6" y="T7"/>
                </a:cxn>
                <a:cxn ang="T14">
                  <a:pos x="T8" y="T9"/>
                </a:cxn>
              </a:cxnLst>
              <a:rect l="T15" t="T16" r="T17" b="T18"/>
              <a:pathLst>
                <a:path w="438" h="416">
                  <a:moveTo>
                    <a:pt x="438" y="242"/>
                  </a:moveTo>
                  <a:cubicBezTo>
                    <a:pt x="377" y="136"/>
                    <a:pt x="317" y="30"/>
                    <a:pt x="257" y="15"/>
                  </a:cubicBezTo>
                  <a:cubicBezTo>
                    <a:pt x="197" y="0"/>
                    <a:pt x="114" y="91"/>
                    <a:pt x="76" y="151"/>
                  </a:cubicBezTo>
                  <a:cubicBezTo>
                    <a:pt x="38" y="211"/>
                    <a:pt x="0" y="340"/>
                    <a:pt x="30" y="378"/>
                  </a:cubicBezTo>
                  <a:cubicBezTo>
                    <a:pt x="60" y="416"/>
                    <a:pt x="219" y="378"/>
                    <a:pt x="257" y="378"/>
                  </a:cubicBezTo>
                </a:path>
              </a:pathLst>
            </a:custGeom>
            <a:noFill/>
            <a:ln w="19050">
              <a:solidFill>
                <a:schemeClr val="bg2"/>
              </a:solidFill>
              <a:round/>
              <a:tailEnd type="triangle" w="med" len="med"/>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9" name="Text Box 25"/>
            <p:cNvSpPr txBox="1">
              <a:spLocks noChangeArrowheads="1"/>
            </p:cNvSpPr>
            <p:nvPr/>
          </p:nvSpPr>
          <p:spPr bwMode="auto">
            <a:xfrm>
              <a:off x="6553761" y="2914652"/>
              <a:ext cx="692492" cy="307977"/>
            </a:xfrm>
            <a:prstGeom prst="rect">
              <a:avLst/>
            </a:prstGeom>
            <a:noFill/>
            <a:ln w="19050" algn="ctr">
              <a:noFill/>
              <a:miter lim="800000"/>
            </a:ln>
            <a:effectLst/>
          </p:spPr>
          <p:txBody>
            <a:bodyPr>
              <a:spAutoFit/>
            </a:bodyPr>
            <a:lstStyle/>
            <a:p>
              <a:pPr marR="0" defTabSz="914400">
                <a:spcBef>
                  <a:spcPct val="50000"/>
                </a:spcBef>
                <a:buClrTx/>
                <a:buSzTx/>
                <a:buFontTx/>
                <a:defRPr/>
              </a:pPr>
              <a:r>
                <a:rPr kumimoji="0" lang="en-US" altLang="zh-CN" sz="1400" b="1" kern="1200" cap="none" spc="0" normalizeH="0" baseline="0" noProof="0" dirty="0">
                  <a:solidFill>
                    <a:schemeClr val="bg1"/>
                  </a:solidFill>
                  <a:latin typeface="+mj-lt"/>
                  <a:ea typeface="宋体" panose="02010600030101010101" pitchFamily="2" charset="-122"/>
                  <a:cs typeface="+mn-cs"/>
                </a:rPr>
                <a:t>1</a:t>
              </a:r>
              <a:r>
                <a:rPr kumimoji="0" lang="en-US" altLang="zh-CN" sz="1400" b="1" kern="1200" cap="none" spc="0" normalizeH="0" baseline="0" noProof="0" dirty="0">
                  <a:latin typeface="+mj-lt"/>
                  <a:ea typeface="宋体" panose="02010600030101010101" pitchFamily="2" charset="-122"/>
                  <a:cs typeface="+mn-cs"/>
                </a:rPr>
                <a:t>/</a:t>
              </a:r>
              <a:r>
                <a:rPr kumimoji="0" lang="en-US" altLang="zh-CN" sz="1400" b="1" kern="1200" cap="none" spc="0" normalizeH="0" baseline="0" noProof="0" dirty="0">
                  <a:solidFill>
                    <a:srgbClr val="C00000"/>
                  </a:solidFill>
                  <a:latin typeface="+mj-lt"/>
                  <a:ea typeface="宋体" panose="02010600030101010101" pitchFamily="2" charset="-122"/>
                  <a:cs typeface="+mn-cs"/>
                </a:rPr>
                <a:t>0</a:t>
              </a:r>
              <a:endParaRPr kumimoji="0" lang="en-US" altLang="zh-CN" sz="1400" b="1" kern="1200" cap="none" spc="0" normalizeH="0" baseline="0" noProof="0" dirty="0">
                <a:solidFill>
                  <a:srgbClr val="C00000"/>
                </a:solidFill>
                <a:latin typeface="+mj-lt"/>
                <a:ea typeface="宋体" panose="02010600030101010101" pitchFamily="2" charset="-122"/>
                <a:cs typeface="+mn-cs"/>
              </a:endParaRPr>
            </a:p>
          </p:txBody>
        </p:sp>
        <p:sp>
          <p:nvSpPr>
            <p:cNvPr id="10" name="Text Box 26"/>
            <p:cNvSpPr txBox="1">
              <a:spLocks noChangeArrowheads="1"/>
            </p:cNvSpPr>
            <p:nvPr/>
          </p:nvSpPr>
          <p:spPr bwMode="auto">
            <a:xfrm rot="2270858">
              <a:off x="6380638" y="3462343"/>
              <a:ext cx="679786" cy="307977"/>
            </a:xfrm>
            <a:prstGeom prst="rect">
              <a:avLst/>
            </a:prstGeom>
            <a:noFill/>
            <a:ln w="19050" algn="ctr">
              <a:noFill/>
              <a:miter lim="800000"/>
            </a:ln>
            <a:effectLst/>
          </p:spPr>
          <p:txBody>
            <a:bodyPr>
              <a:spAutoFit/>
            </a:bodyPr>
            <a:lstStyle/>
            <a:p>
              <a:pPr marR="0" defTabSz="914400">
                <a:spcBef>
                  <a:spcPct val="50000"/>
                </a:spcBef>
                <a:buClrTx/>
                <a:buSzTx/>
                <a:buFontTx/>
                <a:defRPr/>
              </a:pPr>
              <a:r>
                <a:rPr kumimoji="0" lang="en-US" altLang="zh-CN" sz="1400" b="1" kern="1200" cap="none" spc="0" normalizeH="0" baseline="0" noProof="0" dirty="0">
                  <a:solidFill>
                    <a:schemeClr val="bg1"/>
                  </a:solidFill>
                  <a:latin typeface="+mj-lt"/>
                  <a:ea typeface="宋体" panose="02010600030101010101" pitchFamily="2" charset="-122"/>
                  <a:cs typeface="+mn-cs"/>
                </a:rPr>
                <a:t>0</a:t>
              </a:r>
              <a:r>
                <a:rPr kumimoji="0" lang="en-US" altLang="zh-CN" sz="1400" b="1" kern="1200" cap="none" spc="0" normalizeH="0" baseline="0" noProof="0" dirty="0">
                  <a:latin typeface="+mj-lt"/>
                  <a:ea typeface="宋体" panose="02010600030101010101" pitchFamily="2" charset="-122"/>
                  <a:cs typeface="+mn-cs"/>
                </a:rPr>
                <a:t>/</a:t>
              </a:r>
              <a:r>
                <a:rPr kumimoji="0" lang="en-US" altLang="zh-CN" sz="1400" b="1" kern="1200" cap="none" spc="0" normalizeH="0" baseline="0" noProof="0" dirty="0">
                  <a:solidFill>
                    <a:srgbClr val="C00000"/>
                  </a:solidFill>
                  <a:latin typeface="+mj-lt"/>
                  <a:ea typeface="宋体" panose="02010600030101010101" pitchFamily="2" charset="-122"/>
                  <a:cs typeface="+mn-cs"/>
                </a:rPr>
                <a:t>0</a:t>
              </a:r>
              <a:endParaRPr kumimoji="0" lang="en-US" altLang="zh-CN" sz="1400" b="1" kern="1200" cap="none" spc="0" normalizeH="0" baseline="0" noProof="0" dirty="0">
                <a:solidFill>
                  <a:srgbClr val="C00000"/>
                </a:solidFill>
                <a:latin typeface="+mj-lt"/>
                <a:ea typeface="宋体" panose="02010600030101010101" pitchFamily="2" charset="-122"/>
                <a:cs typeface="+mn-cs"/>
              </a:endParaRPr>
            </a:p>
          </p:txBody>
        </p:sp>
        <p:sp>
          <p:nvSpPr>
            <p:cNvPr id="11" name="Text Box 27"/>
            <p:cNvSpPr txBox="1">
              <a:spLocks noChangeArrowheads="1"/>
            </p:cNvSpPr>
            <p:nvPr/>
          </p:nvSpPr>
          <p:spPr bwMode="auto">
            <a:xfrm rot="19440473">
              <a:off x="6166220" y="3727458"/>
              <a:ext cx="706786" cy="306389"/>
            </a:xfrm>
            <a:prstGeom prst="rect">
              <a:avLst/>
            </a:prstGeom>
            <a:noFill/>
            <a:ln w="19050" algn="ctr">
              <a:noFill/>
              <a:miter lim="800000"/>
            </a:ln>
            <a:effectLst/>
          </p:spPr>
          <p:txBody>
            <a:bodyPr>
              <a:spAutoFit/>
            </a:bodyPr>
            <a:lstStyle/>
            <a:p>
              <a:pPr marR="0" defTabSz="914400">
                <a:spcBef>
                  <a:spcPct val="50000"/>
                </a:spcBef>
                <a:buClrTx/>
                <a:buSzTx/>
                <a:buFontTx/>
                <a:defRPr/>
              </a:pPr>
              <a:r>
                <a:rPr kumimoji="0" lang="en-US" altLang="zh-CN" sz="1400" b="1" kern="1200" cap="none" spc="0" normalizeH="0" baseline="0" noProof="0" dirty="0">
                  <a:solidFill>
                    <a:schemeClr val="bg1"/>
                  </a:solidFill>
                  <a:latin typeface="+mj-lt"/>
                  <a:ea typeface="宋体" panose="02010600030101010101" pitchFamily="2" charset="-122"/>
                  <a:cs typeface="+mn-cs"/>
                </a:rPr>
                <a:t>1</a:t>
              </a:r>
              <a:r>
                <a:rPr kumimoji="0" lang="en-US" altLang="zh-CN" sz="1400" b="1" kern="1200" cap="none" spc="0" normalizeH="0" baseline="0" noProof="0" dirty="0">
                  <a:latin typeface="+mj-lt"/>
                  <a:ea typeface="宋体" panose="02010600030101010101" pitchFamily="2" charset="-122"/>
                  <a:cs typeface="+mn-cs"/>
                </a:rPr>
                <a:t>/</a:t>
              </a:r>
              <a:r>
                <a:rPr kumimoji="0" lang="en-US" altLang="zh-CN" sz="1400" b="1" kern="1200" cap="none" spc="0" normalizeH="0" baseline="0" noProof="0" dirty="0">
                  <a:solidFill>
                    <a:srgbClr val="C00000"/>
                  </a:solidFill>
                  <a:latin typeface="+mj-lt"/>
                  <a:ea typeface="宋体" panose="02010600030101010101" pitchFamily="2" charset="-122"/>
                  <a:cs typeface="+mn-cs"/>
                </a:rPr>
                <a:t>0</a:t>
              </a:r>
              <a:endParaRPr kumimoji="0" lang="en-US" altLang="zh-CN" sz="1400" b="1" kern="1200" cap="none" spc="0" normalizeH="0" baseline="0" noProof="0" dirty="0">
                <a:solidFill>
                  <a:srgbClr val="C00000"/>
                </a:solidFill>
                <a:latin typeface="+mj-lt"/>
                <a:ea typeface="宋体" panose="02010600030101010101" pitchFamily="2" charset="-122"/>
                <a:cs typeface="+mn-cs"/>
              </a:endParaRPr>
            </a:p>
          </p:txBody>
        </p:sp>
        <p:sp>
          <p:nvSpPr>
            <p:cNvPr id="12" name="Text Box 29"/>
            <p:cNvSpPr txBox="1">
              <a:spLocks noChangeArrowheads="1"/>
            </p:cNvSpPr>
            <p:nvPr/>
          </p:nvSpPr>
          <p:spPr bwMode="auto">
            <a:xfrm>
              <a:off x="6593468" y="4176724"/>
              <a:ext cx="679786" cy="307977"/>
            </a:xfrm>
            <a:prstGeom prst="rect">
              <a:avLst/>
            </a:prstGeom>
            <a:noFill/>
            <a:ln w="19050" algn="ctr">
              <a:noFill/>
              <a:miter lim="800000"/>
            </a:ln>
            <a:effectLst/>
          </p:spPr>
          <p:txBody>
            <a:bodyPr>
              <a:spAutoFit/>
            </a:bodyPr>
            <a:lstStyle/>
            <a:p>
              <a:pPr marR="0" defTabSz="914400">
                <a:spcBef>
                  <a:spcPct val="50000"/>
                </a:spcBef>
                <a:buClrTx/>
                <a:buSzTx/>
                <a:buFontTx/>
                <a:defRPr/>
              </a:pPr>
              <a:r>
                <a:rPr kumimoji="0" lang="en-US" altLang="zh-CN" sz="1400" b="1" kern="1200" cap="none" spc="0" normalizeH="0" baseline="0" noProof="0" dirty="0">
                  <a:solidFill>
                    <a:schemeClr val="bg1"/>
                  </a:solidFill>
                  <a:latin typeface="+mj-lt"/>
                  <a:ea typeface="宋体" panose="02010600030101010101" pitchFamily="2" charset="-122"/>
                  <a:cs typeface="+mn-cs"/>
                </a:rPr>
                <a:t>0</a:t>
              </a:r>
              <a:r>
                <a:rPr kumimoji="0" lang="en-US" altLang="zh-CN" sz="1400" b="1" kern="1200" cap="none" spc="0" normalizeH="0" baseline="0" noProof="0" dirty="0">
                  <a:latin typeface="+mj-lt"/>
                  <a:ea typeface="宋体" panose="02010600030101010101" pitchFamily="2" charset="-122"/>
                  <a:cs typeface="+mn-cs"/>
                </a:rPr>
                <a:t>/</a:t>
              </a:r>
              <a:r>
                <a:rPr kumimoji="0" lang="en-US" altLang="zh-CN" sz="1400" b="1" kern="1200" cap="none" spc="0" normalizeH="0" baseline="0" noProof="0" dirty="0">
                  <a:solidFill>
                    <a:srgbClr val="C00000"/>
                  </a:solidFill>
                  <a:latin typeface="+mj-lt"/>
                  <a:ea typeface="宋体" panose="02010600030101010101" pitchFamily="2" charset="-122"/>
                  <a:cs typeface="+mn-cs"/>
                </a:rPr>
                <a:t>0</a:t>
              </a:r>
              <a:endParaRPr kumimoji="0" lang="en-US" altLang="zh-CN" sz="1400" b="1" kern="1200" cap="none" spc="0" normalizeH="0" baseline="0" noProof="0" dirty="0">
                <a:solidFill>
                  <a:srgbClr val="C00000"/>
                </a:solidFill>
                <a:latin typeface="+mj-lt"/>
                <a:ea typeface="宋体" panose="02010600030101010101" pitchFamily="2" charset="-122"/>
                <a:cs typeface="+mn-cs"/>
              </a:endParaRPr>
            </a:p>
          </p:txBody>
        </p:sp>
        <p:sp>
          <p:nvSpPr>
            <p:cNvPr id="13" name="Text Box 30"/>
            <p:cNvSpPr txBox="1">
              <a:spLocks noChangeArrowheads="1"/>
            </p:cNvSpPr>
            <p:nvPr/>
          </p:nvSpPr>
          <p:spPr bwMode="auto">
            <a:xfrm>
              <a:off x="5607144" y="3743334"/>
              <a:ext cx="565429" cy="307977"/>
            </a:xfrm>
            <a:prstGeom prst="rect">
              <a:avLst/>
            </a:prstGeom>
            <a:noFill/>
            <a:ln w="19050" algn="ctr">
              <a:noFill/>
              <a:miter lim="800000"/>
            </a:ln>
            <a:effectLst/>
          </p:spPr>
          <p:txBody>
            <a:bodyPr>
              <a:spAutoFit/>
            </a:bodyPr>
            <a:lstStyle/>
            <a:p>
              <a:pPr marR="0" defTabSz="914400">
                <a:spcBef>
                  <a:spcPct val="50000"/>
                </a:spcBef>
                <a:buClrTx/>
                <a:buSzTx/>
                <a:buFontTx/>
                <a:defRPr/>
              </a:pPr>
              <a:r>
                <a:rPr kumimoji="0" lang="en-US" altLang="zh-CN" sz="1400" b="1" kern="1200" cap="none" spc="0" normalizeH="0" baseline="0" noProof="0" dirty="0">
                  <a:solidFill>
                    <a:schemeClr val="bg1"/>
                  </a:solidFill>
                  <a:latin typeface="+mj-lt"/>
                  <a:ea typeface="宋体" panose="02010600030101010101" pitchFamily="2" charset="-122"/>
                  <a:cs typeface="+mn-cs"/>
                </a:rPr>
                <a:t>0</a:t>
              </a:r>
              <a:r>
                <a:rPr kumimoji="0" lang="en-US" altLang="zh-CN" sz="1400" b="1" kern="1200" cap="none" spc="0" normalizeH="0" baseline="0" noProof="0" dirty="0">
                  <a:latin typeface="+mj-lt"/>
                  <a:ea typeface="宋体" panose="02010600030101010101" pitchFamily="2" charset="-122"/>
                  <a:cs typeface="+mn-cs"/>
                </a:rPr>
                <a:t>/</a:t>
              </a:r>
              <a:r>
                <a:rPr kumimoji="0" lang="en-US" altLang="zh-CN" sz="1400" b="1" kern="1200" cap="none" spc="0" normalizeH="0" baseline="0" noProof="0" dirty="0">
                  <a:solidFill>
                    <a:srgbClr val="C00000"/>
                  </a:solidFill>
                  <a:latin typeface="+mj-lt"/>
                  <a:ea typeface="宋体" panose="02010600030101010101" pitchFamily="2" charset="-122"/>
                  <a:cs typeface="+mn-cs"/>
                </a:rPr>
                <a:t>0</a:t>
              </a:r>
              <a:endParaRPr kumimoji="0" lang="en-US" altLang="zh-CN" sz="1400" b="1" kern="1200" cap="none" spc="0" normalizeH="0" baseline="0" noProof="0" dirty="0">
                <a:solidFill>
                  <a:srgbClr val="C00000"/>
                </a:solidFill>
                <a:latin typeface="+mj-lt"/>
                <a:ea typeface="宋体" panose="02010600030101010101" pitchFamily="2" charset="-122"/>
                <a:cs typeface="+mn-cs"/>
              </a:endParaRPr>
            </a:p>
          </p:txBody>
        </p:sp>
        <p:sp>
          <p:nvSpPr>
            <p:cNvPr id="14" name="Text Box 32"/>
            <p:cNvSpPr txBox="1">
              <a:spLocks noChangeArrowheads="1"/>
            </p:cNvSpPr>
            <p:nvPr/>
          </p:nvSpPr>
          <p:spPr bwMode="auto">
            <a:xfrm>
              <a:off x="7500378" y="3714758"/>
              <a:ext cx="578135" cy="307977"/>
            </a:xfrm>
            <a:prstGeom prst="rect">
              <a:avLst/>
            </a:prstGeom>
            <a:noFill/>
            <a:ln w="19050" algn="ctr">
              <a:noFill/>
              <a:miter lim="800000"/>
            </a:ln>
            <a:effectLst/>
          </p:spPr>
          <p:txBody>
            <a:bodyPr>
              <a:spAutoFit/>
            </a:bodyPr>
            <a:lstStyle/>
            <a:p>
              <a:pPr marR="0" defTabSz="914400">
                <a:spcBef>
                  <a:spcPct val="50000"/>
                </a:spcBef>
                <a:buClrTx/>
                <a:buSzTx/>
                <a:buFontTx/>
                <a:defRPr/>
              </a:pPr>
              <a:r>
                <a:rPr kumimoji="0" lang="en-US" altLang="zh-CN" sz="1400" b="1" kern="1200" cap="none" spc="0" normalizeH="0" baseline="0" noProof="0" dirty="0">
                  <a:solidFill>
                    <a:schemeClr val="bg1"/>
                  </a:solidFill>
                  <a:latin typeface="+mj-lt"/>
                  <a:ea typeface="宋体" panose="02010600030101010101" pitchFamily="2" charset="-122"/>
                  <a:cs typeface="+mn-cs"/>
                </a:rPr>
                <a:t>0</a:t>
              </a:r>
              <a:r>
                <a:rPr kumimoji="0" lang="en-US" altLang="zh-CN" sz="1400" b="1" kern="1200" cap="none" spc="0" normalizeH="0" baseline="0" noProof="0" dirty="0">
                  <a:latin typeface="+mj-lt"/>
                  <a:ea typeface="宋体" panose="02010600030101010101" pitchFamily="2" charset="-122"/>
                  <a:cs typeface="+mn-cs"/>
                </a:rPr>
                <a:t>/</a:t>
              </a:r>
              <a:r>
                <a:rPr kumimoji="0" lang="en-US" altLang="zh-CN" sz="1400" b="1" kern="1200" cap="none" spc="0" normalizeH="0" baseline="0" noProof="0" dirty="0">
                  <a:solidFill>
                    <a:srgbClr val="C00000"/>
                  </a:solidFill>
                  <a:latin typeface="+mj-lt"/>
                  <a:ea typeface="宋体" panose="02010600030101010101" pitchFamily="2" charset="-122"/>
                  <a:cs typeface="+mn-cs"/>
                </a:rPr>
                <a:t>0</a:t>
              </a:r>
              <a:endParaRPr kumimoji="0" lang="en-US" altLang="zh-CN" sz="1400" b="1" kern="1200" cap="none" spc="0" normalizeH="0" baseline="0" noProof="0" dirty="0">
                <a:solidFill>
                  <a:srgbClr val="C00000"/>
                </a:solidFill>
                <a:latin typeface="+mj-lt"/>
                <a:ea typeface="宋体" panose="02010600030101010101" pitchFamily="2" charset="-122"/>
                <a:cs typeface="+mn-cs"/>
              </a:endParaRPr>
            </a:p>
          </p:txBody>
        </p:sp>
        <p:sp>
          <p:nvSpPr>
            <p:cNvPr id="15" name="Freeform 33"/>
            <p:cNvSpPr/>
            <p:nvPr/>
          </p:nvSpPr>
          <p:spPr bwMode="auto">
            <a:xfrm rot="18198984">
              <a:off x="7429778" y="3215416"/>
              <a:ext cx="323852" cy="287480"/>
            </a:xfrm>
            <a:custGeom>
              <a:avLst/>
              <a:gdLst>
                <a:gd name="T0" fmla="*/ 192 w 344"/>
                <a:gd name="T1" fmla="*/ 0 h 336"/>
                <a:gd name="T2" fmla="*/ 336 w 344"/>
                <a:gd name="T3" fmla="*/ 144 h 336"/>
                <a:gd name="T4" fmla="*/ 144 w 344"/>
                <a:gd name="T5" fmla="*/ 336 h 336"/>
                <a:gd name="T6" fmla="*/ 0 w 344"/>
                <a:gd name="T7" fmla="*/ 144 h 336"/>
                <a:gd name="T8" fmla="*/ 0 60000 65536"/>
                <a:gd name="T9" fmla="*/ 0 60000 65536"/>
                <a:gd name="T10" fmla="*/ 0 60000 65536"/>
                <a:gd name="T11" fmla="*/ 0 60000 65536"/>
                <a:gd name="T12" fmla="*/ 0 w 344"/>
                <a:gd name="T13" fmla="*/ 0 h 336"/>
                <a:gd name="T14" fmla="*/ 344 w 344"/>
                <a:gd name="T15" fmla="*/ 336 h 336"/>
              </a:gdLst>
              <a:ahLst/>
              <a:cxnLst>
                <a:cxn ang="T8">
                  <a:pos x="T0" y="T1"/>
                </a:cxn>
                <a:cxn ang="T9">
                  <a:pos x="T2" y="T3"/>
                </a:cxn>
                <a:cxn ang="T10">
                  <a:pos x="T4" y="T5"/>
                </a:cxn>
                <a:cxn ang="T11">
                  <a:pos x="T6" y="T7"/>
                </a:cxn>
              </a:cxnLst>
              <a:rect l="T12" t="T13" r="T14" b="T15"/>
              <a:pathLst>
                <a:path w="344" h="336">
                  <a:moveTo>
                    <a:pt x="192" y="0"/>
                  </a:moveTo>
                  <a:cubicBezTo>
                    <a:pt x="268" y="44"/>
                    <a:pt x="344" y="88"/>
                    <a:pt x="336" y="144"/>
                  </a:cubicBezTo>
                  <a:cubicBezTo>
                    <a:pt x="328" y="200"/>
                    <a:pt x="200" y="336"/>
                    <a:pt x="144" y="336"/>
                  </a:cubicBezTo>
                  <a:cubicBezTo>
                    <a:pt x="88" y="336"/>
                    <a:pt x="44" y="240"/>
                    <a:pt x="0" y="144"/>
                  </a:cubicBezTo>
                </a:path>
              </a:pathLst>
            </a:custGeom>
            <a:noFill/>
            <a:ln w="19050">
              <a:solidFill>
                <a:schemeClr val="bg2"/>
              </a:solidFill>
              <a:miter lim="800000"/>
              <a:tailEnd type="triangle" w="med" len="med"/>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16" name="Text Box 34"/>
            <p:cNvSpPr txBox="1">
              <a:spLocks noChangeArrowheads="1"/>
            </p:cNvSpPr>
            <p:nvPr/>
          </p:nvSpPr>
          <p:spPr bwMode="auto">
            <a:xfrm>
              <a:off x="7624264" y="3162304"/>
              <a:ext cx="679786" cy="307977"/>
            </a:xfrm>
            <a:prstGeom prst="rect">
              <a:avLst/>
            </a:prstGeom>
            <a:noFill/>
            <a:ln w="19050" algn="ctr">
              <a:noFill/>
              <a:miter lim="800000"/>
            </a:ln>
            <a:effectLst/>
          </p:spPr>
          <p:txBody>
            <a:bodyPr>
              <a:spAutoFit/>
            </a:bodyPr>
            <a:lstStyle/>
            <a:p>
              <a:pPr marR="0" defTabSz="914400">
                <a:spcBef>
                  <a:spcPct val="50000"/>
                </a:spcBef>
                <a:buClrTx/>
                <a:buSzTx/>
                <a:buFontTx/>
                <a:defRPr/>
              </a:pPr>
              <a:r>
                <a:rPr kumimoji="0" lang="en-US" altLang="zh-CN" sz="1400" b="1" kern="1200" cap="none" spc="0" normalizeH="0" baseline="0" noProof="0" dirty="0">
                  <a:solidFill>
                    <a:schemeClr val="bg1"/>
                  </a:solidFill>
                  <a:latin typeface="+mj-lt"/>
                  <a:ea typeface="宋体" panose="02010600030101010101" pitchFamily="2" charset="-122"/>
                  <a:cs typeface="+mn-cs"/>
                </a:rPr>
                <a:t>1</a:t>
              </a:r>
              <a:r>
                <a:rPr kumimoji="0" lang="en-US" altLang="zh-CN" sz="1400" b="1" kern="1200" cap="none" spc="0" normalizeH="0" baseline="0" noProof="0" dirty="0">
                  <a:latin typeface="+mj-lt"/>
                  <a:ea typeface="宋体" panose="02010600030101010101" pitchFamily="2" charset="-122"/>
                  <a:cs typeface="+mn-cs"/>
                </a:rPr>
                <a:t>/</a:t>
              </a:r>
              <a:r>
                <a:rPr kumimoji="0" lang="en-US" altLang="zh-CN" sz="1400" b="1" kern="1200" cap="none" spc="0" normalizeH="0" baseline="0" noProof="0" dirty="0">
                  <a:solidFill>
                    <a:srgbClr val="C00000"/>
                  </a:solidFill>
                  <a:latin typeface="+mj-lt"/>
                  <a:ea typeface="宋体" panose="02010600030101010101" pitchFamily="2" charset="-122"/>
                  <a:cs typeface="+mn-cs"/>
                </a:rPr>
                <a:t>0</a:t>
              </a:r>
              <a:endParaRPr kumimoji="0" lang="en-US" altLang="zh-CN" sz="1400" b="1" kern="1200" cap="none" spc="0" normalizeH="0" baseline="0" noProof="0" dirty="0">
                <a:solidFill>
                  <a:srgbClr val="C00000"/>
                </a:solidFill>
                <a:latin typeface="+mj-lt"/>
                <a:ea typeface="宋体" panose="02010600030101010101" pitchFamily="2" charset="-122"/>
                <a:cs typeface="+mn-cs"/>
              </a:endParaRPr>
            </a:p>
          </p:txBody>
        </p:sp>
        <p:sp>
          <p:nvSpPr>
            <p:cNvPr id="17" name="Text Box 35"/>
            <p:cNvSpPr txBox="1">
              <a:spLocks noChangeArrowheads="1"/>
            </p:cNvSpPr>
            <p:nvPr/>
          </p:nvSpPr>
          <p:spPr bwMode="auto">
            <a:xfrm>
              <a:off x="7157309" y="2714626"/>
              <a:ext cx="784612" cy="307977"/>
            </a:xfrm>
            <a:prstGeom prst="rect">
              <a:avLst/>
            </a:prstGeom>
            <a:noFill/>
            <a:ln w="19050">
              <a:noFill/>
              <a:miter lim="800000"/>
            </a:ln>
            <a:effectLst/>
          </p:spPr>
          <p:txBody>
            <a:bodyPr>
              <a:spAutoFit/>
            </a:bodyPr>
            <a:lstStyle/>
            <a:p>
              <a:pPr marR="0" defTabSz="914400">
                <a:spcBef>
                  <a:spcPct val="50000"/>
                </a:spcBef>
                <a:buClrTx/>
                <a:buSzTx/>
                <a:buFontTx/>
                <a:defRPr/>
              </a:pPr>
              <a:r>
                <a:rPr kumimoji="0" lang="en-US" altLang="zh-CN" sz="1400" b="1" kern="1200" cap="none" spc="0" normalizeH="0" baseline="0" noProof="0" dirty="0">
                  <a:solidFill>
                    <a:schemeClr val="bg1"/>
                  </a:solidFill>
                  <a:latin typeface="+mj-lt"/>
                  <a:ea typeface="宋体" panose="02010600030101010101" pitchFamily="2" charset="-122"/>
                  <a:cs typeface="+mn-cs"/>
                </a:rPr>
                <a:t>X</a:t>
              </a:r>
              <a:r>
                <a:rPr kumimoji="1" lang="en-US" altLang="zh-CN" sz="1400" b="1" kern="1200" cap="none" spc="0" normalizeH="0" baseline="0" noProof="0" dirty="0">
                  <a:latin typeface="+mj-lt"/>
                  <a:ea typeface="宋体" panose="02010600030101010101" pitchFamily="2" charset="-122"/>
                  <a:cs typeface="+mn-cs"/>
                </a:rPr>
                <a:t>/</a:t>
              </a:r>
              <a:r>
                <a:rPr kumimoji="1" lang="en-US" altLang="zh-CN" sz="1400" b="1" kern="1200" cap="none" spc="0" normalizeH="0" baseline="0" noProof="0" dirty="0">
                  <a:solidFill>
                    <a:srgbClr val="C00000"/>
                  </a:solidFill>
                  <a:latin typeface="+mj-lt"/>
                  <a:ea typeface="宋体" panose="02010600030101010101" pitchFamily="2" charset="-122"/>
                  <a:cs typeface="+mn-cs"/>
                </a:rPr>
                <a:t>Z</a:t>
              </a:r>
              <a:endParaRPr kumimoji="1" lang="en-US" altLang="zh-CN" sz="1400" b="1" kern="1200" cap="none" spc="0" normalizeH="0" baseline="0" noProof="0" dirty="0">
                <a:solidFill>
                  <a:srgbClr val="C00000"/>
                </a:solidFill>
                <a:latin typeface="+mj-lt"/>
                <a:ea typeface="宋体" panose="02010600030101010101" pitchFamily="2" charset="-122"/>
                <a:cs typeface="+mn-cs"/>
              </a:endParaRPr>
            </a:p>
          </p:txBody>
        </p:sp>
        <p:sp>
          <p:nvSpPr>
            <p:cNvPr id="19" name="Freeform 19"/>
            <p:cNvSpPr/>
            <p:nvPr/>
          </p:nvSpPr>
          <p:spPr bwMode="auto">
            <a:xfrm>
              <a:off x="6272634" y="3168654"/>
              <a:ext cx="972030" cy="107951"/>
            </a:xfrm>
            <a:custGeom>
              <a:avLst/>
              <a:gdLst>
                <a:gd name="T0" fmla="*/ 0 w 953"/>
                <a:gd name="T1" fmla="*/ 0 h 181"/>
                <a:gd name="T2" fmla="*/ 157 w 953"/>
                <a:gd name="T3" fmla="*/ 0 h 181"/>
                <a:gd name="T4" fmla="*/ 327 w 953"/>
                <a:gd name="T5" fmla="*/ 0 h 181"/>
                <a:gd name="T6" fmla="*/ 0 60000 65536"/>
                <a:gd name="T7" fmla="*/ 0 60000 65536"/>
                <a:gd name="T8" fmla="*/ 0 60000 65536"/>
                <a:gd name="T9" fmla="*/ 0 w 953"/>
                <a:gd name="T10" fmla="*/ 0 h 181"/>
                <a:gd name="T11" fmla="*/ 953 w 953"/>
                <a:gd name="T12" fmla="*/ 181 h 181"/>
              </a:gdLst>
              <a:ahLst/>
              <a:cxnLst>
                <a:cxn ang="T6">
                  <a:pos x="T0" y="T1"/>
                </a:cxn>
                <a:cxn ang="T7">
                  <a:pos x="T2" y="T3"/>
                </a:cxn>
                <a:cxn ang="T8">
                  <a:pos x="T4" y="T5"/>
                </a:cxn>
              </a:cxnLst>
              <a:rect l="T9" t="T10" r="T11" b="T12"/>
              <a:pathLst>
                <a:path w="953" h="181">
                  <a:moveTo>
                    <a:pt x="0" y="181"/>
                  </a:moveTo>
                  <a:cubicBezTo>
                    <a:pt x="147" y="90"/>
                    <a:pt x="295" y="0"/>
                    <a:pt x="454" y="0"/>
                  </a:cubicBezTo>
                  <a:cubicBezTo>
                    <a:pt x="613" y="0"/>
                    <a:pt x="870" y="151"/>
                    <a:pt x="953" y="181"/>
                  </a:cubicBezTo>
                </a:path>
              </a:pathLst>
            </a:custGeom>
            <a:noFill/>
            <a:ln w="19050">
              <a:solidFill>
                <a:schemeClr val="bg2"/>
              </a:solidFill>
              <a:round/>
              <a:tailEnd type="triangle" w="med" len="lg"/>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20" name="Freeform 19"/>
            <p:cNvSpPr/>
            <p:nvPr/>
          </p:nvSpPr>
          <p:spPr bwMode="auto">
            <a:xfrm rot="10800000">
              <a:off x="6337754" y="4346588"/>
              <a:ext cx="972030" cy="107951"/>
            </a:xfrm>
            <a:custGeom>
              <a:avLst/>
              <a:gdLst>
                <a:gd name="T0" fmla="*/ 0 w 953"/>
                <a:gd name="T1" fmla="*/ 0 h 181"/>
                <a:gd name="T2" fmla="*/ 157 w 953"/>
                <a:gd name="T3" fmla="*/ 0 h 181"/>
                <a:gd name="T4" fmla="*/ 327 w 953"/>
                <a:gd name="T5" fmla="*/ 0 h 181"/>
                <a:gd name="T6" fmla="*/ 0 60000 65536"/>
                <a:gd name="T7" fmla="*/ 0 60000 65536"/>
                <a:gd name="T8" fmla="*/ 0 60000 65536"/>
                <a:gd name="T9" fmla="*/ 0 w 953"/>
                <a:gd name="T10" fmla="*/ 0 h 181"/>
                <a:gd name="T11" fmla="*/ 953 w 953"/>
                <a:gd name="T12" fmla="*/ 181 h 181"/>
              </a:gdLst>
              <a:ahLst/>
              <a:cxnLst>
                <a:cxn ang="T6">
                  <a:pos x="T0" y="T1"/>
                </a:cxn>
                <a:cxn ang="T7">
                  <a:pos x="T2" y="T3"/>
                </a:cxn>
                <a:cxn ang="T8">
                  <a:pos x="T4" y="T5"/>
                </a:cxn>
              </a:cxnLst>
              <a:rect l="T9" t="T10" r="T11" b="T12"/>
              <a:pathLst>
                <a:path w="953" h="181">
                  <a:moveTo>
                    <a:pt x="0" y="181"/>
                  </a:moveTo>
                  <a:cubicBezTo>
                    <a:pt x="147" y="90"/>
                    <a:pt x="295" y="0"/>
                    <a:pt x="454" y="0"/>
                  </a:cubicBezTo>
                  <a:cubicBezTo>
                    <a:pt x="613" y="0"/>
                    <a:pt x="870" y="151"/>
                    <a:pt x="953" y="181"/>
                  </a:cubicBezTo>
                </a:path>
              </a:pathLst>
            </a:custGeom>
            <a:noFill/>
            <a:ln w="19050">
              <a:solidFill>
                <a:schemeClr val="bg2"/>
              </a:solidFill>
              <a:round/>
              <a:tailEnd type="triangle" w="med" len="lg"/>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grpSp>
          <p:nvGrpSpPr>
            <p:cNvPr id="44146" name="组合 76"/>
            <p:cNvGrpSpPr/>
            <p:nvPr/>
          </p:nvGrpSpPr>
          <p:grpSpPr>
            <a:xfrm>
              <a:off x="7196508" y="4131049"/>
              <a:ext cx="433391" cy="360002"/>
              <a:chOff x="209519" y="1643054"/>
              <a:chExt cx="433391" cy="360002"/>
            </a:xfrm>
          </p:grpSpPr>
          <p:sp>
            <p:nvSpPr>
              <p:cNvPr id="44158" name="椭圆 29"/>
              <p:cNvSpPr/>
              <p:nvPr/>
            </p:nvSpPr>
            <p:spPr>
              <a:xfrm>
                <a:off x="209519" y="1643056"/>
                <a:ext cx="360000" cy="360000"/>
              </a:xfrm>
              <a:prstGeom prst="ellipse">
                <a:avLst/>
              </a:prstGeom>
              <a:solidFill>
                <a:srgbClr val="92D05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31" name="Text Box 6"/>
              <p:cNvSpPr txBox="1">
                <a:spLocks noChangeArrowheads="1"/>
              </p:cNvSpPr>
              <p:nvPr/>
            </p:nvSpPr>
            <p:spPr bwMode="auto">
              <a:xfrm>
                <a:off x="214792" y="1642691"/>
                <a:ext cx="428837" cy="307978"/>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S</a:t>
                </a:r>
                <a:r>
                  <a:rPr kumimoji="0" lang="en-US" altLang="zh-CN" sz="1400" b="1" kern="1200" cap="none" spc="0" normalizeH="0" baseline="-25000" noProof="0" dirty="0">
                    <a:latin typeface="+mj-lt"/>
                    <a:ea typeface="宋体" panose="02010600030101010101" pitchFamily="2" charset="-122"/>
                    <a:cs typeface="+mn-cs"/>
                  </a:rPr>
                  <a:t>2</a:t>
                </a:r>
                <a:endParaRPr kumimoji="0" lang="en-US" altLang="zh-CN" sz="1400" b="1" kern="1200" cap="none" spc="0" normalizeH="0" baseline="-25000" noProof="0" dirty="0">
                  <a:latin typeface="+mj-lt"/>
                  <a:ea typeface="宋体" panose="02010600030101010101" pitchFamily="2" charset="-122"/>
                  <a:cs typeface="+mn-cs"/>
                </a:endParaRPr>
              </a:p>
            </p:txBody>
          </p:sp>
        </p:grpSp>
        <p:grpSp>
          <p:nvGrpSpPr>
            <p:cNvPr id="44147" name="组合 67"/>
            <p:cNvGrpSpPr/>
            <p:nvPr/>
          </p:nvGrpSpPr>
          <p:grpSpPr>
            <a:xfrm>
              <a:off x="5967775" y="3205167"/>
              <a:ext cx="433391" cy="360002"/>
              <a:chOff x="209519" y="1643054"/>
              <a:chExt cx="433391" cy="360002"/>
            </a:xfrm>
          </p:grpSpPr>
          <p:sp>
            <p:nvSpPr>
              <p:cNvPr id="44156" name="椭圆 27"/>
              <p:cNvSpPr/>
              <p:nvPr/>
            </p:nvSpPr>
            <p:spPr>
              <a:xfrm>
                <a:off x="209519" y="1643056"/>
                <a:ext cx="360000" cy="360000"/>
              </a:xfrm>
              <a:prstGeom prst="ellipse">
                <a:avLst/>
              </a:prstGeom>
              <a:solidFill>
                <a:srgbClr val="92D05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29" name="Text Box 6"/>
              <p:cNvSpPr txBox="1">
                <a:spLocks noChangeArrowheads="1"/>
              </p:cNvSpPr>
              <p:nvPr/>
            </p:nvSpPr>
            <p:spPr bwMode="auto">
              <a:xfrm>
                <a:off x="214193" y="1643054"/>
                <a:ext cx="428837" cy="307978"/>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S</a:t>
                </a:r>
                <a:r>
                  <a:rPr kumimoji="0" lang="en-US" altLang="zh-CN" sz="1400" b="1" kern="1200" cap="none" spc="0" normalizeH="0" baseline="-25000" noProof="0" dirty="0">
                    <a:latin typeface="+mj-lt"/>
                    <a:ea typeface="宋体" panose="02010600030101010101" pitchFamily="2" charset="-122"/>
                    <a:cs typeface="+mn-cs"/>
                  </a:rPr>
                  <a:t>0</a:t>
                </a:r>
                <a:endParaRPr kumimoji="0" lang="en-US" altLang="zh-CN" sz="1400" b="1" kern="1200" cap="none" spc="0" normalizeH="0" baseline="-25000" noProof="0" dirty="0">
                  <a:latin typeface="+mj-lt"/>
                  <a:ea typeface="宋体" panose="02010600030101010101" pitchFamily="2" charset="-122"/>
                  <a:cs typeface="+mn-cs"/>
                </a:endParaRPr>
              </a:p>
            </p:txBody>
          </p:sp>
        </p:grpSp>
        <p:grpSp>
          <p:nvGrpSpPr>
            <p:cNvPr id="44148" name="组合 70"/>
            <p:cNvGrpSpPr/>
            <p:nvPr/>
          </p:nvGrpSpPr>
          <p:grpSpPr>
            <a:xfrm>
              <a:off x="7186983" y="3205167"/>
              <a:ext cx="433391" cy="360002"/>
              <a:chOff x="209519" y="1643054"/>
              <a:chExt cx="433391" cy="360002"/>
            </a:xfrm>
          </p:grpSpPr>
          <p:sp>
            <p:nvSpPr>
              <p:cNvPr id="44154" name="椭圆 25"/>
              <p:cNvSpPr/>
              <p:nvPr/>
            </p:nvSpPr>
            <p:spPr>
              <a:xfrm>
                <a:off x="209519" y="1643056"/>
                <a:ext cx="360000" cy="360000"/>
              </a:xfrm>
              <a:prstGeom prst="ellipse">
                <a:avLst/>
              </a:prstGeom>
              <a:solidFill>
                <a:srgbClr val="92D05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27" name="Text Box 6"/>
              <p:cNvSpPr txBox="1">
                <a:spLocks noChangeArrowheads="1"/>
              </p:cNvSpPr>
              <p:nvPr/>
            </p:nvSpPr>
            <p:spPr bwMode="auto">
              <a:xfrm>
                <a:off x="214788" y="1643054"/>
                <a:ext cx="428837" cy="307978"/>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S</a:t>
                </a:r>
                <a:r>
                  <a:rPr kumimoji="0" lang="en-US" altLang="zh-CN" sz="1400" b="1" kern="1200" cap="none" spc="0" normalizeH="0" baseline="-25000" noProof="0" dirty="0">
                    <a:latin typeface="+mj-lt"/>
                    <a:ea typeface="宋体" panose="02010600030101010101" pitchFamily="2" charset="-122"/>
                    <a:cs typeface="+mn-cs"/>
                  </a:rPr>
                  <a:t>1</a:t>
                </a:r>
                <a:endParaRPr kumimoji="0" lang="en-US" altLang="zh-CN" sz="1400" b="1" kern="1200" cap="none" spc="0" normalizeH="0" baseline="-25000" noProof="0" dirty="0">
                  <a:latin typeface="+mj-lt"/>
                  <a:ea typeface="宋体" panose="02010600030101010101" pitchFamily="2" charset="-122"/>
                  <a:cs typeface="+mn-cs"/>
                </a:endParaRPr>
              </a:p>
            </p:txBody>
          </p:sp>
        </p:grpSp>
        <p:cxnSp>
          <p:nvCxnSpPr>
            <p:cNvPr id="44149" name="直接箭头连接符 24"/>
            <p:cNvCxnSpPr>
              <a:stCxn id="44152" idx="7"/>
              <a:endCxn id="44154" idx="3"/>
            </p:cNvCxnSpPr>
            <p:nvPr/>
          </p:nvCxnSpPr>
          <p:spPr>
            <a:xfrm rot="5400000" flipH="1" flipV="1">
              <a:off x="6426478" y="3370548"/>
              <a:ext cx="671324" cy="955125"/>
            </a:xfrm>
            <a:prstGeom prst="straightConnector1">
              <a:avLst/>
            </a:prstGeom>
            <a:ln w="19050" cap="flat" cmpd="sng">
              <a:solidFill>
                <a:schemeClr val="bg2"/>
              </a:solidFill>
              <a:prstDash val="solid"/>
              <a:headEnd type="none" w="med" len="med"/>
              <a:tailEnd type="triangle" w="med" len="lg"/>
            </a:ln>
          </p:spPr>
        </p:cxnSp>
        <p:cxnSp>
          <p:nvCxnSpPr>
            <p:cNvPr id="44150" name="直接箭头连接符 56"/>
            <p:cNvCxnSpPr/>
            <p:nvPr/>
          </p:nvCxnSpPr>
          <p:spPr>
            <a:xfrm>
              <a:off x="6310327" y="3495681"/>
              <a:ext cx="928692" cy="714380"/>
            </a:xfrm>
            <a:prstGeom prst="straightConnector1">
              <a:avLst/>
            </a:prstGeom>
            <a:ln w="19050" cap="flat" cmpd="sng">
              <a:solidFill>
                <a:schemeClr val="bg2"/>
              </a:solidFill>
              <a:prstDash val="solid"/>
              <a:headEnd type="triangle" w="med" len="lg"/>
              <a:tailEnd type="none" w="med" len="lg"/>
            </a:ln>
          </p:spPr>
        </p:cxnSp>
        <p:grpSp>
          <p:nvGrpSpPr>
            <p:cNvPr id="44151" name="组合 73"/>
            <p:cNvGrpSpPr/>
            <p:nvPr/>
          </p:nvGrpSpPr>
          <p:grpSpPr>
            <a:xfrm>
              <a:off x="5977300" y="4131049"/>
              <a:ext cx="433391" cy="360002"/>
              <a:chOff x="209519" y="1643054"/>
              <a:chExt cx="433391" cy="360002"/>
            </a:xfrm>
          </p:grpSpPr>
          <p:sp>
            <p:nvSpPr>
              <p:cNvPr id="44152" name="椭圆 31"/>
              <p:cNvSpPr/>
              <p:nvPr/>
            </p:nvSpPr>
            <p:spPr>
              <a:xfrm>
                <a:off x="209519" y="1643056"/>
                <a:ext cx="360000" cy="360000"/>
              </a:xfrm>
              <a:prstGeom prst="ellipse">
                <a:avLst/>
              </a:prstGeom>
              <a:solidFill>
                <a:srgbClr val="92D05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33" name="Text Box 6"/>
              <p:cNvSpPr txBox="1">
                <a:spLocks noChangeArrowheads="1"/>
              </p:cNvSpPr>
              <p:nvPr/>
            </p:nvSpPr>
            <p:spPr bwMode="auto">
              <a:xfrm>
                <a:off x="214198" y="1642691"/>
                <a:ext cx="428837" cy="307978"/>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S</a:t>
                </a:r>
                <a:r>
                  <a:rPr kumimoji="0" lang="en-US" altLang="zh-CN" sz="1400" b="1" kern="1200" cap="none" spc="0" normalizeH="0" baseline="-25000" noProof="0" dirty="0">
                    <a:latin typeface="+mj-lt"/>
                    <a:ea typeface="宋体" panose="02010600030101010101" pitchFamily="2" charset="-122"/>
                    <a:cs typeface="+mn-cs"/>
                  </a:rPr>
                  <a:t>3</a:t>
                </a:r>
                <a:endParaRPr kumimoji="0" lang="en-US" altLang="zh-CN" sz="1400" b="1" kern="1200" cap="none" spc="0" normalizeH="0" baseline="-25000" noProof="0" dirty="0">
                  <a:latin typeface="+mj-lt"/>
                  <a:ea typeface="宋体" panose="02010600030101010101" pitchFamily="2" charset="-122"/>
                  <a:cs typeface="+mn-cs"/>
                </a:endParaRPr>
              </a:p>
            </p:txBody>
          </p:sp>
        </p:grpSp>
      </p:grpSp>
      <p:grpSp>
        <p:nvGrpSpPr>
          <p:cNvPr id="44035" name="组合 12"/>
          <p:cNvGrpSpPr/>
          <p:nvPr/>
        </p:nvGrpSpPr>
        <p:grpSpPr>
          <a:xfrm>
            <a:off x="755650" y="2125663"/>
            <a:ext cx="792163" cy="523875"/>
            <a:chOff x="4413445" y="1000111"/>
            <a:chExt cx="1360005" cy="360094"/>
          </a:xfrm>
        </p:grpSpPr>
        <p:sp>
          <p:nvSpPr>
            <p:cNvPr id="44129" name="圆角矩形标注 13"/>
            <p:cNvSpPr/>
            <p:nvPr/>
          </p:nvSpPr>
          <p:spPr>
            <a:xfrm>
              <a:off x="4413445" y="1011894"/>
              <a:ext cx="1360005" cy="327175"/>
            </a:xfrm>
            <a:prstGeom prst="wedgeRoundRectCallout">
              <a:avLst>
                <a:gd name="adj1" fmla="val 76208"/>
                <a:gd name="adj2" fmla="val -25694"/>
                <a:gd name="adj3" fmla="val 16667"/>
              </a:avLst>
            </a:prstGeom>
            <a:solidFill>
              <a:schemeClr val="tx1"/>
            </a:solidFill>
            <a:ln w="19050" cap="flat" cmpd="sng">
              <a:solidFill>
                <a:srgbClr val="C00000"/>
              </a:solidFill>
              <a:prstDash val="solid"/>
              <a:round/>
              <a:headEnd type="none" w="med" len="med"/>
              <a:tailEnd type="none" w="med" len="med"/>
            </a:ln>
          </p:spPr>
          <p:txBody>
            <a:bodyPr>
              <a:spAutoFit/>
            </a:bodyPr>
            <a:p>
              <a:endParaRPr lang="zh-CN" altLang="en-US" sz="1400" dirty="0">
                <a:latin typeface="Arial" panose="020B0604020202020204" pitchFamily="34" charset="0"/>
              </a:endParaRPr>
            </a:p>
          </p:txBody>
        </p:sp>
        <p:sp>
          <p:nvSpPr>
            <p:cNvPr id="44130" name="Text Box 34"/>
            <p:cNvSpPr txBox="1"/>
            <p:nvPr/>
          </p:nvSpPr>
          <p:spPr>
            <a:xfrm>
              <a:off x="4429123" y="1000111"/>
              <a:ext cx="1272887" cy="360094"/>
            </a:xfrm>
            <a:prstGeom prst="rect">
              <a:avLst/>
            </a:prstGeom>
            <a:noFill/>
            <a:ln w="19050">
              <a:noFill/>
            </a:ln>
          </p:spPr>
          <p:txBody>
            <a:bodyPr>
              <a:spAutoFit/>
            </a:bodyPr>
            <a:p>
              <a:pPr algn="ctr"/>
              <a:r>
                <a:rPr lang="zh-CN" altLang="en-US" sz="1400" b="1" dirty="0">
                  <a:latin typeface="Arial" panose="020B0604020202020204" pitchFamily="34" charset="0"/>
                  <a:ea typeface="黑体" panose="02010609060101010101" pitchFamily="49" charset="-122"/>
                </a:rPr>
                <a:t>不可重叠检测</a:t>
              </a:r>
              <a:endParaRPr lang="zh-CN" altLang="en-US" sz="1400" b="1" dirty="0">
                <a:latin typeface="Arial" panose="020B0604020202020204" pitchFamily="34" charset="0"/>
                <a:ea typeface="黑体" panose="02010609060101010101" pitchFamily="49" charset="-122"/>
              </a:endParaRPr>
            </a:p>
          </p:txBody>
        </p:sp>
      </p:grpSp>
      <p:graphicFrame>
        <p:nvGraphicFramePr>
          <p:cNvPr id="68" name="表格 67"/>
          <p:cNvGraphicFramePr>
            <a:graphicFrameLocks noGrp="1"/>
          </p:cNvGraphicFramePr>
          <p:nvPr/>
        </p:nvGraphicFramePr>
        <p:xfrm>
          <a:off x="1331913" y="3003550"/>
          <a:ext cx="2325688" cy="1784350"/>
        </p:xfrm>
        <a:graphic>
          <a:graphicData uri="http://schemas.openxmlformats.org/drawingml/2006/table">
            <a:tbl>
              <a:tblPr firstRow="1" bandRow="1">
                <a:tableStyleId>{D7AC3CCA-C797-4891-BE02-D94E43425B78}</a:tableStyleId>
              </a:tblPr>
              <a:tblGrid>
                <a:gridCol w="805134"/>
                <a:gridCol w="753509"/>
                <a:gridCol w="767044"/>
              </a:tblGrid>
              <a:tr h="360323">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kern="1200" baseline="0" dirty="0">
                          <a:latin typeface="黑体" panose="02010609060101010101" pitchFamily="49" charset="-122"/>
                          <a:ea typeface="黑体" panose="02010609060101010101" pitchFamily="49" charset="-122"/>
                        </a:rPr>
                        <a:t>现态</a:t>
                      </a:r>
                      <a:endParaRPr lang="zh-CN" altLang="en-US" sz="1400" b="1" kern="1200" baseline="0" dirty="0">
                        <a:solidFill>
                          <a:schemeClr val="bg2"/>
                        </a:solidFill>
                        <a:latin typeface="黑体" panose="02010609060101010101" pitchFamily="49" charset="-122"/>
                        <a:ea typeface="黑体" panose="02010609060101010101" pitchFamily="49" charset="-122"/>
                        <a:cs typeface="+mn-cs"/>
                      </a:endParaRPr>
                    </a:p>
                  </a:txBody>
                  <a:tcPr marL="0" marR="0" marT="0" marB="0" anchor="ctr" anchorCtr="1">
                    <a:lnB w="12700" cap="flat" cmpd="sng" algn="ctr">
                      <a:noFill/>
                      <a:prstDash val="solid"/>
                      <a:round/>
                      <a:headEnd type="none" w="med" len="med"/>
                      <a:tailEnd type="none" w="med" len="med"/>
                    </a:lnB>
                    <a:solidFill>
                      <a:srgbClr val="FFFF00"/>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kern="1200" dirty="0">
                          <a:latin typeface="+mj-lt"/>
                        </a:rPr>
                        <a:t>Q</a:t>
                      </a:r>
                      <a:r>
                        <a:rPr lang="en-US" altLang="zh-CN" sz="1400" kern="1200" baseline="30000" dirty="0">
                          <a:latin typeface="+mj-lt"/>
                        </a:rPr>
                        <a:t>n+1</a:t>
                      </a:r>
                      <a:r>
                        <a:rPr lang="en-US" altLang="zh-CN" sz="1400" kern="1200" baseline="0" dirty="0">
                          <a:latin typeface="+mj-lt"/>
                        </a:rPr>
                        <a:t>/ </a:t>
                      </a:r>
                      <a:r>
                        <a:rPr lang="en-US" altLang="zh-CN" sz="1400" kern="1200" baseline="0" dirty="0">
                          <a:solidFill>
                            <a:srgbClr val="C00000"/>
                          </a:solidFill>
                          <a:latin typeface="+mj-lt"/>
                        </a:rPr>
                        <a:t>Z</a:t>
                      </a:r>
                      <a:endParaRPr lang="zh-CN" altLang="en-US" sz="1400" b="1" kern="1200" baseline="0" dirty="0">
                        <a:solidFill>
                          <a:srgbClr val="C00000"/>
                        </a:solidFill>
                        <a:latin typeface="+mj-lt"/>
                        <a:ea typeface="+mn-ea"/>
                        <a:cs typeface="+mn-cs"/>
                      </a:endParaRPr>
                    </a:p>
                  </a:txBody>
                  <a:tcPr marL="0" marR="0" marT="0" marB="0" anchor="ctr" anchorCtr="1">
                    <a:solidFill>
                      <a:srgbClr val="FFFF00"/>
                    </a:solidFill>
                  </a:tcPr>
                </a:tc>
                <a:tc hMerge="1">
                  <a:tcPr>
                    <a:solidFill>
                      <a:schemeClr val="bg1">
                        <a:lumMod val="20000"/>
                        <a:lumOff val="80000"/>
                      </a:schemeClr>
                    </a:solidFill>
                  </a:tcPr>
                </a:tc>
              </a:tr>
              <a:tr h="284805">
                <a:tc>
                  <a:txBody>
                    <a:bodyPr/>
                    <a:lstStyle/>
                    <a:p>
                      <a:pPr algn="ctr"/>
                      <a:r>
                        <a:rPr lang="en-US" altLang="zh-CN" sz="1400" b="1" dirty="0" err="1">
                          <a:latin typeface="+mj-lt"/>
                        </a:rPr>
                        <a:t>Q</a:t>
                      </a:r>
                      <a:r>
                        <a:rPr lang="en-US" altLang="zh-CN" sz="1400" b="1" baseline="30000" dirty="0" err="1">
                          <a:latin typeface="+mj-lt"/>
                        </a:rPr>
                        <a:t>n</a:t>
                      </a:r>
                      <a:endParaRPr lang="zh-CN" altLang="en-US" sz="1400" b="1" baseline="30000" dirty="0">
                        <a:solidFill>
                          <a:schemeClr val="bg2"/>
                        </a:solidFill>
                        <a:latin typeface="+mj-lt"/>
                      </a:endParaRPr>
                    </a:p>
                  </a:txBody>
                  <a:tcPr marL="0" marR="0" marT="0" marB="0">
                    <a:lnT w="12700" cap="flat" cmpd="sng" algn="ctr">
                      <a:noFill/>
                      <a:prstDash val="solid"/>
                      <a:round/>
                      <a:headEnd type="none" w="med" len="med"/>
                      <a:tailEnd type="none" w="med" len="med"/>
                    </a:lnT>
                    <a:solidFill>
                      <a:srgbClr val="FFFF00"/>
                    </a:solidFill>
                  </a:tcPr>
                </a:tc>
                <a:tc>
                  <a:txBody>
                    <a:bodyPr/>
                    <a:lstStyle/>
                    <a:p>
                      <a:pPr algn="ctr"/>
                      <a:r>
                        <a:rPr lang="en-US" altLang="zh-CN" sz="1400" b="1" dirty="0">
                          <a:solidFill>
                            <a:srgbClr val="0000CC"/>
                          </a:solidFill>
                          <a:latin typeface="+mj-lt"/>
                        </a:rPr>
                        <a:t>X=0</a:t>
                      </a:r>
                      <a:endParaRPr lang="zh-CN" altLang="en-US" sz="1400" b="1" baseline="30000" dirty="0">
                        <a:solidFill>
                          <a:srgbClr val="0000CC"/>
                        </a:solidFill>
                        <a:latin typeface="+mj-lt"/>
                      </a:endParaRPr>
                    </a:p>
                  </a:txBody>
                  <a:tcPr marL="0" marR="0" marT="0" marB="0">
                    <a:solidFill>
                      <a:srgbClr val="FFFF00"/>
                    </a:solidFill>
                  </a:tcPr>
                </a:tc>
                <a:tc>
                  <a:txBody>
                    <a:bodyPr/>
                    <a:lstStyle/>
                    <a:p>
                      <a:pPr algn="ctr"/>
                      <a:r>
                        <a:rPr lang="en-US" altLang="zh-CN" sz="1400" b="1" dirty="0">
                          <a:solidFill>
                            <a:srgbClr val="0000CC"/>
                          </a:solidFill>
                          <a:latin typeface="+mj-lt"/>
                        </a:rPr>
                        <a:t>X=1</a:t>
                      </a:r>
                      <a:endParaRPr lang="zh-CN" altLang="en-US" sz="1400" b="1" baseline="30000" dirty="0">
                        <a:solidFill>
                          <a:srgbClr val="0000CC"/>
                        </a:solidFill>
                        <a:latin typeface="+mj-lt"/>
                      </a:endParaRPr>
                    </a:p>
                  </a:txBody>
                  <a:tcPr marL="0" marR="0" marT="0" marB="0">
                    <a:solidFill>
                      <a:srgbClr val="FFFF00"/>
                    </a:solidFill>
                  </a:tcPr>
                </a:tc>
              </a:tr>
              <a:tr h="284805">
                <a:tc>
                  <a:txBody>
                    <a:bodyPr/>
                    <a:lstStyle/>
                    <a:p>
                      <a:pPr algn="ctr"/>
                      <a:r>
                        <a:rPr lang="en-US" altLang="zh-CN" sz="1400" b="1" dirty="0">
                          <a:solidFill>
                            <a:schemeClr val="bg2"/>
                          </a:solidFill>
                          <a:latin typeface="+mj-lt"/>
                        </a:rPr>
                        <a:t>S</a:t>
                      </a:r>
                      <a:r>
                        <a:rPr lang="en-US" altLang="zh-CN" sz="1400" b="1" baseline="-25000" dirty="0">
                          <a:solidFill>
                            <a:schemeClr val="bg2"/>
                          </a:solidFill>
                          <a:latin typeface="+mj-lt"/>
                        </a:rPr>
                        <a:t>0</a:t>
                      </a:r>
                      <a:endParaRPr lang="zh-CN" altLang="en-US" sz="14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S</a:t>
                      </a:r>
                      <a:r>
                        <a:rPr lang="en-US" altLang="zh-CN" sz="1400" b="1" kern="1200" baseline="-25000" dirty="0">
                          <a:solidFill>
                            <a:schemeClr val="bg2"/>
                          </a:solidFill>
                          <a:latin typeface="+mj-lt"/>
                          <a:ea typeface="+mn-ea"/>
                          <a:cs typeface="+mn-cs"/>
                        </a:rPr>
                        <a:t>0 </a:t>
                      </a:r>
                      <a:r>
                        <a:rPr lang="en-US" altLang="zh-CN" sz="1400" b="1" dirty="0">
                          <a:latin typeface="+mj-lt"/>
                        </a:rPr>
                        <a:t>/ </a:t>
                      </a:r>
                      <a:r>
                        <a:rPr lang="en-US" altLang="zh-CN" sz="1400" b="1" dirty="0">
                          <a:solidFill>
                            <a:srgbClr val="C00000"/>
                          </a:solidFill>
                          <a:latin typeface="+mj-lt"/>
                        </a:rPr>
                        <a:t>0</a:t>
                      </a:r>
                      <a:endParaRPr lang="zh-CN" altLang="en-US" sz="1400" b="1" dirty="0">
                        <a:solidFill>
                          <a:srgbClr val="C00000"/>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S</a:t>
                      </a:r>
                      <a:r>
                        <a:rPr lang="en-US" altLang="zh-CN" sz="1400" b="1" kern="1200" baseline="-25000" dirty="0">
                          <a:solidFill>
                            <a:schemeClr val="bg2"/>
                          </a:solidFill>
                          <a:latin typeface="+mj-lt"/>
                          <a:ea typeface="+mn-ea"/>
                          <a:cs typeface="+mn-cs"/>
                        </a:rPr>
                        <a:t>1</a:t>
                      </a:r>
                      <a:r>
                        <a:rPr lang="en-US" altLang="zh-CN" sz="1400" b="1" dirty="0">
                          <a:latin typeface="+mj-lt"/>
                        </a:rPr>
                        <a:t> /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r>
              <a:tr h="284805">
                <a:tc>
                  <a:txBody>
                    <a:bodyPr/>
                    <a:lstStyle/>
                    <a:p>
                      <a:pPr algn="ctr"/>
                      <a:r>
                        <a:rPr lang="en-US" altLang="zh-CN" sz="1400" b="1" dirty="0">
                          <a:solidFill>
                            <a:schemeClr val="bg2"/>
                          </a:solidFill>
                          <a:latin typeface="+mj-lt"/>
                        </a:rPr>
                        <a:t>S</a:t>
                      </a:r>
                      <a:r>
                        <a:rPr lang="en-US" altLang="zh-CN" sz="1400" b="1" baseline="-25000" dirty="0">
                          <a:solidFill>
                            <a:schemeClr val="bg2"/>
                          </a:solidFill>
                          <a:latin typeface="+mj-lt"/>
                        </a:rPr>
                        <a:t>1</a:t>
                      </a:r>
                      <a:endParaRPr lang="zh-CN" altLang="en-US" sz="14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S</a:t>
                      </a:r>
                      <a:r>
                        <a:rPr lang="en-US" altLang="zh-CN" sz="1400" b="1" kern="1200" baseline="-25000" dirty="0">
                          <a:solidFill>
                            <a:schemeClr val="bg2"/>
                          </a:solidFill>
                          <a:latin typeface="+mj-lt"/>
                          <a:ea typeface="+mn-ea"/>
                          <a:cs typeface="+mn-cs"/>
                        </a:rPr>
                        <a:t>2</a:t>
                      </a:r>
                      <a:r>
                        <a:rPr lang="en-US" altLang="zh-CN" sz="1400" b="1" dirty="0">
                          <a:latin typeface="+mj-lt"/>
                        </a:rPr>
                        <a:t> /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S</a:t>
                      </a:r>
                      <a:r>
                        <a:rPr lang="en-US" altLang="zh-CN" sz="1400" b="1" kern="1200" baseline="-25000" dirty="0">
                          <a:solidFill>
                            <a:schemeClr val="bg2"/>
                          </a:solidFill>
                          <a:latin typeface="+mj-lt"/>
                          <a:ea typeface="+mn-ea"/>
                          <a:cs typeface="+mn-cs"/>
                        </a:rPr>
                        <a:t>1 </a:t>
                      </a:r>
                      <a:r>
                        <a:rPr lang="en-US" altLang="zh-CN" sz="1400" b="1" dirty="0">
                          <a:latin typeface="+mj-lt"/>
                        </a:rPr>
                        <a:t>/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r>
              <a:tr h="284805">
                <a:tc>
                  <a:txBody>
                    <a:bodyPr/>
                    <a:lstStyle/>
                    <a:p>
                      <a:pPr algn="ctr"/>
                      <a:r>
                        <a:rPr lang="en-US" altLang="zh-CN" sz="1400" b="1" dirty="0">
                          <a:solidFill>
                            <a:schemeClr val="bg2"/>
                          </a:solidFill>
                          <a:latin typeface="+mj-lt"/>
                        </a:rPr>
                        <a:t>S</a:t>
                      </a:r>
                      <a:r>
                        <a:rPr lang="en-US" altLang="zh-CN" sz="1400" b="1" baseline="-25000" dirty="0">
                          <a:solidFill>
                            <a:schemeClr val="bg2"/>
                          </a:solidFill>
                          <a:latin typeface="+mj-lt"/>
                        </a:rPr>
                        <a:t>2</a:t>
                      </a:r>
                      <a:endParaRPr lang="zh-CN" altLang="en-US" sz="14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S</a:t>
                      </a:r>
                      <a:r>
                        <a:rPr lang="en-US" altLang="zh-CN" sz="1400" b="1" kern="1200" baseline="-25000" dirty="0">
                          <a:solidFill>
                            <a:schemeClr val="bg2"/>
                          </a:solidFill>
                          <a:latin typeface="+mj-lt"/>
                          <a:ea typeface="+mn-ea"/>
                          <a:cs typeface="+mn-cs"/>
                        </a:rPr>
                        <a:t>0 </a:t>
                      </a:r>
                      <a:r>
                        <a:rPr lang="en-US" altLang="zh-CN" sz="1400" b="1" dirty="0">
                          <a:latin typeface="+mj-lt"/>
                        </a:rPr>
                        <a:t>/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S</a:t>
                      </a:r>
                      <a:r>
                        <a:rPr lang="en-US" altLang="zh-CN" sz="1400" b="1" kern="1200" baseline="-25000" dirty="0">
                          <a:solidFill>
                            <a:schemeClr val="bg2"/>
                          </a:solidFill>
                          <a:latin typeface="+mj-lt"/>
                          <a:ea typeface="+mn-ea"/>
                          <a:cs typeface="+mn-cs"/>
                        </a:rPr>
                        <a:t>3</a:t>
                      </a:r>
                      <a:r>
                        <a:rPr lang="en-US" altLang="zh-CN" sz="1400" b="1" dirty="0">
                          <a:latin typeface="+mj-lt"/>
                        </a:rPr>
                        <a:t> / </a:t>
                      </a:r>
                      <a:r>
                        <a:rPr lang="en-US" altLang="zh-CN" sz="1400" b="1" kern="1200" dirty="0">
                          <a:solidFill>
                            <a:srgbClr val="C00000"/>
                          </a:solidFill>
                          <a:latin typeface="+mj-lt"/>
                          <a:ea typeface="+mn-ea"/>
                          <a:cs typeface="+mn-cs"/>
                        </a:rPr>
                        <a:t>1</a:t>
                      </a:r>
                      <a:endParaRPr lang="zh-CN" altLang="en-US" sz="1400" b="1" kern="1200" dirty="0">
                        <a:solidFill>
                          <a:srgbClr val="C00000"/>
                        </a:solidFill>
                        <a:latin typeface="+mj-lt"/>
                        <a:ea typeface="+mn-ea"/>
                        <a:cs typeface="+mn-cs"/>
                      </a:endParaRPr>
                    </a:p>
                  </a:txBody>
                  <a:tcPr marL="0" marR="0" marT="0" marB="0" anchor="ctr" anchorCtr="1">
                    <a:noFill/>
                  </a:tcPr>
                </a:tc>
              </a:tr>
              <a:tr h="284805">
                <a:tc>
                  <a:txBody>
                    <a:bodyPr/>
                    <a:lstStyle/>
                    <a:p>
                      <a:pPr algn="ctr"/>
                      <a:r>
                        <a:rPr lang="en-US" altLang="zh-CN" sz="1400" b="1" dirty="0">
                          <a:solidFill>
                            <a:schemeClr val="bg2"/>
                          </a:solidFill>
                          <a:latin typeface="+mj-lt"/>
                        </a:rPr>
                        <a:t>S</a:t>
                      </a:r>
                      <a:r>
                        <a:rPr lang="en-US" altLang="zh-CN" sz="1400" b="1" baseline="-25000" dirty="0">
                          <a:solidFill>
                            <a:schemeClr val="bg2"/>
                          </a:solidFill>
                          <a:latin typeface="+mj-lt"/>
                        </a:rPr>
                        <a:t>3</a:t>
                      </a:r>
                      <a:endParaRPr lang="zh-CN" altLang="en-US" sz="14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S</a:t>
                      </a:r>
                      <a:r>
                        <a:rPr lang="en-US" altLang="zh-CN" sz="1400" b="1" kern="1200" baseline="-25000" dirty="0">
                          <a:solidFill>
                            <a:schemeClr val="bg2"/>
                          </a:solidFill>
                          <a:latin typeface="+mj-lt"/>
                          <a:ea typeface="+mn-ea"/>
                          <a:cs typeface="+mn-cs"/>
                        </a:rPr>
                        <a:t>0 </a:t>
                      </a:r>
                      <a:r>
                        <a:rPr lang="en-US" altLang="zh-CN" sz="1400" b="1" dirty="0">
                          <a:solidFill>
                            <a:schemeClr val="bg2"/>
                          </a:solidFill>
                          <a:latin typeface="+mj-lt"/>
                        </a:rPr>
                        <a:t>/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S</a:t>
                      </a:r>
                      <a:r>
                        <a:rPr lang="en-US" altLang="zh-CN" sz="1400" b="1" kern="1200" baseline="-25000" dirty="0">
                          <a:solidFill>
                            <a:schemeClr val="bg2"/>
                          </a:solidFill>
                          <a:latin typeface="+mj-lt"/>
                          <a:ea typeface="+mn-ea"/>
                          <a:cs typeface="+mn-cs"/>
                        </a:rPr>
                        <a:t>1 </a:t>
                      </a:r>
                      <a:r>
                        <a:rPr lang="en-US" altLang="zh-CN" sz="1400" b="1" dirty="0">
                          <a:latin typeface="+mj-lt"/>
                        </a:rPr>
                        <a:t>/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r>
            </a:tbl>
          </a:graphicData>
        </a:graphic>
      </p:graphicFrame>
      <p:grpSp>
        <p:nvGrpSpPr>
          <p:cNvPr id="44065" name="组合 43"/>
          <p:cNvGrpSpPr/>
          <p:nvPr/>
        </p:nvGrpSpPr>
        <p:grpSpPr>
          <a:xfrm>
            <a:off x="5364163" y="700088"/>
            <a:ext cx="2874962" cy="1800225"/>
            <a:chOff x="5429256" y="2714626"/>
            <a:chExt cx="2874794" cy="1800200"/>
          </a:xfrm>
        </p:grpSpPr>
        <p:sp>
          <p:nvSpPr>
            <p:cNvPr id="45" name="Freeform 20"/>
            <p:cNvSpPr/>
            <p:nvPr/>
          </p:nvSpPr>
          <p:spPr bwMode="auto">
            <a:xfrm rot="5400000">
              <a:off x="7111889" y="3741727"/>
              <a:ext cx="828663" cy="107944"/>
            </a:xfrm>
            <a:custGeom>
              <a:avLst/>
              <a:gdLst>
                <a:gd name="T0" fmla="*/ 0 w 953"/>
                <a:gd name="T1" fmla="*/ 0 h 181"/>
                <a:gd name="T2" fmla="*/ 6 w 953"/>
                <a:gd name="T3" fmla="*/ 0 h 181"/>
                <a:gd name="T4" fmla="*/ 12 w 953"/>
                <a:gd name="T5" fmla="*/ 0 h 181"/>
                <a:gd name="T6" fmla="*/ 0 60000 65536"/>
                <a:gd name="T7" fmla="*/ 0 60000 65536"/>
                <a:gd name="T8" fmla="*/ 0 60000 65536"/>
                <a:gd name="T9" fmla="*/ 0 w 953"/>
                <a:gd name="T10" fmla="*/ 0 h 181"/>
                <a:gd name="T11" fmla="*/ 953 w 953"/>
                <a:gd name="T12" fmla="*/ 181 h 181"/>
              </a:gdLst>
              <a:ahLst/>
              <a:cxnLst>
                <a:cxn ang="T6">
                  <a:pos x="T0" y="T1"/>
                </a:cxn>
                <a:cxn ang="T7">
                  <a:pos x="T2" y="T3"/>
                </a:cxn>
                <a:cxn ang="T8">
                  <a:pos x="T4" y="T5"/>
                </a:cxn>
              </a:cxnLst>
              <a:rect l="T9" t="T10" r="T11" b="T12"/>
              <a:pathLst>
                <a:path w="953" h="181">
                  <a:moveTo>
                    <a:pt x="0" y="181"/>
                  </a:moveTo>
                  <a:cubicBezTo>
                    <a:pt x="147" y="90"/>
                    <a:pt x="295" y="0"/>
                    <a:pt x="454" y="0"/>
                  </a:cubicBezTo>
                  <a:cubicBezTo>
                    <a:pt x="613" y="0"/>
                    <a:pt x="870" y="151"/>
                    <a:pt x="953" y="181"/>
                  </a:cubicBezTo>
                </a:path>
              </a:pathLst>
            </a:custGeom>
            <a:noFill/>
            <a:ln w="19050">
              <a:solidFill>
                <a:schemeClr val="bg2"/>
              </a:solidFill>
              <a:round/>
              <a:tailEnd type="triangle" w="med" len="lg"/>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46" name="Freeform 22"/>
            <p:cNvSpPr/>
            <p:nvPr/>
          </p:nvSpPr>
          <p:spPr bwMode="auto">
            <a:xfrm rot="4825010" flipH="1" flipV="1">
              <a:off x="5608615" y="3903650"/>
              <a:ext cx="828663" cy="107944"/>
            </a:xfrm>
            <a:custGeom>
              <a:avLst/>
              <a:gdLst>
                <a:gd name="T0" fmla="*/ 0 w 953"/>
                <a:gd name="T1" fmla="*/ 0 h 181"/>
                <a:gd name="T2" fmla="*/ 5 w 953"/>
                <a:gd name="T3" fmla="*/ 0 h 181"/>
                <a:gd name="T4" fmla="*/ 11 w 953"/>
                <a:gd name="T5" fmla="*/ 0 h 181"/>
                <a:gd name="T6" fmla="*/ 0 60000 65536"/>
                <a:gd name="T7" fmla="*/ 0 60000 65536"/>
                <a:gd name="T8" fmla="*/ 0 60000 65536"/>
                <a:gd name="T9" fmla="*/ 0 w 953"/>
                <a:gd name="T10" fmla="*/ 0 h 181"/>
                <a:gd name="T11" fmla="*/ 953 w 953"/>
                <a:gd name="T12" fmla="*/ 181 h 181"/>
              </a:gdLst>
              <a:ahLst/>
              <a:cxnLst>
                <a:cxn ang="T6">
                  <a:pos x="T0" y="T1"/>
                </a:cxn>
                <a:cxn ang="T7">
                  <a:pos x="T2" y="T3"/>
                </a:cxn>
                <a:cxn ang="T8">
                  <a:pos x="T4" y="T5"/>
                </a:cxn>
              </a:cxnLst>
              <a:rect l="T9" t="T10" r="T11" b="T12"/>
              <a:pathLst>
                <a:path w="953" h="181">
                  <a:moveTo>
                    <a:pt x="0" y="181"/>
                  </a:moveTo>
                  <a:cubicBezTo>
                    <a:pt x="147" y="90"/>
                    <a:pt x="295" y="0"/>
                    <a:pt x="454" y="0"/>
                  </a:cubicBezTo>
                  <a:cubicBezTo>
                    <a:pt x="613" y="0"/>
                    <a:pt x="870" y="151"/>
                    <a:pt x="953" y="181"/>
                  </a:cubicBezTo>
                </a:path>
              </a:pathLst>
            </a:custGeom>
            <a:noFill/>
            <a:ln w="19050">
              <a:solidFill>
                <a:schemeClr val="bg2"/>
              </a:solidFill>
              <a:round/>
              <a:tailEnd type="triangle" w="med" len="lg"/>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47" name="Text Box 23"/>
            <p:cNvSpPr txBox="1">
              <a:spLocks noChangeArrowheads="1"/>
            </p:cNvSpPr>
            <p:nvPr/>
          </p:nvSpPr>
          <p:spPr bwMode="auto">
            <a:xfrm>
              <a:off x="5429256" y="2990847"/>
              <a:ext cx="547655" cy="307971"/>
            </a:xfrm>
            <a:prstGeom prst="rect">
              <a:avLst/>
            </a:prstGeom>
            <a:noFill/>
            <a:ln w="19050" algn="ctr">
              <a:noFill/>
              <a:miter lim="800000"/>
            </a:ln>
            <a:effectLst/>
          </p:spPr>
          <p:txBody>
            <a:bodyPr>
              <a:spAutoFit/>
            </a:bodyPr>
            <a:lstStyle/>
            <a:p>
              <a:pPr marR="0" defTabSz="914400">
                <a:spcBef>
                  <a:spcPct val="50000"/>
                </a:spcBef>
                <a:buClrTx/>
                <a:buSzTx/>
                <a:buFontTx/>
                <a:defRPr/>
              </a:pPr>
              <a:r>
                <a:rPr kumimoji="0" lang="en-US" altLang="zh-CN" sz="1400" b="1" kern="1200" cap="none" spc="0" normalizeH="0" baseline="0" noProof="0" dirty="0">
                  <a:solidFill>
                    <a:schemeClr val="bg1"/>
                  </a:solidFill>
                  <a:latin typeface="+mj-lt"/>
                  <a:ea typeface="宋体" panose="02010600030101010101" pitchFamily="2" charset="-122"/>
                  <a:cs typeface="+mn-cs"/>
                </a:rPr>
                <a:t>0</a:t>
              </a:r>
              <a:r>
                <a:rPr kumimoji="0" lang="en-US" altLang="zh-CN" sz="1400" b="1" kern="1200" cap="none" spc="0" normalizeH="0" baseline="0" noProof="0" dirty="0">
                  <a:latin typeface="+mj-lt"/>
                  <a:ea typeface="宋体" panose="02010600030101010101" pitchFamily="2" charset="-122"/>
                  <a:cs typeface="+mn-cs"/>
                </a:rPr>
                <a:t>/</a:t>
              </a:r>
              <a:r>
                <a:rPr kumimoji="0" lang="en-US" altLang="zh-CN" sz="1400" b="1" kern="1200" cap="none" spc="0" normalizeH="0" baseline="0" noProof="0" dirty="0">
                  <a:solidFill>
                    <a:srgbClr val="C00000"/>
                  </a:solidFill>
                  <a:latin typeface="+mj-lt"/>
                  <a:ea typeface="宋体" panose="02010600030101010101" pitchFamily="2" charset="-122"/>
                  <a:cs typeface="+mn-cs"/>
                </a:rPr>
                <a:t>0</a:t>
              </a:r>
              <a:endParaRPr kumimoji="0" lang="en-US" altLang="zh-CN" sz="1400" b="1" kern="1200" cap="none" spc="0" normalizeH="0" baseline="0" noProof="0" dirty="0">
                <a:solidFill>
                  <a:srgbClr val="C00000"/>
                </a:solidFill>
                <a:latin typeface="+mj-lt"/>
                <a:ea typeface="宋体" panose="02010600030101010101" pitchFamily="2" charset="-122"/>
                <a:cs typeface="+mn-cs"/>
              </a:endParaRPr>
            </a:p>
          </p:txBody>
        </p:sp>
        <p:sp>
          <p:nvSpPr>
            <p:cNvPr id="48" name="Freeform 24"/>
            <p:cNvSpPr/>
            <p:nvPr/>
          </p:nvSpPr>
          <p:spPr bwMode="auto">
            <a:xfrm>
              <a:off x="5757849" y="3062283"/>
              <a:ext cx="396852" cy="287334"/>
            </a:xfrm>
            <a:custGeom>
              <a:avLst/>
              <a:gdLst>
                <a:gd name="T0" fmla="*/ 152 w 438"/>
                <a:gd name="T1" fmla="*/ 26 h 416"/>
                <a:gd name="T2" fmla="*/ 89 w 438"/>
                <a:gd name="T3" fmla="*/ 3 h 416"/>
                <a:gd name="T4" fmla="*/ 26 w 438"/>
                <a:gd name="T5" fmla="*/ 16 h 416"/>
                <a:gd name="T6" fmla="*/ 11 w 438"/>
                <a:gd name="T7" fmla="*/ 42 h 416"/>
                <a:gd name="T8" fmla="*/ 89 w 438"/>
                <a:gd name="T9" fmla="*/ 42 h 416"/>
                <a:gd name="T10" fmla="*/ 0 60000 65536"/>
                <a:gd name="T11" fmla="*/ 0 60000 65536"/>
                <a:gd name="T12" fmla="*/ 0 60000 65536"/>
                <a:gd name="T13" fmla="*/ 0 60000 65536"/>
                <a:gd name="T14" fmla="*/ 0 60000 65536"/>
                <a:gd name="T15" fmla="*/ 0 w 438"/>
                <a:gd name="T16" fmla="*/ 0 h 416"/>
                <a:gd name="T17" fmla="*/ 438 w 438"/>
                <a:gd name="T18" fmla="*/ 416 h 416"/>
              </a:gdLst>
              <a:ahLst/>
              <a:cxnLst>
                <a:cxn ang="T10">
                  <a:pos x="T0" y="T1"/>
                </a:cxn>
                <a:cxn ang="T11">
                  <a:pos x="T2" y="T3"/>
                </a:cxn>
                <a:cxn ang="T12">
                  <a:pos x="T4" y="T5"/>
                </a:cxn>
                <a:cxn ang="T13">
                  <a:pos x="T6" y="T7"/>
                </a:cxn>
                <a:cxn ang="T14">
                  <a:pos x="T8" y="T9"/>
                </a:cxn>
              </a:cxnLst>
              <a:rect l="T15" t="T16" r="T17" b="T18"/>
              <a:pathLst>
                <a:path w="438" h="416">
                  <a:moveTo>
                    <a:pt x="438" y="242"/>
                  </a:moveTo>
                  <a:cubicBezTo>
                    <a:pt x="377" y="136"/>
                    <a:pt x="317" y="30"/>
                    <a:pt x="257" y="15"/>
                  </a:cubicBezTo>
                  <a:cubicBezTo>
                    <a:pt x="197" y="0"/>
                    <a:pt x="114" y="91"/>
                    <a:pt x="76" y="151"/>
                  </a:cubicBezTo>
                  <a:cubicBezTo>
                    <a:pt x="38" y="211"/>
                    <a:pt x="0" y="340"/>
                    <a:pt x="30" y="378"/>
                  </a:cubicBezTo>
                  <a:cubicBezTo>
                    <a:pt x="60" y="416"/>
                    <a:pt x="219" y="378"/>
                    <a:pt x="257" y="378"/>
                  </a:cubicBezTo>
                </a:path>
              </a:pathLst>
            </a:custGeom>
            <a:noFill/>
            <a:ln w="19050">
              <a:solidFill>
                <a:schemeClr val="bg2"/>
              </a:solidFill>
              <a:round/>
              <a:tailEnd type="triangle" w="med" len="med"/>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49" name="Text Box 25"/>
            <p:cNvSpPr txBox="1">
              <a:spLocks noChangeArrowheads="1"/>
            </p:cNvSpPr>
            <p:nvPr/>
          </p:nvSpPr>
          <p:spPr bwMode="auto">
            <a:xfrm>
              <a:off x="6553140" y="2914648"/>
              <a:ext cx="692110" cy="307971"/>
            </a:xfrm>
            <a:prstGeom prst="rect">
              <a:avLst/>
            </a:prstGeom>
            <a:noFill/>
            <a:ln w="19050" algn="ctr">
              <a:noFill/>
              <a:miter lim="800000"/>
            </a:ln>
            <a:effectLst/>
          </p:spPr>
          <p:txBody>
            <a:bodyPr>
              <a:spAutoFit/>
            </a:bodyPr>
            <a:lstStyle/>
            <a:p>
              <a:pPr marR="0" defTabSz="914400">
                <a:spcBef>
                  <a:spcPct val="50000"/>
                </a:spcBef>
                <a:buClrTx/>
                <a:buSzTx/>
                <a:buFontTx/>
                <a:defRPr/>
              </a:pPr>
              <a:r>
                <a:rPr kumimoji="0" lang="en-US" altLang="zh-CN" sz="1400" b="1" kern="1200" cap="none" spc="0" normalizeH="0" baseline="0" noProof="0" dirty="0">
                  <a:solidFill>
                    <a:schemeClr val="bg1"/>
                  </a:solidFill>
                  <a:latin typeface="+mj-lt"/>
                  <a:ea typeface="宋体" panose="02010600030101010101" pitchFamily="2" charset="-122"/>
                  <a:cs typeface="+mn-cs"/>
                </a:rPr>
                <a:t>1</a:t>
              </a:r>
              <a:r>
                <a:rPr kumimoji="0" lang="en-US" altLang="zh-CN" sz="1400" b="1" kern="1200" cap="none" spc="0" normalizeH="0" baseline="0" noProof="0" dirty="0">
                  <a:latin typeface="+mj-lt"/>
                  <a:ea typeface="宋体" panose="02010600030101010101" pitchFamily="2" charset="-122"/>
                  <a:cs typeface="+mn-cs"/>
                </a:rPr>
                <a:t>/</a:t>
              </a:r>
              <a:r>
                <a:rPr kumimoji="0" lang="en-US" altLang="zh-CN" sz="1400" b="1" kern="1200" cap="none" spc="0" normalizeH="0" baseline="0" noProof="0" dirty="0">
                  <a:solidFill>
                    <a:srgbClr val="C00000"/>
                  </a:solidFill>
                  <a:latin typeface="+mj-lt"/>
                  <a:ea typeface="宋体" panose="02010600030101010101" pitchFamily="2" charset="-122"/>
                  <a:cs typeface="+mn-cs"/>
                </a:rPr>
                <a:t>0</a:t>
              </a:r>
              <a:endParaRPr kumimoji="0" lang="en-US" altLang="zh-CN" sz="1400" b="1" kern="1200" cap="none" spc="0" normalizeH="0" baseline="0" noProof="0" dirty="0">
                <a:solidFill>
                  <a:srgbClr val="C00000"/>
                </a:solidFill>
                <a:latin typeface="+mj-lt"/>
                <a:ea typeface="宋体" panose="02010600030101010101" pitchFamily="2" charset="-122"/>
                <a:cs typeface="+mn-cs"/>
              </a:endParaRPr>
            </a:p>
          </p:txBody>
        </p:sp>
        <p:sp>
          <p:nvSpPr>
            <p:cNvPr id="50" name="Text Box 26"/>
            <p:cNvSpPr txBox="1">
              <a:spLocks noChangeArrowheads="1"/>
            </p:cNvSpPr>
            <p:nvPr/>
          </p:nvSpPr>
          <p:spPr bwMode="auto">
            <a:xfrm rot="2270858">
              <a:off x="6381700" y="3462328"/>
              <a:ext cx="677822" cy="307971"/>
            </a:xfrm>
            <a:prstGeom prst="rect">
              <a:avLst/>
            </a:prstGeom>
            <a:noFill/>
            <a:ln w="19050" algn="ctr">
              <a:noFill/>
              <a:miter lim="800000"/>
            </a:ln>
            <a:effectLst/>
          </p:spPr>
          <p:txBody>
            <a:bodyPr>
              <a:spAutoFit/>
            </a:bodyPr>
            <a:lstStyle/>
            <a:p>
              <a:pPr marR="0" defTabSz="914400">
                <a:spcBef>
                  <a:spcPct val="50000"/>
                </a:spcBef>
                <a:buClrTx/>
                <a:buSzTx/>
                <a:buFontTx/>
                <a:defRPr/>
              </a:pPr>
              <a:r>
                <a:rPr kumimoji="0" lang="en-US" altLang="zh-CN" sz="1400" b="1" kern="1200" cap="none" spc="0" normalizeH="0" baseline="0" noProof="0" dirty="0">
                  <a:solidFill>
                    <a:schemeClr val="bg1"/>
                  </a:solidFill>
                  <a:latin typeface="+mj-lt"/>
                  <a:ea typeface="宋体" panose="02010600030101010101" pitchFamily="2" charset="-122"/>
                  <a:cs typeface="+mn-cs"/>
                </a:rPr>
                <a:t>0</a:t>
              </a:r>
              <a:r>
                <a:rPr kumimoji="0" lang="en-US" altLang="zh-CN" sz="1400" b="1" kern="1200" cap="none" spc="0" normalizeH="0" baseline="0" noProof="0" dirty="0">
                  <a:latin typeface="+mj-lt"/>
                  <a:ea typeface="宋体" panose="02010600030101010101" pitchFamily="2" charset="-122"/>
                  <a:cs typeface="+mn-cs"/>
                </a:rPr>
                <a:t>/</a:t>
              </a:r>
              <a:r>
                <a:rPr kumimoji="0" lang="en-US" altLang="zh-CN" sz="1400" b="1" kern="1200" cap="none" spc="0" normalizeH="0" baseline="0" noProof="0" dirty="0">
                  <a:solidFill>
                    <a:srgbClr val="C00000"/>
                  </a:solidFill>
                  <a:latin typeface="+mj-lt"/>
                  <a:ea typeface="宋体" panose="02010600030101010101" pitchFamily="2" charset="-122"/>
                  <a:cs typeface="+mn-cs"/>
                </a:rPr>
                <a:t>0</a:t>
              </a:r>
              <a:endParaRPr kumimoji="0" lang="en-US" altLang="zh-CN" sz="1400" b="1" kern="1200" cap="none" spc="0" normalizeH="0" baseline="0" noProof="0" dirty="0">
                <a:solidFill>
                  <a:srgbClr val="C00000"/>
                </a:solidFill>
                <a:latin typeface="+mj-lt"/>
                <a:ea typeface="宋体" panose="02010600030101010101" pitchFamily="2" charset="-122"/>
                <a:cs typeface="+mn-cs"/>
              </a:endParaRPr>
            </a:p>
          </p:txBody>
        </p:sp>
        <p:sp>
          <p:nvSpPr>
            <p:cNvPr id="51" name="Text Box 27"/>
            <p:cNvSpPr txBox="1">
              <a:spLocks noChangeArrowheads="1"/>
            </p:cNvSpPr>
            <p:nvPr/>
          </p:nvSpPr>
          <p:spPr bwMode="auto">
            <a:xfrm rot="19440473">
              <a:off x="6167400" y="3727437"/>
              <a:ext cx="704809" cy="306383"/>
            </a:xfrm>
            <a:prstGeom prst="rect">
              <a:avLst/>
            </a:prstGeom>
            <a:noFill/>
            <a:ln w="19050" algn="ctr">
              <a:noFill/>
              <a:miter lim="800000"/>
            </a:ln>
            <a:effectLst/>
          </p:spPr>
          <p:txBody>
            <a:bodyPr>
              <a:spAutoFit/>
            </a:bodyPr>
            <a:lstStyle/>
            <a:p>
              <a:pPr marR="0" defTabSz="914400">
                <a:spcBef>
                  <a:spcPct val="50000"/>
                </a:spcBef>
                <a:buClrTx/>
                <a:buSzTx/>
                <a:buFontTx/>
                <a:defRPr/>
              </a:pPr>
              <a:r>
                <a:rPr kumimoji="0" lang="en-US" altLang="zh-CN" sz="1400" b="1" kern="1200" cap="none" spc="0" normalizeH="0" baseline="0" noProof="0" dirty="0">
                  <a:solidFill>
                    <a:schemeClr val="bg1"/>
                  </a:solidFill>
                  <a:latin typeface="+mj-lt"/>
                  <a:ea typeface="宋体" panose="02010600030101010101" pitchFamily="2" charset="-122"/>
                  <a:cs typeface="+mn-cs"/>
                </a:rPr>
                <a:t>1</a:t>
              </a:r>
              <a:r>
                <a:rPr kumimoji="0" lang="en-US" altLang="zh-CN" sz="1400" b="1" kern="1200" cap="none" spc="0" normalizeH="0" baseline="0" noProof="0" dirty="0">
                  <a:latin typeface="+mj-lt"/>
                  <a:ea typeface="宋体" panose="02010600030101010101" pitchFamily="2" charset="-122"/>
                  <a:cs typeface="+mn-cs"/>
                </a:rPr>
                <a:t>/</a:t>
              </a:r>
              <a:r>
                <a:rPr kumimoji="0" lang="en-US" altLang="zh-CN" sz="1400" b="1" kern="1200" cap="none" spc="0" normalizeH="0" baseline="0" noProof="0" dirty="0">
                  <a:solidFill>
                    <a:srgbClr val="C00000"/>
                  </a:solidFill>
                  <a:latin typeface="+mj-lt"/>
                  <a:ea typeface="宋体" panose="02010600030101010101" pitchFamily="2" charset="-122"/>
                  <a:cs typeface="+mn-cs"/>
                </a:rPr>
                <a:t>0</a:t>
              </a:r>
              <a:endParaRPr kumimoji="0" lang="en-US" altLang="zh-CN" sz="1400" b="1" kern="1200" cap="none" spc="0" normalizeH="0" baseline="0" noProof="0" dirty="0">
                <a:solidFill>
                  <a:srgbClr val="C00000"/>
                </a:solidFill>
                <a:latin typeface="+mj-lt"/>
                <a:ea typeface="宋体" panose="02010600030101010101" pitchFamily="2" charset="-122"/>
                <a:cs typeface="+mn-cs"/>
              </a:endParaRPr>
            </a:p>
          </p:txBody>
        </p:sp>
        <p:sp>
          <p:nvSpPr>
            <p:cNvPr id="52" name="Text Box 29"/>
            <p:cNvSpPr txBox="1">
              <a:spLocks noChangeArrowheads="1"/>
            </p:cNvSpPr>
            <p:nvPr/>
          </p:nvSpPr>
          <p:spPr bwMode="auto">
            <a:xfrm>
              <a:off x="6549966" y="4206855"/>
              <a:ext cx="679410" cy="307971"/>
            </a:xfrm>
            <a:prstGeom prst="rect">
              <a:avLst/>
            </a:prstGeom>
            <a:noFill/>
            <a:ln w="19050" algn="ctr">
              <a:noFill/>
              <a:miter lim="800000"/>
            </a:ln>
            <a:effectLst/>
          </p:spPr>
          <p:txBody>
            <a:bodyPr>
              <a:spAutoFit/>
            </a:bodyPr>
            <a:lstStyle/>
            <a:p>
              <a:pPr marR="0" defTabSz="914400">
                <a:spcBef>
                  <a:spcPct val="50000"/>
                </a:spcBef>
                <a:buClrTx/>
                <a:buSzTx/>
                <a:buFontTx/>
                <a:defRPr/>
              </a:pPr>
              <a:r>
                <a:rPr kumimoji="0" lang="en-US" altLang="zh-CN" sz="1400" b="1" kern="1200" cap="none" spc="0" normalizeH="0" baseline="0" noProof="0" dirty="0">
                  <a:solidFill>
                    <a:schemeClr val="bg1"/>
                  </a:solidFill>
                  <a:latin typeface="+mj-lt"/>
                  <a:ea typeface="宋体" panose="02010600030101010101" pitchFamily="2" charset="-122"/>
                  <a:cs typeface="+mn-cs"/>
                </a:rPr>
                <a:t>0</a:t>
              </a:r>
              <a:r>
                <a:rPr kumimoji="0" lang="en-US" altLang="zh-CN" sz="1400" b="1" kern="1200" cap="none" spc="0" normalizeH="0" baseline="0" noProof="0" dirty="0">
                  <a:latin typeface="+mj-lt"/>
                  <a:ea typeface="宋体" panose="02010600030101010101" pitchFamily="2" charset="-122"/>
                  <a:cs typeface="+mn-cs"/>
                </a:rPr>
                <a:t>/</a:t>
              </a:r>
              <a:r>
                <a:rPr kumimoji="0" lang="en-US" altLang="zh-CN" sz="1400" b="1" kern="1200" cap="none" spc="0" normalizeH="0" baseline="0" noProof="0" dirty="0">
                  <a:solidFill>
                    <a:srgbClr val="C00000"/>
                  </a:solidFill>
                  <a:latin typeface="+mj-lt"/>
                  <a:ea typeface="宋体" panose="02010600030101010101" pitchFamily="2" charset="-122"/>
                  <a:cs typeface="+mn-cs"/>
                </a:rPr>
                <a:t>0</a:t>
              </a:r>
              <a:endParaRPr kumimoji="0" lang="en-US" altLang="zh-CN" sz="1400" b="1" kern="1200" cap="none" spc="0" normalizeH="0" baseline="0" noProof="0" dirty="0">
                <a:solidFill>
                  <a:srgbClr val="C00000"/>
                </a:solidFill>
                <a:latin typeface="+mj-lt"/>
                <a:ea typeface="宋体" panose="02010600030101010101" pitchFamily="2" charset="-122"/>
                <a:cs typeface="+mn-cs"/>
              </a:endParaRPr>
            </a:p>
          </p:txBody>
        </p:sp>
        <p:sp>
          <p:nvSpPr>
            <p:cNvPr id="53" name="Text Box 30"/>
            <p:cNvSpPr txBox="1">
              <a:spLocks noChangeArrowheads="1"/>
            </p:cNvSpPr>
            <p:nvPr/>
          </p:nvSpPr>
          <p:spPr bwMode="auto">
            <a:xfrm>
              <a:off x="5607046" y="3743312"/>
              <a:ext cx="565117" cy="307971"/>
            </a:xfrm>
            <a:prstGeom prst="rect">
              <a:avLst/>
            </a:prstGeom>
            <a:noFill/>
            <a:ln w="19050" algn="ctr">
              <a:noFill/>
              <a:miter lim="800000"/>
            </a:ln>
            <a:effectLst/>
          </p:spPr>
          <p:txBody>
            <a:bodyPr>
              <a:spAutoFit/>
            </a:bodyPr>
            <a:lstStyle/>
            <a:p>
              <a:pPr marR="0" defTabSz="914400">
                <a:spcBef>
                  <a:spcPct val="50000"/>
                </a:spcBef>
                <a:buClrTx/>
                <a:buSzTx/>
                <a:buFontTx/>
                <a:defRPr/>
              </a:pPr>
              <a:r>
                <a:rPr kumimoji="0" lang="en-US" altLang="zh-CN" sz="1400" b="1" kern="1200" cap="none" spc="0" normalizeH="0" baseline="0" noProof="0" dirty="0">
                  <a:solidFill>
                    <a:schemeClr val="bg1"/>
                  </a:solidFill>
                  <a:latin typeface="+mj-lt"/>
                  <a:ea typeface="宋体" panose="02010600030101010101" pitchFamily="2" charset="-122"/>
                  <a:cs typeface="+mn-cs"/>
                </a:rPr>
                <a:t>0</a:t>
              </a:r>
              <a:r>
                <a:rPr kumimoji="0" lang="en-US" altLang="zh-CN" sz="1400" b="1" kern="1200" cap="none" spc="0" normalizeH="0" baseline="0" noProof="0" dirty="0">
                  <a:latin typeface="+mj-lt"/>
                  <a:ea typeface="宋体" panose="02010600030101010101" pitchFamily="2" charset="-122"/>
                  <a:cs typeface="+mn-cs"/>
                </a:rPr>
                <a:t>/</a:t>
              </a:r>
              <a:r>
                <a:rPr kumimoji="0" lang="en-US" altLang="zh-CN" sz="1400" b="1" kern="1200" cap="none" spc="0" normalizeH="0" baseline="0" noProof="0" dirty="0">
                  <a:solidFill>
                    <a:srgbClr val="C00000"/>
                  </a:solidFill>
                  <a:latin typeface="+mj-lt"/>
                  <a:ea typeface="宋体" panose="02010600030101010101" pitchFamily="2" charset="-122"/>
                  <a:cs typeface="+mn-cs"/>
                </a:rPr>
                <a:t>0</a:t>
              </a:r>
              <a:endParaRPr kumimoji="0" lang="en-US" altLang="zh-CN" sz="1400" b="1" kern="1200" cap="none" spc="0" normalizeH="0" baseline="0" noProof="0" dirty="0">
                <a:solidFill>
                  <a:srgbClr val="C00000"/>
                </a:solidFill>
                <a:latin typeface="+mj-lt"/>
                <a:ea typeface="宋体" panose="02010600030101010101" pitchFamily="2" charset="-122"/>
                <a:cs typeface="+mn-cs"/>
              </a:endParaRPr>
            </a:p>
          </p:txBody>
        </p:sp>
        <p:sp>
          <p:nvSpPr>
            <p:cNvPr id="54" name="Text Box 32"/>
            <p:cNvSpPr txBox="1">
              <a:spLocks noChangeArrowheads="1"/>
            </p:cNvSpPr>
            <p:nvPr/>
          </p:nvSpPr>
          <p:spPr bwMode="auto">
            <a:xfrm>
              <a:off x="7500822" y="3714737"/>
              <a:ext cx="577816" cy="307971"/>
            </a:xfrm>
            <a:prstGeom prst="rect">
              <a:avLst/>
            </a:prstGeom>
            <a:noFill/>
            <a:ln w="19050" algn="ctr">
              <a:noFill/>
              <a:miter lim="800000"/>
            </a:ln>
            <a:effectLst/>
          </p:spPr>
          <p:txBody>
            <a:bodyPr>
              <a:spAutoFit/>
            </a:bodyPr>
            <a:lstStyle/>
            <a:p>
              <a:pPr marR="0" defTabSz="914400">
                <a:spcBef>
                  <a:spcPct val="50000"/>
                </a:spcBef>
                <a:buClrTx/>
                <a:buSzTx/>
                <a:buFontTx/>
                <a:defRPr/>
              </a:pPr>
              <a:r>
                <a:rPr kumimoji="0" lang="en-US" altLang="zh-CN" sz="1400" b="1" kern="1200" cap="none" spc="0" normalizeH="0" baseline="0" noProof="0" dirty="0">
                  <a:solidFill>
                    <a:schemeClr val="bg1"/>
                  </a:solidFill>
                  <a:latin typeface="+mj-lt"/>
                  <a:ea typeface="宋体" panose="02010600030101010101" pitchFamily="2" charset="-122"/>
                  <a:cs typeface="+mn-cs"/>
                </a:rPr>
                <a:t>0</a:t>
              </a:r>
              <a:r>
                <a:rPr kumimoji="0" lang="en-US" altLang="zh-CN" sz="1400" b="1" kern="1200" cap="none" spc="0" normalizeH="0" baseline="0" noProof="0" dirty="0">
                  <a:latin typeface="+mj-lt"/>
                  <a:ea typeface="宋体" panose="02010600030101010101" pitchFamily="2" charset="-122"/>
                  <a:cs typeface="+mn-cs"/>
                </a:rPr>
                <a:t>/</a:t>
              </a:r>
              <a:r>
                <a:rPr kumimoji="0" lang="en-US" altLang="zh-CN" sz="1400" b="1" kern="1200" cap="none" spc="0" normalizeH="0" baseline="0" noProof="0" dirty="0">
                  <a:solidFill>
                    <a:srgbClr val="C00000"/>
                  </a:solidFill>
                  <a:latin typeface="+mj-lt"/>
                  <a:ea typeface="宋体" panose="02010600030101010101" pitchFamily="2" charset="-122"/>
                  <a:cs typeface="+mn-cs"/>
                </a:rPr>
                <a:t>0</a:t>
              </a:r>
              <a:endParaRPr kumimoji="0" lang="en-US" altLang="zh-CN" sz="1400" b="1" kern="1200" cap="none" spc="0" normalizeH="0" baseline="0" noProof="0" dirty="0">
                <a:solidFill>
                  <a:srgbClr val="C00000"/>
                </a:solidFill>
                <a:latin typeface="+mj-lt"/>
                <a:ea typeface="宋体" panose="02010600030101010101" pitchFamily="2" charset="-122"/>
                <a:cs typeface="+mn-cs"/>
              </a:endParaRPr>
            </a:p>
          </p:txBody>
        </p:sp>
        <p:sp>
          <p:nvSpPr>
            <p:cNvPr id="55" name="Freeform 33"/>
            <p:cNvSpPr/>
            <p:nvPr/>
          </p:nvSpPr>
          <p:spPr bwMode="auto">
            <a:xfrm rot="18198984">
              <a:off x="7429382" y="3214687"/>
              <a:ext cx="323846" cy="288908"/>
            </a:xfrm>
            <a:custGeom>
              <a:avLst/>
              <a:gdLst>
                <a:gd name="T0" fmla="*/ 192 w 344"/>
                <a:gd name="T1" fmla="*/ 0 h 336"/>
                <a:gd name="T2" fmla="*/ 336 w 344"/>
                <a:gd name="T3" fmla="*/ 144 h 336"/>
                <a:gd name="T4" fmla="*/ 144 w 344"/>
                <a:gd name="T5" fmla="*/ 336 h 336"/>
                <a:gd name="T6" fmla="*/ 0 w 344"/>
                <a:gd name="T7" fmla="*/ 144 h 336"/>
                <a:gd name="T8" fmla="*/ 0 60000 65536"/>
                <a:gd name="T9" fmla="*/ 0 60000 65536"/>
                <a:gd name="T10" fmla="*/ 0 60000 65536"/>
                <a:gd name="T11" fmla="*/ 0 60000 65536"/>
                <a:gd name="T12" fmla="*/ 0 w 344"/>
                <a:gd name="T13" fmla="*/ 0 h 336"/>
                <a:gd name="T14" fmla="*/ 344 w 344"/>
                <a:gd name="T15" fmla="*/ 336 h 336"/>
              </a:gdLst>
              <a:ahLst/>
              <a:cxnLst>
                <a:cxn ang="T8">
                  <a:pos x="T0" y="T1"/>
                </a:cxn>
                <a:cxn ang="T9">
                  <a:pos x="T2" y="T3"/>
                </a:cxn>
                <a:cxn ang="T10">
                  <a:pos x="T4" y="T5"/>
                </a:cxn>
                <a:cxn ang="T11">
                  <a:pos x="T6" y="T7"/>
                </a:cxn>
              </a:cxnLst>
              <a:rect l="T12" t="T13" r="T14" b="T15"/>
              <a:pathLst>
                <a:path w="344" h="336">
                  <a:moveTo>
                    <a:pt x="192" y="0"/>
                  </a:moveTo>
                  <a:cubicBezTo>
                    <a:pt x="268" y="44"/>
                    <a:pt x="344" y="88"/>
                    <a:pt x="336" y="144"/>
                  </a:cubicBezTo>
                  <a:cubicBezTo>
                    <a:pt x="328" y="200"/>
                    <a:pt x="200" y="336"/>
                    <a:pt x="144" y="336"/>
                  </a:cubicBezTo>
                  <a:cubicBezTo>
                    <a:pt x="88" y="336"/>
                    <a:pt x="44" y="240"/>
                    <a:pt x="0" y="144"/>
                  </a:cubicBezTo>
                </a:path>
              </a:pathLst>
            </a:custGeom>
            <a:noFill/>
            <a:ln w="19050">
              <a:solidFill>
                <a:schemeClr val="bg2"/>
              </a:solidFill>
              <a:miter lim="800000"/>
              <a:tailEnd type="triangle" w="med" len="med"/>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56" name="Text Box 34"/>
            <p:cNvSpPr txBox="1">
              <a:spLocks noChangeArrowheads="1"/>
            </p:cNvSpPr>
            <p:nvPr/>
          </p:nvSpPr>
          <p:spPr bwMode="auto">
            <a:xfrm>
              <a:off x="7624640" y="3162295"/>
              <a:ext cx="679410" cy="307971"/>
            </a:xfrm>
            <a:prstGeom prst="rect">
              <a:avLst/>
            </a:prstGeom>
            <a:noFill/>
            <a:ln w="19050" algn="ctr">
              <a:noFill/>
              <a:miter lim="800000"/>
            </a:ln>
            <a:effectLst/>
          </p:spPr>
          <p:txBody>
            <a:bodyPr>
              <a:spAutoFit/>
            </a:bodyPr>
            <a:lstStyle/>
            <a:p>
              <a:pPr marR="0" defTabSz="914400">
                <a:spcBef>
                  <a:spcPct val="50000"/>
                </a:spcBef>
                <a:buClrTx/>
                <a:buSzTx/>
                <a:buFontTx/>
                <a:defRPr/>
              </a:pPr>
              <a:r>
                <a:rPr kumimoji="0" lang="en-US" altLang="zh-CN" sz="1400" b="1" kern="1200" cap="none" spc="0" normalizeH="0" baseline="0" noProof="0" dirty="0">
                  <a:solidFill>
                    <a:schemeClr val="bg1"/>
                  </a:solidFill>
                  <a:latin typeface="+mj-lt"/>
                  <a:ea typeface="宋体" panose="02010600030101010101" pitchFamily="2" charset="-122"/>
                  <a:cs typeface="+mn-cs"/>
                </a:rPr>
                <a:t>1</a:t>
              </a:r>
              <a:r>
                <a:rPr kumimoji="0" lang="en-US" altLang="zh-CN" sz="1400" b="1" kern="1200" cap="none" spc="0" normalizeH="0" baseline="0" noProof="0" dirty="0">
                  <a:latin typeface="+mj-lt"/>
                  <a:ea typeface="宋体" panose="02010600030101010101" pitchFamily="2" charset="-122"/>
                  <a:cs typeface="+mn-cs"/>
                </a:rPr>
                <a:t>/</a:t>
              </a:r>
              <a:r>
                <a:rPr kumimoji="0" lang="en-US" altLang="zh-CN" sz="1400" b="1" kern="1200" cap="none" spc="0" normalizeH="0" baseline="0" noProof="0" dirty="0">
                  <a:solidFill>
                    <a:srgbClr val="C00000"/>
                  </a:solidFill>
                  <a:latin typeface="+mj-lt"/>
                  <a:ea typeface="宋体" panose="02010600030101010101" pitchFamily="2" charset="-122"/>
                  <a:cs typeface="+mn-cs"/>
                </a:rPr>
                <a:t>0</a:t>
              </a:r>
              <a:endParaRPr kumimoji="0" lang="en-US" altLang="zh-CN" sz="1400" b="1" kern="1200" cap="none" spc="0" normalizeH="0" baseline="0" noProof="0" dirty="0">
                <a:solidFill>
                  <a:srgbClr val="C00000"/>
                </a:solidFill>
                <a:latin typeface="+mj-lt"/>
                <a:ea typeface="宋体" panose="02010600030101010101" pitchFamily="2" charset="-122"/>
                <a:cs typeface="+mn-cs"/>
              </a:endParaRPr>
            </a:p>
          </p:txBody>
        </p:sp>
        <p:sp>
          <p:nvSpPr>
            <p:cNvPr id="58" name="Text Box 35"/>
            <p:cNvSpPr txBox="1">
              <a:spLocks noChangeArrowheads="1"/>
            </p:cNvSpPr>
            <p:nvPr/>
          </p:nvSpPr>
          <p:spPr bwMode="auto">
            <a:xfrm>
              <a:off x="7156355" y="2714626"/>
              <a:ext cx="785766" cy="307971"/>
            </a:xfrm>
            <a:prstGeom prst="rect">
              <a:avLst/>
            </a:prstGeom>
            <a:noFill/>
            <a:ln w="19050">
              <a:noFill/>
              <a:miter lim="800000"/>
            </a:ln>
            <a:effectLst/>
          </p:spPr>
          <p:txBody>
            <a:bodyPr>
              <a:spAutoFit/>
            </a:bodyPr>
            <a:lstStyle/>
            <a:p>
              <a:pPr marR="0" defTabSz="914400">
                <a:spcBef>
                  <a:spcPct val="50000"/>
                </a:spcBef>
                <a:buClrTx/>
                <a:buSzTx/>
                <a:buFontTx/>
                <a:defRPr/>
              </a:pPr>
              <a:r>
                <a:rPr kumimoji="0" lang="en-US" altLang="zh-CN" sz="1400" b="1" kern="1200" cap="none" spc="0" normalizeH="0" baseline="0" noProof="0" dirty="0">
                  <a:solidFill>
                    <a:schemeClr val="bg1"/>
                  </a:solidFill>
                  <a:latin typeface="+mj-lt"/>
                  <a:ea typeface="宋体" panose="02010600030101010101" pitchFamily="2" charset="-122"/>
                  <a:cs typeface="+mn-cs"/>
                </a:rPr>
                <a:t>X</a:t>
              </a:r>
              <a:r>
                <a:rPr kumimoji="1" lang="en-US" altLang="zh-CN" sz="1400" b="1" kern="1200" cap="none" spc="0" normalizeH="0" baseline="0" noProof="0" dirty="0">
                  <a:latin typeface="+mj-lt"/>
                  <a:ea typeface="宋体" panose="02010600030101010101" pitchFamily="2" charset="-122"/>
                  <a:cs typeface="+mn-cs"/>
                </a:rPr>
                <a:t>/</a:t>
              </a:r>
              <a:r>
                <a:rPr kumimoji="1" lang="en-US" altLang="zh-CN" sz="1400" b="1" kern="1200" cap="none" spc="0" normalizeH="0" baseline="0" noProof="0" dirty="0">
                  <a:solidFill>
                    <a:srgbClr val="C00000"/>
                  </a:solidFill>
                  <a:latin typeface="+mj-lt"/>
                  <a:ea typeface="宋体" panose="02010600030101010101" pitchFamily="2" charset="-122"/>
                  <a:cs typeface="+mn-cs"/>
                </a:rPr>
                <a:t>Z</a:t>
              </a:r>
              <a:endParaRPr kumimoji="1" lang="en-US" altLang="zh-CN" sz="1400" b="1" kern="1200" cap="none" spc="0" normalizeH="0" baseline="0" noProof="0" dirty="0">
                <a:solidFill>
                  <a:srgbClr val="C00000"/>
                </a:solidFill>
                <a:latin typeface="+mj-lt"/>
                <a:ea typeface="宋体" panose="02010600030101010101" pitchFamily="2" charset="-122"/>
                <a:cs typeface="+mn-cs"/>
              </a:endParaRPr>
            </a:p>
          </p:txBody>
        </p:sp>
        <p:sp>
          <p:nvSpPr>
            <p:cNvPr id="59" name="Freeform 19"/>
            <p:cNvSpPr/>
            <p:nvPr/>
          </p:nvSpPr>
          <p:spPr bwMode="auto">
            <a:xfrm>
              <a:off x="6272169" y="3168645"/>
              <a:ext cx="973081" cy="107949"/>
            </a:xfrm>
            <a:custGeom>
              <a:avLst/>
              <a:gdLst>
                <a:gd name="T0" fmla="*/ 0 w 953"/>
                <a:gd name="T1" fmla="*/ 0 h 181"/>
                <a:gd name="T2" fmla="*/ 157 w 953"/>
                <a:gd name="T3" fmla="*/ 0 h 181"/>
                <a:gd name="T4" fmla="*/ 327 w 953"/>
                <a:gd name="T5" fmla="*/ 0 h 181"/>
                <a:gd name="T6" fmla="*/ 0 60000 65536"/>
                <a:gd name="T7" fmla="*/ 0 60000 65536"/>
                <a:gd name="T8" fmla="*/ 0 60000 65536"/>
                <a:gd name="T9" fmla="*/ 0 w 953"/>
                <a:gd name="T10" fmla="*/ 0 h 181"/>
                <a:gd name="T11" fmla="*/ 953 w 953"/>
                <a:gd name="T12" fmla="*/ 181 h 181"/>
              </a:gdLst>
              <a:ahLst/>
              <a:cxnLst>
                <a:cxn ang="T6">
                  <a:pos x="T0" y="T1"/>
                </a:cxn>
                <a:cxn ang="T7">
                  <a:pos x="T2" y="T3"/>
                </a:cxn>
                <a:cxn ang="T8">
                  <a:pos x="T4" y="T5"/>
                </a:cxn>
              </a:cxnLst>
              <a:rect l="T9" t="T10" r="T11" b="T12"/>
              <a:pathLst>
                <a:path w="953" h="181">
                  <a:moveTo>
                    <a:pt x="0" y="181"/>
                  </a:moveTo>
                  <a:cubicBezTo>
                    <a:pt x="147" y="90"/>
                    <a:pt x="295" y="0"/>
                    <a:pt x="454" y="0"/>
                  </a:cubicBezTo>
                  <a:cubicBezTo>
                    <a:pt x="613" y="0"/>
                    <a:pt x="870" y="151"/>
                    <a:pt x="953" y="181"/>
                  </a:cubicBezTo>
                </a:path>
              </a:pathLst>
            </a:custGeom>
            <a:noFill/>
            <a:ln w="19050">
              <a:solidFill>
                <a:schemeClr val="bg2"/>
              </a:solidFill>
              <a:round/>
              <a:tailEnd type="triangle" w="med" len="lg"/>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71" name="Freeform 19"/>
            <p:cNvSpPr/>
            <p:nvPr/>
          </p:nvSpPr>
          <p:spPr bwMode="auto">
            <a:xfrm rot="10800000">
              <a:off x="6230896" y="4405290"/>
              <a:ext cx="973081" cy="107949"/>
            </a:xfrm>
            <a:custGeom>
              <a:avLst/>
              <a:gdLst>
                <a:gd name="T0" fmla="*/ 0 w 953"/>
                <a:gd name="T1" fmla="*/ 0 h 181"/>
                <a:gd name="T2" fmla="*/ 157 w 953"/>
                <a:gd name="T3" fmla="*/ 0 h 181"/>
                <a:gd name="T4" fmla="*/ 327 w 953"/>
                <a:gd name="T5" fmla="*/ 0 h 181"/>
                <a:gd name="T6" fmla="*/ 0 60000 65536"/>
                <a:gd name="T7" fmla="*/ 0 60000 65536"/>
                <a:gd name="T8" fmla="*/ 0 60000 65536"/>
                <a:gd name="T9" fmla="*/ 0 w 953"/>
                <a:gd name="T10" fmla="*/ 0 h 181"/>
                <a:gd name="T11" fmla="*/ 953 w 953"/>
                <a:gd name="T12" fmla="*/ 181 h 181"/>
              </a:gdLst>
              <a:ahLst/>
              <a:cxnLst>
                <a:cxn ang="T6">
                  <a:pos x="T0" y="T1"/>
                </a:cxn>
                <a:cxn ang="T7">
                  <a:pos x="T2" y="T3"/>
                </a:cxn>
                <a:cxn ang="T8">
                  <a:pos x="T4" y="T5"/>
                </a:cxn>
              </a:cxnLst>
              <a:rect l="T9" t="T10" r="T11" b="T12"/>
              <a:pathLst>
                <a:path w="953" h="181">
                  <a:moveTo>
                    <a:pt x="0" y="181"/>
                  </a:moveTo>
                  <a:cubicBezTo>
                    <a:pt x="147" y="90"/>
                    <a:pt x="295" y="0"/>
                    <a:pt x="454" y="0"/>
                  </a:cubicBezTo>
                  <a:cubicBezTo>
                    <a:pt x="613" y="0"/>
                    <a:pt x="870" y="151"/>
                    <a:pt x="953" y="181"/>
                  </a:cubicBezTo>
                </a:path>
              </a:pathLst>
            </a:custGeom>
            <a:noFill/>
            <a:ln w="19050">
              <a:solidFill>
                <a:schemeClr val="bg2"/>
              </a:solidFill>
              <a:prstDash val="sysDash"/>
              <a:round/>
              <a:headEnd type="triangle" w="med" len="lg"/>
              <a:tailEnd type="none" w="med" len="lg"/>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grpSp>
          <p:nvGrpSpPr>
            <p:cNvPr id="44115" name="组合 76"/>
            <p:cNvGrpSpPr/>
            <p:nvPr/>
          </p:nvGrpSpPr>
          <p:grpSpPr>
            <a:xfrm>
              <a:off x="7196508" y="4131049"/>
              <a:ext cx="433391" cy="360002"/>
              <a:chOff x="209519" y="1643054"/>
              <a:chExt cx="433391" cy="360002"/>
            </a:xfrm>
          </p:grpSpPr>
          <p:sp>
            <p:nvSpPr>
              <p:cNvPr id="44127" name="椭圆 86"/>
              <p:cNvSpPr/>
              <p:nvPr/>
            </p:nvSpPr>
            <p:spPr>
              <a:xfrm>
                <a:off x="209519" y="1643056"/>
                <a:ext cx="360000" cy="360000"/>
              </a:xfrm>
              <a:prstGeom prst="ellipse">
                <a:avLst/>
              </a:prstGeom>
              <a:solidFill>
                <a:srgbClr val="92D05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88" name="Text Box 6"/>
              <p:cNvSpPr txBox="1">
                <a:spLocks noChangeArrowheads="1"/>
              </p:cNvSpPr>
              <p:nvPr/>
            </p:nvSpPr>
            <p:spPr bwMode="auto">
              <a:xfrm>
                <a:off x="213814" y="1642661"/>
                <a:ext cx="428600" cy="307971"/>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S</a:t>
                </a:r>
                <a:r>
                  <a:rPr kumimoji="0" lang="en-US" altLang="zh-CN" sz="1400" b="1" kern="1200" cap="none" spc="0" normalizeH="0" baseline="-25000" noProof="0" dirty="0">
                    <a:latin typeface="+mj-lt"/>
                    <a:ea typeface="宋体" panose="02010600030101010101" pitchFamily="2" charset="-122"/>
                    <a:cs typeface="+mn-cs"/>
                  </a:rPr>
                  <a:t>2</a:t>
                </a:r>
                <a:endParaRPr kumimoji="0" lang="en-US" altLang="zh-CN" sz="1400" b="1" kern="1200" cap="none" spc="0" normalizeH="0" baseline="-25000" noProof="0" dirty="0">
                  <a:latin typeface="+mj-lt"/>
                  <a:ea typeface="宋体" panose="02010600030101010101" pitchFamily="2" charset="-122"/>
                  <a:cs typeface="+mn-cs"/>
                </a:endParaRPr>
              </a:p>
            </p:txBody>
          </p:sp>
        </p:grpSp>
        <p:grpSp>
          <p:nvGrpSpPr>
            <p:cNvPr id="44116" name="组合 67"/>
            <p:cNvGrpSpPr/>
            <p:nvPr/>
          </p:nvGrpSpPr>
          <p:grpSpPr>
            <a:xfrm>
              <a:off x="5967775" y="3205167"/>
              <a:ext cx="433391" cy="360002"/>
              <a:chOff x="209519" y="1643054"/>
              <a:chExt cx="433391" cy="360002"/>
            </a:xfrm>
          </p:grpSpPr>
          <p:sp>
            <p:nvSpPr>
              <p:cNvPr id="44125" name="椭圆 84"/>
              <p:cNvSpPr/>
              <p:nvPr/>
            </p:nvSpPr>
            <p:spPr>
              <a:xfrm>
                <a:off x="209519" y="1643056"/>
                <a:ext cx="360000" cy="360000"/>
              </a:xfrm>
              <a:prstGeom prst="ellipse">
                <a:avLst/>
              </a:prstGeom>
              <a:solidFill>
                <a:srgbClr val="92D05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86" name="Text Box 6"/>
              <p:cNvSpPr txBox="1">
                <a:spLocks noChangeArrowheads="1"/>
              </p:cNvSpPr>
              <p:nvPr/>
            </p:nvSpPr>
            <p:spPr bwMode="auto">
              <a:xfrm>
                <a:off x="213894" y="1643043"/>
                <a:ext cx="428600" cy="307971"/>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S</a:t>
                </a:r>
                <a:r>
                  <a:rPr kumimoji="0" lang="en-US" altLang="zh-CN" sz="1400" b="1" kern="1200" cap="none" spc="0" normalizeH="0" baseline="-25000" noProof="0" dirty="0">
                    <a:latin typeface="+mj-lt"/>
                    <a:ea typeface="宋体" panose="02010600030101010101" pitchFamily="2" charset="-122"/>
                    <a:cs typeface="+mn-cs"/>
                  </a:rPr>
                  <a:t>0</a:t>
                </a:r>
                <a:endParaRPr kumimoji="0" lang="en-US" altLang="zh-CN" sz="1400" b="1" kern="1200" cap="none" spc="0" normalizeH="0" baseline="-25000" noProof="0" dirty="0">
                  <a:latin typeface="+mj-lt"/>
                  <a:ea typeface="宋体" panose="02010600030101010101" pitchFamily="2" charset="-122"/>
                  <a:cs typeface="+mn-cs"/>
                </a:endParaRPr>
              </a:p>
            </p:txBody>
          </p:sp>
        </p:grpSp>
        <p:grpSp>
          <p:nvGrpSpPr>
            <p:cNvPr id="44117" name="组合 70"/>
            <p:cNvGrpSpPr/>
            <p:nvPr/>
          </p:nvGrpSpPr>
          <p:grpSpPr>
            <a:xfrm>
              <a:off x="7186983" y="3205167"/>
              <a:ext cx="433391" cy="360002"/>
              <a:chOff x="209519" y="1643054"/>
              <a:chExt cx="433391" cy="360002"/>
            </a:xfrm>
          </p:grpSpPr>
          <p:sp>
            <p:nvSpPr>
              <p:cNvPr id="44123" name="椭圆 82"/>
              <p:cNvSpPr/>
              <p:nvPr/>
            </p:nvSpPr>
            <p:spPr>
              <a:xfrm>
                <a:off x="209519" y="1643056"/>
                <a:ext cx="360000" cy="360000"/>
              </a:xfrm>
              <a:prstGeom prst="ellipse">
                <a:avLst/>
              </a:prstGeom>
              <a:solidFill>
                <a:srgbClr val="92D05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84" name="Text Box 6"/>
              <p:cNvSpPr txBox="1">
                <a:spLocks noChangeArrowheads="1"/>
              </p:cNvSpPr>
              <p:nvPr/>
            </p:nvSpPr>
            <p:spPr bwMode="auto">
              <a:xfrm>
                <a:off x="213814" y="1643043"/>
                <a:ext cx="428600" cy="307971"/>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S</a:t>
                </a:r>
                <a:r>
                  <a:rPr kumimoji="0" lang="en-US" altLang="zh-CN" sz="1400" b="1" kern="1200" cap="none" spc="0" normalizeH="0" baseline="-25000" noProof="0" dirty="0">
                    <a:latin typeface="+mj-lt"/>
                    <a:ea typeface="宋体" panose="02010600030101010101" pitchFamily="2" charset="-122"/>
                    <a:cs typeface="+mn-cs"/>
                  </a:rPr>
                  <a:t>1</a:t>
                </a:r>
                <a:endParaRPr kumimoji="0" lang="en-US" altLang="zh-CN" sz="1400" b="1" kern="1200" cap="none" spc="0" normalizeH="0" baseline="-25000" noProof="0" dirty="0">
                  <a:latin typeface="+mj-lt"/>
                  <a:ea typeface="宋体" panose="02010600030101010101" pitchFamily="2" charset="-122"/>
                  <a:cs typeface="+mn-cs"/>
                </a:endParaRPr>
              </a:p>
            </p:txBody>
          </p:sp>
        </p:grpSp>
        <p:cxnSp>
          <p:nvCxnSpPr>
            <p:cNvPr id="44118" name="直接箭头连接符 74"/>
            <p:cNvCxnSpPr>
              <a:stCxn id="44121" idx="7"/>
              <a:endCxn id="44123" idx="3"/>
            </p:cNvCxnSpPr>
            <p:nvPr/>
          </p:nvCxnSpPr>
          <p:spPr>
            <a:xfrm rot="5400000" flipH="1" flipV="1">
              <a:off x="6426478" y="3370548"/>
              <a:ext cx="671324" cy="955125"/>
            </a:xfrm>
            <a:prstGeom prst="straightConnector1">
              <a:avLst/>
            </a:prstGeom>
            <a:ln w="19050" cap="flat" cmpd="sng">
              <a:solidFill>
                <a:schemeClr val="bg2"/>
              </a:solidFill>
              <a:prstDash val="solid"/>
              <a:headEnd type="none" w="med" len="med"/>
              <a:tailEnd type="triangle" w="med" len="lg"/>
            </a:ln>
          </p:spPr>
        </p:cxnSp>
        <p:cxnSp>
          <p:nvCxnSpPr>
            <p:cNvPr id="44119" name="直接箭头连接符 75"/>
            <p:cNvCxnSpPr/>
            <p:nvPr/>
          </p:nvCxnSpPr>
          <p:spPr>
            <a:xfrm>
              <a:off x="6310327" y="3495681"/>
              <a:ext cx="928692" cy="714380"/>
            </a:xfrm>
            <a:prstGeom prst="straightConnector1">
              <a:avLst/>
            </a:prstGeom>
            <a:ln w="19050" cap="flat" cmpd="sng">
              <a:solidFill>
                <a:schemeClr val="bg2"/>
              </a:solidFill>
              <a:prstDash val="solid"/>
              <a:headEnd type="triangle" w="med" len="lg"/>
              <a:tailEnd type="none" w="med" len="lg"/>
            </a:ln>
          </p:spPr>
        </p:cxnSp>
        <p:grpSp>
          <p:nvGrpSpPr>
            <p:cNvPr id="44120" name="组合 73"/>
            <p:cNvGrpSpPr/>
            <p:nvPr/>
          </p:nvGrpSpPr>
          <p:grpSpPr>
            <a:xfrm>
              <a:off x="5977300" y="4131049"/>
              <a:ext cx="433391" cy="360002"/>
              <a:chOff x="209519" y="1643054"/>
              <a:chExt cx="433391" cy="360002"/>
            </a:xfrm>
          </p:grpSpPr>
          <p:sp>
            <p:nvSpPr>
              <p:cNvPr id="44121" name="椭圆 79"/>
              <p:cNvSpPr/>
              <p:nvPr/>
            </p:nvSpPr>
            <p:spPr>
              <a:xfrm>
                <a:off x="209519" y="1643056"/>
                <a:ext cx="360000" cy="360000"/>
              </a:xfrm>
              <a:prstGeom prst="ellipse">
                <a:avLst/>
              </a:prstGeom>
              <a:solidFill>
                <a:srgbClr val="92D05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82" name="Text Box 6"/>
              <p:cNvSpPr txBox="1">
                <a:spLocks noChangeArrowheads="1"/>
              </p:cNvSpPr>
              <p:nvPr/>
            </p:nvSpPr>
            <p:spPr bwMode="auto">
              <a:xfrm>
                <a:off x="213893" y="1642661"/>
                <a:ext cx="428600" cy="307971"/>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S</a:t>
                </a:r>
                <a:r>
                  <a:rPr kumimoji="0" lang="en-US" altLang="zh-CN" sz="1400" b="1" kern="1200" cap="none" spc="0" normalizeH="0" baseline="-25000" noProof="0" dirty="0">
                    <a:latin typeface="+mj-lt"/>
                    <a:ea typeface="宋体" panose="02010600030101010101" pitchFamily="2" charset="-122"/>
                    <a:cs typeface="+mn-cs"/>
                  </a:rPr>
                  <a:t>3</a:t>
                </a:r>
                <a:endParaRPr kumimoji="0" lang="en-US" altLang="zh-CN" sz="1400" b="1" kern="1200" cap="none" spc="0" normalizeH="0" baseline="-25000" noProof="0" dirty="0">
                  <a:latin typeface="+mj-lt"/>
                  <a:ea typeface="宋体" panose="02010600030101010101" pitchFamily="2" charset="-122"/>
                  <a:cs typeface="+mn-cs"/>
                </a:endParaRPr>
              </a:p>
            </p:txBody>
          </p:sp>
        </p:grpSp>
      </p:grpSp>
      <p:grpSp>
        <p:nvGrpSpPr>
          <p:cNvPr id="44066" name="组合 12"/>
          <p:cNvGrpSpPr/>
          <p:nvPr/>
        </p:nvGrpSpPr>
        <p:grpSpPr>
          <a:xfrm>
            <a:off x="7885113" y="2066925"/>
            <a:ext cx="827087" cy="523875"/>
            <a:chOff x="4413445" y="1000111"/>
            <a:chExt cx="1360005" cy="360094"/>
          </a:xfrm>
        </p:grpSpPr>
        <p:sp>
          <p:nvSpPr>
            <p:cNvPr id="44098" name="圆角矩形标注 13"/>
            <p:cNvSpPr/>
            <p:nvPr/>
          </p:nvSpPr>
          <p:spPr>
            <a:xfrm>
              <a:off x="4413445" y="1011894"/>
              <a:ext cx="1360005" cy="327175"/>
            </a:xfrm>
            <a:prstGeom prst="wedgeRoundRectCallout">
              <a:avLst>
                <a:gd name="adj1" fmla="val -93134"/>
                <a:gd name="adj2" fmla="val 17042"/>
                <a:gd name="adj3" fmla="val 16667"/>
              </a:avLst>
            </a:prstGeom>
            <a:solidFill>
              <a:schemeClr val="tx1"/>
            </a:solidFill>
            <a:ln w="19050" cap="flat" cmpd="sng">
              <a:solidFill>
                <a:srgbClr val="C00000"/>
              </a:solidFill>
              <a:prstDash val="sysDash"/>
              <a:round/>
              <a:headEnd type="none" w="med" len="med"/>
              <a:tailEnd type="none" w="med" len="med"/>
            </a:ln>
          </p:spPr>
          <p:txBody>
            <a:bodyPr>
              <a:spAutoFit/>
            </a:bodyPr>
            <a:p>
              <a:endParaRPr lang="zh-CN" altLang="en-US" sz="1400" dirty="0">
                <a:latin typeface="Arial" panose="020B0604020202020204" pitchFamily="34" charset="0"/>
              </a:endParaRPr>
            </a:p>
          </p:txBody>
        </p:sp>
        <p:sp>
          <p:nvSpPr>
            <p:cNvPr id="44099" name="Text Box 34"/>
            <p:cNvSpPr txBox="1"/>
            <p:nvPr/>
          </p:nvSpPr>
          <p:spPr>
            <a:xfrm>
              <a:off x="4429123" y="1000111"/>
              <a:ext cx="1272887" cy="360094"/>
            </a:xfrm>
            <a:prstGeom prst="rect">
              <a:avLst/>
            </a:prstGeom>
            <a:noFill/>
            <a:ln w="19050">
              <a:noFill/>
            </a:ln>
          </p:spPr>
          <p:txBody>
            <a:bodyPr>
              <a:spAutoFit/>
            </a:bodyPr>
            <a:p>
              <a:pPr algn="ctr"/>
              <a:r>
                <a:rPr lang="zh-CN" altLang="en-US" sz="1400" b="1" dirty="0">
                  <a:latin typeface="Arial" panose="020B0604020202020204" pitchFamily="34" charset="0"/>
                  <a:ea typeface="黑体" panose="02010609060101010101" pitchFamily="49" charset="-122"/>
                </a:rPr>
                <a:t>可重叠检测</a:t>
              </a:r>
              <a:endParaRPr lang="zh-CN" altLang="en-US" sz="1400" b="1" dirty="0">
                <a:latin typeface="Arial" panose="020B0604020202020204" pitchFamily="34" charset="0"/>
                <a:ea typeface="黑体" panose="02010609060101010101" pitchFamily="49" charset="-122"/>
              </a:endParaRPr>
            </a:p>
          </p:txBody>
        </p:sp>
      </p:grpSp>
      <p:graphicFrame>
        <p:nvGraphicFramePr>
          <p:cNvPr id="95" name="表格 94"/>
          <p:cNvGraphicFramePr>
            <a:graphicFrameLocks noGrp="1"/>
          </p:cNvGraphicFramePr>
          <p:nvPr/>
        </p:nvGraphicFramePr>
        <p:xfrm>
          <a:off x="5724525" y="3003550"/>
          <a:ext cx="2325688" cy="1784350"/>
        </p:xfrm>
        <a:graphic>
          <a:graphicData uri="http://schemas.openxmlformats.org/drawingml/2006/table">
            <a:tbl>
              <a:tblPr firstRow="1" bandRow="1">
                <a:tableStyleId>{D7AC3CCA-C797-4891-BE02-D94E43425B78}</a:tableStyleId>
              </a:tblPr>
              <a:tblGrid>
                <a:gridCol w="805134"/>
                <a:gridCol w="753509"/>
                <a:gridCol w="767044"/>
              </a:tblGrid>
              <a:tr h="360323">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kern="1200" baseline="0" dirty="0">
                          <a:latin typeface="黑体" panose="02010609060101010101" pitchFamily="49" charset="-122"/>
                          <a:ea typeface="黑体" panose="02010609060101010101" pitchFamily="49" charset="-122"/>
                        </a:rPr>
                        <a:t>现态</a:t>
                      </a:r>
                      <a:endParaRPr lang="zh-CN" altLang="en-US" sz="1400" b="1" kern="1200" baseline="0" dirty="0">
                        <a:solidFill>
                          <a:schemeClr val="bg2"/>
                        </a:solidFill>
                        <a:latin typeface="黑体" panose="02010609060101010101" pitchFamily="49" charset="-122"/>
                        <a:ea typeface="黑体" panose="02010609060101010101" pitchFamily="49" charset="-122"/>
                        <a:cs typeface="+mn-cs"/>
                      </a:endParaRPr>
                    </a:p>
                  </a:txBody>
                  <a:tcPr marL="0" marR="0" marT="0" marB="0" anchor="ctr" anchorCtr="1">
                    <a:lnB w="12700" cap="flat" cmpd="sng" algn="ctr">
                      <a:noFill/>
                      <a:prstDash val="solid"/>
                      <a:round/>
                      <a:headEnd type="none" w="med" len="med"/>
                      <a:tailEnd type="none" w="med" len="med"/>
                    </a:lnB>
                    <a:solidFill>
                      <a:srgbClr val="FFFF00"/>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kern="1200" dirty="0">
                          <a:latin typeface="+mj-lt"/>
                        </a:rPr>
                        <a:t>Q</a:t>
                      </a:r>
                      <a:r>
                        <a:rPr lang="en-US" altLang="zh-CN" sz="1400" kern="1200" baseline="30000" dirty="0">
                          <a:latin typeface="+mj-lt"/>
                        </a:rPr>
                        <a:t>n+1</a:t>
                      </a:r>
                      <a:r>
                        <a:rPr lang="en-US" altLang="zh-CN" sz="1400" kern="1200" baseline="0" dirty="0">
                          <a:latin typeface="+mj-lt"/>
                        </a:rPr>
                        <a:t>/ </a:t>
                      </a:r>
                      <a:r>
                        <a:rPr lang="en-US" altLang="zh-CN" sz="1400" kern="1200" baseline="0" dirty="0">
                          <a:solidFill>
                            <a:srgbClr val="C00000"/>
                          </a:solidFill>
                          <a:latin typeface="+mj-lt"/>
                        </a:rPr>
                        <a:t>Z</a:t>
                      </a:r>
                      <a:endParaRPr lang="zh-CN" altLang="en-US" sz="1400" b="1" kern="1200" baseline="0" dirty="0">
                        <a:solidFill>
                          <a:srgbClr val="C00000"/>
                        </a:solidFill>
                        <a:latin typeface="+mj-lt"/>
                        <a:ea typeface="+mn-ea"/>
                        <a:cs typeface="+mn-cs"/>
                      </a:endParaRPr>
                    </a:p>
                  </a:txBody>
                  <a:tcPr marL="0" marR="0" marT="0" marB="0" anchor="ctr" anchorCtr="1">
                    <a:solidFill>
                      <a:srgbClr val="FFFF00"/>
                    </a:solidFill>
                  </a:tcPr>
                </a:tc>
                <a:tc hMerge="1">
                  <a:tcPr>
                    <a:solidFill>
                      <a:schemeClr val="bg1">
                        <a:lumMod val="20000"/>
                        <a:lumOff val="80000"/>
                      </a:schemeClr>
                    </a:solidFill>
                  </a:tcPr>
                </a:tc>
              </a:tr>
              <a:tr h="284805">
                <a:tc>
                  <a:txBody>
                    <a:bodyPr/>
                    <a:lstStyle/>
                    <a:p>
                      <a:pPr algn="ctr"/>
                      <a:r>
                        <a:rPr lang="en-US" altLang="zh-CN" sz="1400" b="1" dirty="0" err="1">
                          <a:latin typeface="+mj-lt"/>
                        </a:rPr>
                        <a:t>Q</a:t>
                      </a:r>
                      <a:r>
                        <a:rPr lang="en-US" altLang="zh-CN" sz="1400" b="1" baseline="30000" dirty="0" err="1">
                          <a:latin typeface="+mj-lt"/>
                        </a:rPr>
                        <a:t>n</a:t>
                      </a:r>
                      <a:endParaRPr lang="zh-CN" altLang="en-US" sz="1400" b="1" baseline="30000" dirty="0">
                        <a:solidFill>
                          <a:schemeClr val="bg2"/>
                        </a:solidFill>
                        <a:latin typeface="+mj-lt"/>
                      </a:endParaRPr>
                    </a:p>
                  </a:txBody>
                  <a:tcPr marL="0" marR="0" marT="0" marB="0">
                    <a:lnT w="12700" cap="flat" cmpd="sng" algn="ctr">
                      <a:noFill/>
                      <a:prstDash val="solid"/>
                      <a:round/>
                      <a:headEnd type="none" w="med" len="med"/>
                      <a:tailEnd type="none" w="med" len="med"/>
                    </a:lnT>
                    <a:solidFill>
                      <a:srgbClr val="FFFF00"/>
                    </a:solidFill>
                  </a:tcPr>
                </a:tc>
                <a:tc>
                  <a:txBody>
                    <a:bodyPr/>
                    <a:lstStyle/>
                    <a:p>
                      <a:pPr algn="ctr"/>
                      <a:r>
                        <a:rPr lang="en-US" altLang="zh-CN" sz="1400" b="1" dirty="0">
                          <a:solidFill>
                            <a:srgbClr val="0000CC"/>
                          </a:solidFill>
                          <a:latin typeface="+mj-lt"/>
                        </a:rPr>
                        <a:t>X=0</a:t>
                      </a:r>
                      <a:endParaRPr lang="zh-CN" altLang="en-US" sz="1400" b="1" baseline="30000" dirty="0">
                        <a:solidFill>
                          <a:srgbClr val="0000CC"/>
                        </a:solidFill>
                        <a:latin typeface="+mj-lt"/>
                      </a:endParaRPr>
                    </a:p>
                  </a:txBody>
                  <a:tcPr marL="0" marR="0" marT="0" marB="0">
                    <a:solidFill>
                      <a:srgbClr val="FFFF00"/>
                    </a:solidFill>
                  </a:tcPr>
                </a:tc>
                <a:tc>
                  <a:txBody>
                    <a:bodyPr/>
                    <a:lstStyle/>
                    <a:p>
                      <a:pPr algn="ctr"/>
                      <a:r>
                        <a:rPr lang="en-US" altLang="zh-CN" sz="1400" b="1" dirty="0">
                          <a:solidFill>
                            <a:srgbClr val="0000CC"/>
                          </a:solidFill>
                          <a:latin typeface="+mj-lt"/>
                        </a:rPr>
                        <a:t>X=1</a:t>
                      </a:r>
                      <a:endParaRPr lang="zh-CN" altLang="en-US" sz="1400" b="1" baseline="30000" dirty="0">
                        <a:solidFill>
                          <a:srgbClr val="0000CC"/>
                        </a:solidFill>
                        <a:latin typeface="+mj-lt"/>
                      </a:endParaRPr>
                    </a:p>
                  </a:txBody>
                  <a:tcPr marL="0" marR="0" marT="0" marB="0">
                    <a:solidFill>
                      <a:srgbClr val="FFFF00"/>
                    </a:solidFill>
                  </a:tcPr>
                </a:tc>
              </a:tr>
              <a:tr h="284805">
                <a:tc>
                  <a:txBody>
                    <a:bodyPr/>
                    <a:lstStyle/>
                    <a:p>
                      <a:pPr algn="ctr"/>
                      <a:r>
                        <a:rPr lang="en-US" altLang="zh-CN" sz="1400" b="1" dirty="0">
                          <a:solidFill>
                            <a:schemeClr val="bg2"/>
                          </a:solidFill>
                          <a:latin typeface="+mj-lt"/>
                        </a:rPr>
                        <a:t>S</a:t>
                      </a:r>
                      <a:r>
                        <a:rPr lang="en-US" altLang="zh-CN" sz="1400" b="1" baseline="-25000" dirty="0">
                          <a:solidFill>
                            <a:schemeClr val="bg2"/>
                          </a:solidFill>
                          <a:latin typeface="+mj-lt"/>
                        </a:rPr>
                        <a:t>0</a:t>
                      </a:r>
                      <a:endParaRPr lang="zh-CN" altLang="en-US" sz="14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S</a:t>
                      </a:r>
                      <a:r>
                        <a:rPr lang="en-US" altLang="zh-CN" sz="1400" b="1" kern="1200" baseline="-25000" dirty="0">
                          <a:solidFill>
                            <a:schemeClr val="bg2"/>
                          </a:solidFill>
                          <a:latin typeface="+mj-lt"/>
                          <a:ea typeface="+mn-ea"/>
                          <a:cs typeface="+mn-cs"/>
                        </a:rPr>
                        <a:t>0 </a:t>
                      </a:r>
                      <a:r>
                        <a:rPr lang="en-US" altLang="zh-CN" sz="1400" b="1" dirty="0">
                          <a:latin typeface="+mj-lt"/>
                        </a:rPr>
                        <a:t>/ </a:t>
                      </a:r>
                      <a:r>
                        <a:rPr lang="en-US" altLang="zh-CN" sz="1400" b="1" dirty="0">
                          <a:solidFill>
                            <a:srgbClr val="C00000"/>
                          </a:solidFill>
                          <a:latin typeface="+mj-lt"/>
                        </a:rPr>
                        <a:t>0</a:t>
                      </a:r>
                      <a:endParaRPr lang="zh-CN" altLang="en-US" sz="1400" b="1" dirty="0">
                        <a:solidFill>
                          <a:srgbClr val="C00000"/>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S</a:t>
                      </a:r>
                      <a:r>
                        <a:rPr lang="en-US" altLang="zh-CN" sz="1400" b="1" kern="1200" baseline="-25000" dirty="0">
                          <a:solidFill>
                            <a:schemeClr val="bg2"/>
                          </a:solidFill>
                          <a:latin typeface="+mj-lt"/>
                          <a:ea typeface="+mn-ea"/>
                          <a:cs typeface="+mn-cs"/>
                        </a:rPr>
                        <a:t>1</a:t>
                      </a:r>
                      <a:r>
                        <a:rPr lang="en-US" altLang="zh-CN" sz="1400" b="1" dirty="0">
                          <a:latin typeface="+mj-lt"/>
                        </a:rPr>
                        <a:t> /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r>
              <a:tr h="284805">
                <a:tc>
                  <a:txBody>
                    <a:bodyPr/>
                    <a:lstStyle/>
                    <a:p>
                      <a:pPr algn="ctr"/>
                      <a:r>
                        <a:rPr lang="en-US" altLang="zh-CN" sz="1400" b="1" dirty="0">
                          <a:solidFill>
                            <a:schemeClr val="bg2"/>
                          </a:solidFill>
                          <a:latin typeface="+mj-lt"/>
                        </a:rPr>
                        <a:t>S</a:t>
                      </a:r>
                      <a:r>
                        <a:rPr lang="en-US" altLang="zh-CN" sz="1400" b="1" baseline="-25000" dirty="0">
                          <a:solidFill>
                            <a:schemeClr val="bg2"/>
                          </a:solidFill>
                          <a:latin typeface="+mj-lt"/>
                        </a:rPr>
                        <a:t>1</a:t>
                      </a:r>
                      <a:endParaRPr lang="zh-CN" altLang="en-US" sz="14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S</a:t>
                      </a:r>
                      <a:r>
                        <a:rPr lang="en-US" altLang="zh-CN" sz="1400" b="1" kern="1200" baseline="-25000" dirty="0">
                          <a:solidFill>
                            <a:schemeClr val="bg2"/>
                          </a:solidFill>
                          <a:latin typeface="+mj-lt"/>
                          <a:ea typeface="+mn-ea"/>
                          <a:cs typeface="+mn-cs"/>
                        </a:rPr>
                        <a:t>2</a:t>
                      </a:r>
                      <a:r>
                        <a:rPr lang="en-US" altLang="zh-CN" sz="1400" b="1" dirty="0">
                          <a:latin typeface="+mj-lt"/>
                        </a:rPr>
                        <a:t> /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S</a:t>
                      </a:r>
                      <a:r>
                        <a:rPr lang="en-US" altLang="zh-CN" sz="1400" b="1" kern="1200" baseline="-25000" dirty="0">
                          <a:solidFill>
                            <a:schemeClr val="bg2"/>
                          </a:solidFill>
                          <a:latin typeface="+mj-lt"/>
                          <a:ea typeface="+mn-ea"/>
                          <a:cs typeface="+mn-cs"/>
                        </a:rPr>
                        <a:t>1 </a:t>
                      </a:r>
                      <a:r>
                        <a:rPr lang="en-US" altLang="zh-CN" sz="1400" b="1" dirty="0">
                          <a:latin typeface="+mj-lt"/>
                        </a:rPr>
                        <a:t>/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r>
              <a:tr h="284805">
                <a:tc>
                  <a:txBody>
                    <a:bodyPr/>
                    <a:lstStyle/>
                    <a:p>
                      <a:pPr algn="ctr"/>
                      <a:r>
                        <a:rPr lang="en-US" altLang="zh-CN" sz="1400" b="1" dirty="0">
                          <a:solidFill>
                            <a:schemeClr val="bg2"/>
                          </a:solidFill>
                          <a:latin typeface="+mj-lt"/>
                        </a:rPr>
                        <a:t>S</a:t>
                      </a:r>
                      <a:r>
                        <a:rPr lang="en-US" altLang="zh-CN" sz="1400" b="1" baseline="-25000" dirty="0">
                          <a:solidFill>
                            <a:schemeClr val="bg2"/>
                          </a:solidFill>
                          <a:latin typeface="+mj-lt"/>
                        </a:rPr>
                        <a:t>2</a:t>
                      </a:r>
                      <a:endParaRPr lang="zh-CN" altLang="en-US" sz="14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S</a:t>
                      </a:r>
                      <a:r>
                        <a:rPr lang="en-US" altLang="zh-CN" sz="1400" b="1" kern="1200" baseline="-25000" dirty="0">
                          <a:solidFill>
                            <a:schemeClr val="bg2"/>
                          </a:solidFill>
                          <a:latin typeface="+mj-lt"/>
                          <a:ea typeface="+mn-ea"/>
                          <a:cs typeface="+mn-cs"/>
                        </a:rPr>
                        <a:t>0 </a:t>
                      </a:r>
                      <a:r>
                        <a:rPr lang="en-US" altLang="zh-CN" sz="1400" b="1" dirty="0">
                          <a:latin typeface="+mj-lt"/>
                        </a:rPr>
                        <a:t>/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S</a:t>
                      </a:r>
                      <a:r>
                        <a:rPr lang="en-US" altLang="zh-CN" sz="1400" b="1" kern="1200" baseline="-25000" dirty="0">
                          <a:solidFill>
                            <a:schemeClr val="bg2"/>
                          </a:solidFill>
                          <a:latin typeface="+mj-lt"/>
                          <a:ea typeface="+mn-ea"/>
                          <a:cs typeface="+mn-cs"/>
                        </a:rPr>
                        <a:t>3</a:t>
                      </a:r>
                      <a:r>
                        <a:rPr lang="en-US" altLang="zh-CN" sz="1400" b="1" dirty="0">
                          <a:latin typeface="+mj-lt"/>
                        </a:rPr>
                        <a:t> / </a:t>
                      </a:r>
                      <a:r>
                        <a:rPr lang="en-US" altLang="zh-CN" sz="1400" b="1" kern="1200" dirty="0">
                          <a:solidFill>
                            <a:srgbClr val="C00000"/>
                          </a:solidFill>
                          <a:latin typeface="+mj-lt"/>
                          <a:ea typeface="+mn-ea"/>
                          <a:cs typeface="+mn-cs"/>
                        </a:rPr>
                        <a:t>1</a:t>
                      </a:r>
                      <a:endParaRPr lang="zh-CN" altLang="en-US" sz="1400" b="1" kern="1200" dirty="0">
                        <a:solidFill>
                          <a:srgbClr val="C00000"/>
                        </a:solidFill>
                        <a:latin typeface="+mj-lt"/>
                        <a:ea typeface="+mn-ea"/>
                        <a:cs typeface="+mn-cs"/>
                      </a:endParaRPr>
                    </a:p>
                  </a:txBody>
                  <a:tcPr marL="0" marR="0" marT="0" marB="0" anchor="ctr" anchorCtr="1">
                    <a:noFill/>
                  </a:tcPr>
                </a:tc>
              </a:tr>
              <a:tr h="284805">
                <a:tc>
                  <a:txBody>
                    <a:bodyPr/>
                    <a:lstStyle/>
                    <a:p>
                      <a:pPr algn="ctr"/>
                      <a:r>
                        <a:rPr lang="en-US" altLang="zh-CN" sz="1400" b="1" dirty="0">
                          <a:solidFill>
                            <a:schemeClr val="bg2"/>
                          </a:solidFill>
                          <a:latin typeface="+mj-lt"/>
                        </a:rPr>
                        <a:t>S</a:t>
                      </a:r>
                      <a:r>
                        <a:rPr lang="en-US" altLang="zh-CN" sz="1400" b="1" baseline="-25000" dirty="0">
                          <a:solidFill>
                            <a:schemeClr val="bg2"/>
                          </a:solidFill>
                          <a:latin typeface="+mj-lt"/>
                        </a:rPr>
                        <a:t>3</a:t>
                      </a:r>
                      <a:endParaRPr lang="zh-CN" altLang="en-US" sz="14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S</a:t>
                      </a:r>
                      <a:r>
                        <a:rPr lang="en-US" altLang="zh-CN" sz="1400" b="1" kern="1200" baseline="-25000" dirty="0">
                          <a:solidFill>
                            <a:schemeClr val="bg2"/>
                          </a:solidFill>
                          <a:latin typeface="+mj-lt"/>
                          <a:ea typeface="+mn-ea"/>
                          <a:cs typeface="+mn-cs"/>
                        </a:rPr>
                        <a:t>2 </a:t>
                      </a:r>
                      <a:r>
                        <a:rPr lang="en-US" altLang="zh-CN" sz="1400" b="1" dirty="0">
                          <a:solidFill>
                            <a:schemeClr val="bg2"/>
                          </a:solidFill>
                          <a:latin typeface="+mj-lt"/>
                        </a:rPr>
                        <a:t>/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S</a:t>
                      </a:r>
                      <a:r>
                        <a:rPr lang="en-US" altLang="zh-CN" sz="1400" b="1" kern="1200" baseline="-25000" dirty="0">
                          <a:solidFill>
                            <a:schemeClr val="bg2"/>
                          </a:solidFill>
                          <a:latin typeface="+mj-lt"/>
                          <a:ea typeface="+mn-ea"/>
                          <a:cs typeface="+mn-cs"/>
                        </a:rPr>
                        <a:t>1 </a:t>
                      </a:r>
                      <a:r>
                        <a:rPr lang="en-US" altLang="zh-CN" sz="1400" b="1" dirty="0">
                          <a:latin typeface="+mj-lt"/>
                        </a:rPr>
                        <a:t>/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r>
            </a:tbl>
          </a:graphicData>
        </a:graphic>
      </p:graphicFrame>
      <p:sp>
        <p:nvSpPr>
          <p:cNvPr id="44096" name="标题 1"/>
          <p:cNvSpPr>
            <a:spLocks noGrp="1"/>
          </p:cNvSpPr>
          <p:nvPr>
            <p:ph type="title"/>
          </p:nvPr>
        </p:nvSpPr>
        <p:spPr>
          <a:xfrm>
            <a:off x="685800" y="73025"/>
            <a:ext cx="7772400" cy="331788"/>
          </a:xfrm>
        </p:spPr>
        <p:txBody>
          <a:bodyPr vert="horz" wrap="square" lIns="92075" tIns="46038" rIns="92075" bIns="46038" anchor="ctr"/>
          <a:p>
            <a:r>
              <a:rPr lang="zh-CN" altLang="en-US" sz="2400" dirty="0">
                <a:latin typeface="黑体" panose="02010609060101010101" pitchFamily="49" charset="-122"/>
                <a:ea typeface="黑体" panose="02010609060101010101" pitchFamily="49" charset="-122"/>
                <a:cs typeface="+mj-cs"/>
              </a:rPr>
              <a:t>构造原始状态图和状态表</a:t>
            </a:r>
            <a:endParaRPr lang="zh-CN" altLang="en-US" dirty="0">
              <a:latin typeface="黑体" panose="02010609060101010101" pitchFamily="49" charset="-122"/>
              <a:ea typeface="黑体" panose="02010609060101010101" pitchFamily="49" charset="-122"/>
              <a:cs typeface="+mj-cs"/>
            </a:endParaRPr>
          </a:p>
        </p:txBody>
      </p:sp>
      <p:sp>
        <p:nvSpPr>
          <p:cNvPr id="2" name="灯片编号占位符 1"/>
          <p:cNvSpPr txBox="1">
            <a:spLocks noGrp="1"/>
          </p:cNvSpPr>
          <p:nvPr>
            <p:ph type="sldNum" sz="quarter" idx="4"/>
          </p:nvPr>
        </p:nvSpPr>
        <p:spPr bwMode="auto"/>
        <p:txBody>
          <a:bodyPr wrap="square" lIns="92075" tIns="46038" rIns="92075" bIns="46038" numCol="1" anchor="ctr"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000" dirty="0"/>
            </a:fld>
            <a:endParaRPr lang="en-US" altLang="zh-CN" sz="10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dissolve">
                                      <p:cBhvr>
                                        <p:cTn id="7" dur="500"/>
                                        <p:tgtEl>
                                          <p:spTgt spid="68"/>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95"/>
                                        </p:tgtEl>
                                        <p:attrNameLst>
                                          <p:attrName>style.visibility</p:attrName>
                                        </p:attrNameLst>
                                      </p:cBhvr>
                                      <p:to>
                                        <p:strVal val="visible"/>
                                      </p:to>
                                    </p:set>
                                    <p:animEffect transition="in" filter="dissolve">
                                      <p:cBhvr>
                                        <p:cTn id="11"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Text Box 4"/>
          <p:cNvSpPr txBox="1"/>
          <p:nvPr/>
        </p:nvSpPr>
        <p:spPr>
          <a:xfrm>
            <a:off x="717550" y="76200"/>
            <a:ext cx="7715250" cy="523875"/>
          </a:xfrm>
          <a:prstGeom prst="rect">
            <a:avLst/>
          </a:prstGeom>
          <a:noFill/>
          <a:ln w="9525">
            <a:noFill/>
          </a:ln>
        </p:spPr>
        <p:txBody>
          <a:bodyPr>
            <a:spAutoFit/>
          </a:bodyPr>
          <a:p>
            <a:pPr algn="ctr" eaLnBrk="1" hangingPunct="1">
              <a:spcBef>
                <a:spcPct val="50000"/>
              </a:spcBef>
            </a:pPr>
            <a:r>
              <a:rPr lang="zh-CN" altLang="en-US" sz="2800" b="1" dirty="0">
                <a:latin typeface="黑体" panose="02010609060101010101" pitchFamily="49" charset="-122"/>
                <a:ea typeface="黑体" panose="02010609060101010101" pitchFamily="49" charset="-122"/>
              </a:rPr>
              <a:t>序列检测电路设计</a:t>
            </a:r>
            <a:endParaRPr lang="en-US" altLang="zh-CN" sz="2800" b="1" dirty="0">
              <a:latin typeface="黑体" panose="02010609060101010101" pitchFamily="49" charset="-122"/>
              <a:ea typeface="黑体" panose="02010609060101010101" pitchFamily="49" charset="-122"/>
            </a:endParaRPr>
          </a:p>
        </p:txBody>
      </p:sp>
      <p:grpSp>
        <p:nvGrpSpPr>
          <p:cNvPr id="46083" name="组合 6"/>
          <p:cNvGrpSpPr/>
          <p:nvPr/>
        </p:nvGrpSpPr>
        <p:grpSpPr>
          <a:xfrm>
            <a:off x="827088" y="987425"/>
            <a:ext cx="7129462" cy="4105275"/>
            <a:chOff x="-45001" y="1093144"/>
            <a:chExt cx="6556660" cy="4104456"/>
          </a:xfrm>
        </p:grpSpPr>
        <p:sp>
          <p:nvSpPr>
            <p:cNvPr id="8" name="圆角矩形 248"/>
            <p:cNvSpPr>
              <a:spLocks noChangeArrowheads="1"/>
            </p:cNvSpPr>
            <p:nvPr/>
          </p:nvSpPr>
          <p:spPr bwMode="auto">
            <a:xfrm>
              <a:off x="153553" y="1093144"/>
              <a:ext cx="6358106" cy="3888599"/>
            </a:xfrm>
            <a:prstGeom prst="roundRect">
              <a:avLst>
                <a:gd name="adj" fmla="val 12642"/>
              </a:avLst>
            </a:prstGeom>
            <a:noFill/>
            <a:ln w="19050" algn="ctr">
              <a:solidFill>
                <a:schemeClr val="accent1">
                  <a:lumMod val="50000"/>
                </a:schemeClr>
              </a:solidFill>
              <a:prstDash val="sysDash"/>
              <a:round/>
            </a:ln>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6087" name="Rectangle 16"/>
            <p:cNvSpPr/>
            <p:nvPr/>
          </p:nvSpPr>
          <p:spPr>
            <a:xfrm>
              <a:off x="-45001" y="1113756"/>
              <a:ext cx="6357973" cy="4083844"/>
            </a:xfrm>
            <a:prstGeom prst="rect">
              <a:avLst/>
            </a:prstGeom>
            <a:noFill/>
            <a:ln w="28575">
              <a:noFill/>
            </a:ln>
          </p:spPr>
          <p:txBody>
            <a:bodyPr lIns="92075" tIns="46038" rIns="92075" bIns="46038" anchor="ctr"/>
            <a:p>
              <a:pPr marL="809625" indent="-809625">
                <a:spcBef>
                  <a:spcPct val="50000"/>
                </a:spcBef>
                <a:buClr>
                  <a:schemeClr val="accent2"/>
                </a:buClr>
                <a:buSzPct val="80000"/>
                <a:buFont typeface="Wingdings" panose="05000000000000000000" pitchFamily="2" charset="2"/>
              </a:pPr>
              <a:r>
                <a:rPr lang="en-US" altLang="zh-CN" sz="1800" b="1" dirty="0">
                  <a:latin typeface="黑体" panose="02010609060101010101" pitchFamily="49" charset="-122"/>
                  <a:ea typeface="黑体" panose="02010609060101010101" pitchFamily="49" charset="-122"/>
                </a:rPr>
                <a:t>  </a:t>
              </a:r>
              <a:r>
                <a:rPr lang="zh-CN" altLang="en-US" sz="1800" b="1" dirty="0">
                  <a:latin typeface="黑体" panose="02010609060101010101" pitchFamily="49" charset="-122"/>
                  <a:ea typeface="黑体" panose="02010609060101010101" pitchFamily="49" charset="-122"/>
                </a:rPr>
                <a:t>（</a:t>
              </a:r>
              <a:r>
                <a:rPr lang="en-US" altLang="zh-CN" sz="1800" b="1" dirty="0">
                  <a:latin typeface="黑体" panose="02010609060101010101" pitchFamily="49" charset="-122"/>
                  <a:ea typeface="黑体" panose="02010609060101010101" pitchFamily="49" charset="-122"/>
                </a:rPr>
                <a:t>1</a:t>
              </a:r>
              <a:r>
                <a:rPr lang="zh-CN" altLang="en-US" sz="1800" b="1" dirty="0">
                  <a:latin typeface="黑体" panose="02010609060101010101" pitchFamily="49" charset="-122"/>
                  <a:ea typeface="黑体" panose="02010609060101010101" pitchFamily="49" charset="-122"/>
                </a:rPr>
                <a:t>）检测器输入端收到</a:t>
              </a:r>
              <a:r>
                <a:rPr lang="en-US" altLang="zh-CN" sz="1800" b="1" dirty="0">
                  <a:latin typeface="Arial" panose="020B0604020202020204" pitchFamily="34" charset="0"/>
                  <a:ea typeface="黑体" panose="02010609060101010101" pitchFamily="49" charset="-122"/>
                </a:rPr>
                <a:t>1</a:t>
              </a:r>
              <a:r>
                <a:rPr lang="zh-CN" altLang="en-US" sz="1800" b="1" dirty="0">
                  <a:latin typeface="黑体" panose="02010609060101010101" pitchFamily="49" charset="-122"/>
                  <a:ea typeface="黑体" panose="02010609060101010101" pitchFamily="49" charset="-122"/>
                </a:rPr>
                <a:t>位数据时，有两种可能：</a:t>
              </a:r>
              <a:r>
                <a:rPr lang="en-US" altLang="zh-CN" sz="1800" b="1" dirty="0">
                  <a:latin typeface="黑体" panose="02010609060101010101" pitchFamily="49" charset="-122"/>
                  <a:ea typeface="黑体" panose="02010609060101010101" pitchFamily="49" charset="-122"/>
                </a:rPr>
                <a:t>0</a:t>
              </a:r>
              <a:r>
                <a:rPr lang="zh-CN" altLang="en-US" sz="1800" b="1" dirty="0">
                  <a:latin typeface="黑体" panose="02010609060101010101" pitchFamily="49" charset="-122"/>
                  <a:ea typeface="黑体" panose="02010609060101010101" pitchFamily="49" charset="-122"/>
                </a:rPr>
                <a:t>或</a:t>
              </a:r>
              <a:r>
                <a:rPr lang="en-US" altLang="zh-CN" sz="1800" b="1" dirty="0">
                  <a:latin typeface="黑体" panose="02010609060101010101" pitchFamily="49" charset="-122"/>
                  <a:ea typeface="黑体" panose="02010609060101010101" pitchFamily="49" charset="-122"/>
                </a:rPr>
                <a:t>1</a:t>
              </a:r>
              <a:r>
                <a:rPr lang="zh-CN" altLang="en-US" sz="1800" b="1" dirty="0">
                  <a:latin typeface="黑体" panose="02010609060101010101" pitchFamily="49" charset="-122"/>
                  <a:ea typeface="黑体" panose="02010609060101010101" pitchFamily="49" charset="-122"/>
                </a:rPr>
                <a:t>，分别用</a:t>
              </a:r>
              <a:r>
                <a:rPr lang="en-US" altLang="zh-CN" sz="1800" b="1" dirty="0">
                  <a:latin typeface="Arial" panose="020B0604020202020204" pitchFamily="34" charset="0"/>
                  <a:ea typeface="黑体" panose="02010609060101010101" pitchFamily="49" charset="-122"/>
                </a:rPr>
                <a:t>S</a:t>
              </a:r>
              <a:r>
                <a:rPr lang="en-US" altLang="zh-CN" sz="1800" b="1" baseline="-25000" dirty="0">
                  <a:latin typeface="Arial" panose="020B0604020202020204" pitchFamily="34" charset="0"/>
                  <a:ea typeface="黑体" panose="02010609060101010101" pitchFamily="49" charset="-122"/>
                </a:rPr>
                <a:t>0</a:t>
              </a:r>
              <a:r>
                <a:rPr lang="zh-CN" altLang="en-US" sz="1800" b="1" dirty="0">
                  <a:latin typeface="Arial" panose="020B0604020202020204" pitchFamily="34" charset="0"/>
                  <a:ea typeface="黑体" panose="02010609060101010101" pitchFamily="49" charset="-122"/>
                </a:rPr>
                <a:t>和</a:t>
              </a:r>
              <a:r>
                <a:rPr lang="en-US" altLang="zh-CN" sz="1800" b="1" dirty="0">
                  <a:latin typeface="Arial" panose="020B0604020202020204" pitchFamily="34" charset="0"/>
                  <a:ea typeface="黑体" panose="02010609060101010101" pitchFamily="49" charset="-122"/>
                </a:rPr>
                <a:t>S</a:t>
              </a:r>
              <a:r>
                <a:rPr lang="en-US" altLang="zh-CN" sz="1800" b="1" baseline="-25000" dirty="0">
                  <a:latin typeface="Arial" panose="020B0604020202020204" pitchFamily="34" charset="0"/>
                  <a:ea typeface="黑体" panose="02010609060101010101" pitchFamily="49" charset="-122"/>
                </a:rPr>
                <a:t>1</a:t>
              </a:r>
              <a:r>
                <a:rPr lang="zh-CN" altLang="en-US" sz="1800" b="1" dirty="0">
                  <a:latin typeface="黑体" panose="02010609060101010101" pitchFamily="49" charset="-122"/>
                  <a:ea typeface="黑体" panose="02010609060101010101" pitchFamily="49" charset="-122"/>
                </a:rPr>
                <a:t>标记这两个状态，通常用</a:t>
              </a:r>
              <a:r>
                <a:rPr lang="en-US" altLang="zh-CN" sz="1800" b="1" dirty="0">
                  <a:latin typeface="Arial" panose="020B0604020202020204" pitchFamily="34" charset="0"/>
                  <a:ea typeface="黑体" panose="02010609060101010101" pitchFamily="49" charset="-122"/>
                </a:rPr>
                <a:t>S</a:t>
              </a:r>
              <a:r>
                <a:rPr lang="en-US" altLang="zh-CN" sz="1800" b="1" baseline="-25000" dirty="0">
                  <a:latin typeface="Arial" panose="020B0604020202020204" pitchFamily="34" charset="0"/>
                  <a:ea typeface="黑体" panose="02010609060101010101" pitchFamily="49" charset="-122"/>
                </a:rPr>
                <a:t>0</a:t>
              </a:r>
              <a:r>
                <a:rPr lang="zh-CN" altLang="en-US" sz="1800" b="1" dirty="0">
                  <a:latin typeface="黑体" panose="02010609060101010101" pitchFamily="49" charset="-122"/>
                  <a:ea typeface="黑体" panose="02010609060101010101" pitchFamily="49" charset="-122"/>
                </a:rPr>
                <a:t>表示初始状态。</a:t>
              </a:r>
              <a:endParaRPr lang="zh-CN" altLang="en-US" sz="1800" b="1" dirty="0">
                <a:solidFill>
                  <a:srgbClr val="C00000"/>
                </a:solidFill>
                <a:latin typeface="黑体" panose="02010609060101010101" pitchFamily="49" charset="-122"/>
                <a:ea typeface="黑体" panose="02010609060101010101" pitchFamily="49" charset="-122"/>
              </a:endParaRPr>
            </a:p>
            <a:p>
              <a:pPr marL="809625" indent="-809625">
                <a:spcBef>
                  <a:spcPct val="50000"/>
                </a:spcBef>
                <a:buClr>
                  <a:schemeClr val="accent2"/>
                </a:buClr>
                <a:buSzPct val="80000"/>
                <a:buFont typeface="Wingdings" panose="05000000000000000000" pitchFamily="2" charset="2"/>
              </a:pPr>
              <a:r>
                <a:rPr lang="zh-CN" altLang="en-US" sz="1800" b="1" dirty="0">
                  <a:latin typeface="黑体" panose="02010609060101010101" pitchFamily="49" charset="-122"/>
                  <a:ea typeface="黑体" panose="02010609060101010101" pitchFamily="49" charset="-122"/>
                </a:rPr>
                <a:t>  （</a:t>
              </a:r>
              <a:r>
                <a:rPr lang="en-US" altLang="zh-CN" sz="1800" b="1" dirty="0">
                  <a:latin typeface="黑体" panose="02010609060101010101" pitchFamily="49" charset="-122"/>
                  <a:ea typeface="黑体" panose="02010609060101010101" pitchFamily="49" charset="-122"/>
                </a:rPr>
                <a:t>2</a:t>
              </a:r>
              <a:r>
                <a:rPr lang="zh-CN" altLang="en-US" sz="1800" b="1" dirty="0">
                  <a:latin typeface="黑体" panose="02010609060101010101" pitchFamily="49" charset="-122"/>
                  <a:ea typeface="黑体" panose="02010609060101010101" pitchFamily="49" charset="-122"/>
                </a:rPr>
                <a:t>）收到</a:t>
              </a:r>
              <a:r>
                <a:rPr lang="en-US" altLang="zh-CN" sz="1800" b="1" dirty="0">
                  <a:latin typeface="Arial" panose="020B0604020202020204" pitchFamily="34" charset="0"/>
                  <a:ea typeface="黑体" panose="02010609060101010101" pitchFamily="49" charset="-122"/>
                </a:rPr>
                <a:t>2</a:t>
              </a:r>
              <a:r>
                <a:rPr lang="zh-CN" altLang="en-US" sz="1800" b="1" dirty="0">
                  <a:latin typeface="黑体" panose="02010609060101010101" pitchFamily="49" charset="-122"/>
                  <a:ea typeface="黑体" panose="02010609060101010101" pitchFamily="49" charset="-122"/>
                </a:rPr>
                <a:t>位数据时，只标记我们感兴趣的子串，用</a:t>
              </a:r>
              <a:r>
                <a:rPr lang="en-US" altLang="zh-CN" sz="1800" b="1" dirty="0">
                  <a:latin typeface="Arial" panose="020B0604020202020204" pitchFamily="34" charset="0"/>
                  <a:ea typeface="黑体" panose="02010609060101010101" pitchFamily="49" charset="-122"/>
                </a:rPr>
                <a:t>S</a:t>
              </a:r>
              <a:r>
                <a:rPr lang="en-US" altLang="zh-CN" sz="1800" b="1" baseline="-25000" dirty="0">
                  <a:latin typeface="Arial" panose="020B0604020202020204" pitchFamily="34" charset="0"/>
                  <a:ea typeface="黑体" panose="02010609060101010101" pitchFamily="49" charset="-122"/>
                </a:rPr>
                <a:t>2</a:t>
              </a:r>
              <a:r>
                <a:rPr lang="zh-CN" altLang="en-US" sz="1800" b="1" dirty="0">
                  <a:latin typeface="黑体" panose="02010609060101010101" pitchFamily="49" charset="-122"/>
                  <a:ea typeface="黑体" panose="02010609060101010101" pitchFamily="49" charset="-122"/>
                </a:rPr>
                <a:t>表示（例如 </a:t>
              </a:r>
              <a:r>
                <a:rPr lang="en-US" altLang="zh-CN" sz="1800" b="1" dirty="0">
                  <a:latin typeface="黑体" panose="02010609060101010101" pitchFamily="49" charset="-122"/>
                  <a:ea typeface="黑体" panose="02010609060101010101" pitchFamily="49" charset="-122"/>
                </a:rPr>
                <a:t>10</a:t>
              </a:r>
              <a:r>
                <a:rPr lang="zh-CN" altLang="en-US" sz="1800" b="1" dirty="0">
                  <a:latin typeface="黑体" panose="02010609060101010101" pitchFamily="49" charset="-122"/>
                  <a:ea typeface="黑体" panose="02010609060101010101" pitchFamily="49" charset="-122"/>
                </a:rPr>
                <a:t>）</a:t>
              </a:r>
              <a:endParaRPr lang="zh-CN" altLang="en-US" sz="1800" b="1" dirty="0">
                <a:latin typeface="黑体" panose="02010609060101010101" pitchFamily="49" charset="-122"/>
                <a:ea typeface="黑体" panose="02010609060101010101" pitchFamily="49" charset="-122"/>
              </a:endParaRPr>
            </a:p>
            <a:p>
              <a:pPr marL="809625" indent="-809625">
                <a:spcBef>
                  <a:spcPct val="50000"/>
                </a:spcBef>
                <a:buClr>
                  <a:schemeClr val="accent2"/>
                </a:buClr>
                <a:buSzPct val="80000"/>
                <a:buFont typeface="Wingdings" panose="05000000000000000000" pitchFamily="2" charset="2"/>
              </a:pPr>
              <a:r>
                <a:rPr lang="zh-CN" altLang="en-US" sz="1800" b="1" dirty="0">
                  <a:latin typeface="黑体" panose="02010609060101010101" pitchFamily="49" charset="-122"/>
                  <a:ea typeface="黑体" panose="02010609060101010101" pitchFamily="49" charset="-122"/>
                </a:rPr>
                <a:t>  （</a:t>
              </a:r>
              <a:r>
                <a:rPr lang="en-US" altLang="zh-CN" sz="1800" b="1" dirty="0">
                  <a:latin typeface="黑体" panose="02010609060101010101" pitchFamily="49" charset="-122"/>
                  <a:ea typeface="黑体" panose="02010609060101010101" pitchFamily="49" charset="-122"/>
                </a:rPr>
                <a:t>3</a:t>
              </a:r>
              <a:r>
                <a:rPr lang="zh-CN" altLang="en-US" sz="1800" b="1" dirty="0">
                  <a:latin typeface="黑体" panose="02010609060101010101" pitchFamily="49" charset="-122"/>
                  <a:ea typeface="黑体" panose="02010609060101010101" pitchFamily="49" charset="-122"/>
                </a:rPr>
                <a:t>）同理，收到</a:t>
              </a:r>
              <a:r>
                <a:rPr lang="en-US" altLang="zh-CN" sz="1800" b="1" dirty="0">
                  <a:latin typeface="Arial" panose="020B0604020202020204" pitchFamily="34" charset="0"/>
                  <a:ea typeface="黑体" panose="02010609060101010101" pitchFamily="49" charset="-122"/>
                </a:rPr>
                <a:t>3</a:t>
              </a:r>
              <a:r>
                <a:rPr lang="zh-CN" altLang="en-US" sz="1800" b="1" dirty="0">
                  <a:latin typeface="黑体" panose="02010609060101010101" pitchFamily="49" charset="-122"/>
                  <a:ea typeface="黑体" panose="02010609060101010101" pitchFamily="49" charset="-122"/>
                </a:rPr>
                <a:t>位数据时，只标记我们感兴趣的子串，用</a:t>
              </a:r>
              <a:r>
                <a:rPr lang="en-US" altLang="zh-CN" sz="1800" b="1" dirty="0">
                  <a:latin typeface="Arial" panose="020B0604020202020204" pitchFamily="34" charset="0"/>
                  <a:ea typeface="黑体" panose="02010609060101010101" pitchFamily="49" charset="-122"/>
                </a:rPr>
                <a:t>S</a:t>
              </a:r>
              <a:r>
                <a:rPr lang="en-US" altLang="zh-CN" sz="1800" b="1" baseline="-25000" dirty="0">
                  <a:latin typeface="Arial" panose="020B0604020202020204" pitchFamily="34" charset="0"/>
                  <a:ea typeface="黑体" panose="02010609060101010101" pitchFamily="49" charset="-122"/>
                </a:rPr>
                <a:t>3</a:t>
              </a:r>
              <a:r>
                <a:rPr lang="zh-CN" altLang="en-US" sz="1800" b="1" dirty="0">
                  <a:latin typeface="黑体" panose="02010609060101010101" pitchFamily="49" charset="-122"/>
                  <a:ea typeface="黑体" panose="02010609060101010101" pitchFamily="49" charset="-122"/>
                </a:rPr>
                <a:t>表示（例如 </a:t>
              </a:r>
              <a:r>
                <a:rPr lang="en-US" altLang="zh-CN" sz="1800" b="1" dirty="0">
                  <a:latin typeface="黑体" panose="02010609060101010101" pitchFamily="49" charset="-122"/>
                  <a:ea typeface="黑体" panose="02010609060101010101" pitchFamily="49" charset="-122"/>
                </a:rPr>
                <a:t>101</a:t>
              </a:r>
              <a:r>
                <a:rPr lang="zh-CN" altLang="en-US" sz="1800" b="1" dirty="0">
                  <a:latin typeface="黑体" panose="02010609060101010101" pitchFamily="49" charset="-122"/>
                  <a:ea typeface="黑体" panose="02010609060101010101" pitchFamily="49" charset="-122"/>
                </a:rPr>
                <a:t>）</a:t>
              </a:r>
              <a:r>
                <a:rPr lang="en-US" altLang="zh-CN" sz="1800" b="1" dirty="0">
                  <a:latin typeface="黑体" panose="02010609060101010101" pitchFamily="49" charset="-122"/>
                  <a:ea typeface="黑体" panose="02010609060101010101" pitchFamily="49" charset="-122"/>
                </a:rPr>
                <a:t>……</a:t>
              </a:r>
              <a:r>
                <a:rPr lang="zh-CN" altLang="en-US" sz="1800" b="1" dirty="0">
                  <a:latin typeface="黑体" panose="02010609060101010101" pitchFamily="49" charset="-122"/>
                  <a:ea typeface="黑体" panose="02010609060101010101" pitchFamily="49" charset="-122"/>
                </a:rPr>
                <a:t>，直到把我们感兴趣的完整子串也已标记为止。</a:t>
              </a:r>
              <a:endParaRPr lang="zh-CN" altLang="en-US" sz="1800" b="1" dirty="0">
                <a:latin typeface="黑体" panose="02010609060101010101" pitchFamily="49" charset="-122"/>
                <a:ea typeface="黑体" panose="02010609060101010101" pitchFamily="49" charset="-122"/>
              </a:endParaRPr>
            </a:p>
            <a:p>
              <a:pPr marL="809625" indent="-809625">
                <a:spcBef>
                  <a:spcPct val="50000"/>
                </a:spcBef>
                <a:buClr>
                  <a:schemeClr val="accent2"/>
                </a:buClr>
                <a:buSzPct val="80000"/>
                <a:buFont typeface="Wingdings" panose="05000000000000000000" pitchFamily="2" charset="2"/>
              </a:pPr>
              <a:r>
                <a:rPr lang="zh-CN" altLang="en-US" sz="1800" b="1" dirty="0">
                  <a:latin typeface="黑体" panose="02010609060101010101" pitchFamily="49" charset="-122"/>
                  <a:ea typeface="黑体" panose="02010609060101010101" pitchFamily="49" charset="-122"/>
                </a:rPr>
                <a:t>  （</a:t>
              </a:r>
              <a:r>
                <a:rPr lang="en-US" altLang="zh-CN" sz="1800" b="1" dirty="0">
                  <a:latin typeface="黑体" panose="02010609060101010101" pitchFamily="49" charset="-122"/>
                  <a:ea typeface="黑体" panose="02010609060101010101" pitchFamily="49" charset="-122"/>
                </a:rPr>
                <a:t>4</a:t>
              </a:r>
              <a:r>
                <a:rPr lang="zh-CN" altLang="en-US" sz="1800" b="1" dirty="0">
                  <a:latin typeface="黑体" panose="02010609060101010101" pitchFamily="49" charset="-122"/>
                  <a:ea typeface="黑体" panose="02010609060101010101" pitchFamily="49" charset="-122"/>
                </a:rPr>
                <a:t>）从初始状态开始，采用直接构图法，将每一个当前状态在所有取值下的次态转换及输出情况已都考虑到，并且没有遗漏为止。</a:t>
              </a:r>
              <a:endParaRPr lang="zh-CN" altLang="en-US" sz="1800" b="1" dirty="0">
                <a:latin typeface="黑体" panose="02010609060101010101" pitchFamily="49" charset="-122"/>
                <a:ea typeface="黑体" panose="02010609060101010101" pitchFamily="49" charset="-122"/>
              </a:endParaRPr>
            </a:p>
          </p:txBody>
        </p:sp>
      </p:grpSp>
      <p:sp>
        <p:nvSpPr>
          <p:cNvPr id="46084" name="TextBox 5"/>
          <p:cNvSpPr txBox="1"/>
          <p:nvPr/>
        </p:nvSpPr>
        <p:spPr>
          <a:xfrm>
            <a:off x="2100263" y="771525"/>
            <a:ext cx="4703762" cy="430213"/>
          </a:xfrm>
          <a:prstGeom prst="rect">
            <a:avLst/>
          </a:prstGeom>
          <a:solidFill>
            <a:schemeClr val="tx1"/>
          </a:solidFill>
          <a:ln w="9525">
            <a:noFill/>
          </a:ln>
        </p:spPr>
        <p:txBody>
          <a:bodyPr>
            <a:spAutoFit/>
          </a:bodyPr>
          <a:p>
            <a:pPr algn="ctr"/>
            <a:r>
              <a:rPr lang="zh-CN" altLang="en-US" sz="2200" b="1" dirty="0">
                <a:solidFill>
                  <a:srgbClr val="0000BF"/>
                </a:solidFill>
                <a:latin typeface="黑体" panose="02010609060101010101" pitchFamily="49" charset="-122"/>
                <a:ea typeface="黑体" panose="02010609060101010101" pitchFamily="49" charset="-122"/>
              </a:rPr>
              <a:t>序列检测的原始状态图构造方法总结</a:t>
            </a:r>
            <a:endParaRPr lang="zh-CN" altLang="en-US" sz="2200" b="1" dirty="0">
              <a:solidFill>
                <a:srgbClr val="0000BF"/>
              </a:solidFill>
              <a:latin typeface="黑体" panose="02010609060101010101" pitchFamily="49" charset="-122"/>
              <a:ea typeface="黑体" panose="02010609060101010101" pitchFamily="49" charset="-122"/>
            </a:endParaRPr>
          </a:p>
        </p:txBody>
      </p:sp>
      <p:sp>
        <p:nvSpPr>
          <p:cNvPr id="2" name="灯片编号占位符 1"/>
          <p:cNvSpPr txBox="1">
            <a:spLocks noGrp="1"/>
          </p:cNvSpPr>
          <p:nvPr>
            <p:ph type="sldNum" sz="quarter" idx="4"/>
          </p:nvPr>
        </p:nvSpPr>
        <p:spPr bwMode="auto"/>
        <p:txBody>
          <a:bodyPr wrap="square" lIns="92075" tIns="46038" rIns="92075" bIns="46038" numCol="1" anchor="ctr"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000" dirty="0"/>
            </a:fld>
            <a:endParaRPr lang="en-US" altLang="zh-CN" sz="1000" dirty="0">
              <a:solidFill>
                <a:schemeClr val="tx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ext Box 3"/>
          <p:cNvSpPr txBox="1"/>
          <p:nvPr/>
        </p:nvSpPr>
        <p:spPr>
          <a:xfrm>
            <a:off x="876300" y="1071563"/>
            <a:ext cx="7799388" cy="1477962"/>
          </a:xfrm>
          <a:prstGeom prst="rect">
            <a:avLst/>
          </a:prstGeom>
          <a:noFill/>
          <a:ln w="28575">
            <a:noFill/>
          </a:ln>
        </p:spPr>
        <p:txBody>
          <a:bodyPr>
            <a:spAutoFit/>
          </a:bodyPr>
          <a:p>
            <a:pPr marL="288925" indent="-288925">
              <a:spcBef>
                <a:spcPct val="50000"/>
              </a:spcBef>
              <a:buClr>
                <a:schemeClr val="bg1"/>
              </a:buClr>
            </a:pPr>
            <a:r>
              <a:rPr lang="zh-CN" altLang="en-US" sz="1800" b="1" dirty="0">
                <a:latin typeface="黑体" panose="02010609060101010101" pitchFamily="49" charset="-122"/>
                <a:ea typeface="黑体" panose="02010609060101010101" pitchFamily="49" charset="-122"/>
              </a:rPr>
              <a:t>要求：</a:t>
            </a:r>
            <a:endParaRPr lang="en-US" altLang="zh-CN" sz="1800" b="1" dirty="0">
              <a:latin typeface="黑体" panose="02010609060101010101" pitchFamily="49" charset="-122"/>
              <a:ea typeface="黑体" panose="02010609060101010101" pitchFamily="49" charset="-122"/>
            </a:endParaRPr>
          </a:p>
          <a:p>
            <a:pPr marL="288925" indent="-288925">
              <a:spcBef>
                <a:spcPct val="50000"/>
              </a:spcBef>
              <a:buClr>
                <a:schemeClr val="bg1"/>
              </a:buClr>
              <a:buSzPct val="120000"/>
              <a:buFont typeface="Wingdings" panose="05000000000000000000" pitchFamily="2" charset="2"/>
              <a:buChar char="§"/>
            </a:pPr>
            <a:r>
              <a:rPr lang="zh-CN" altLang="en-US" sz="1800" b="1" dirty="0">
                <a:latin typeface="黑体" panose="02010609060101010101" pitchFamily="49" charset="-122"/>
                <a:ea typeface="黑体" panose="02010609060101010101" pitchFamily="49" charset="-122"/>
              </a:rPr>
              <a:t>余</a:t>
            </a:r>
            <a:r>
              <a:rPr lang="en-US" altLang="zh-CN" sz="1800" b="1" dirty="0">
                <a:latin typeface="黑体" panose="02010609060101010101" pitchFamily="49" charset="-122"/>
                <a:ea typeface="黑体" panose="02010609060101010101" pitchFamily="49" charset="-122"/>
              </a:rPr>
              <a:t>3</a:t>
            </a:r>
            <a:r>
              <a:rPr lang="zh-CN" altLang="en-US" sz="1800" b="1" dirty="0">
                <a:latin typeface="黑体" panose="02010609060101010101" pitchFamily="49" charset="-122"/>
                <a:ea typeface="黑体" panose="02010609060101010101" pitchFamily="49" charset="-122"/>
              </a:rPr>
              <a:t>码高位在前、低位在后串行地加到检测器的输入端。</a:t>
            </a:r>
            <a:endParaRPr lang="zh-CN" altLang="en-US" sz="1800" b="1" dirty="0">
              <a:latin typeface="黑体" panose="02010609060101010101" pitchFamily="49" charset="-122"/>
              <a:ea typeface="黑体" panose="02010609060101010101" pitchFamily="49" charset="-122"/>
            </a:endParaRPr>
          </a:p>
          <a:p>
            <a:pPr marL="288925" indent="-288925">
              <a:spcBef>
                <a:spcPct val="50000"/>
              </a:spcBef>
              <a:buClr>
                <a:schemeClr val="bg1"/>
              </a:buClr>
              <a:buSzPct val="120000"/>
              <a:buFont typeface="Wingdings" panose="05000000000000000000" pitchFamily="2" charset="2"/>
              <a:buChar char="§"/>
            </a:pPr>
            <a:r>
              <a:rPr lang="zh-CN" altLang="en-US" sz="1800" b="1" dirty="0">
                <a:latin typeface="黑体" panose="02010609060101010101" pitchFamily="49" charset="-122"/>
                <a:ea typeface="黑体" panose="02010609060101010101" pitchFamily="49" charset="-122"/>
              </a:rPr>
              <a:t>电路每接收一组代码（即在收到第</a:t>
            </a:r>
            <a:r>
              <a:rPr lang="en-US" altLang="zh-CN" sz="1800" b="1" dirty="0">
                <a:latin typeface="黑体" panose="02010609060101010101" pitchFamily="49" charset="-122"/>
                <a:ea typeface="黑体" panose="02010609060101010101" pitchFamily="49" charset="-122"/>
              </a:rPr>
              <a:t>4</a:t>
            </a:r>
            <a:r>
              <a:rPr lang="zh-CN" altLang="en-US" sz="1800" b="1" dirty="0">
                <a:latin typeface="黑体" panose="02010609060101010101" pitchFamily="49" charset="-122"/>
                <a:ea typeface="黑体" panose="02010609060101010101" pitchFamily="49" charset="-122"/>
              </a:rPr>
              <a:t>位代码时）判断。若是错误代码，则输出为</a:t>
            </a:r>
            <a:r>
              <a:rPr lang="en-US" altLang="zh-CN" sz="1800" b="1" dirty="0">
                <a:latin typeface="黑体" panose="02010609060101010101" pitchFamily="49" charset="-122"/>
                <a:ea typeface="黑体" panose="02010609060101010101" pitchFamily="49" charset="-122"/>
              </a:rPr>
              <a:t>1</a:t>
            </a:r>
            <a:r>
              <a:rPr lang="zh-CN" altLang="en-US" sz="1800" b="1" dirty="0">
                <a:latin typeface="黑体" panose="02010609060101010101" pitchFamily="49" charset="-122"/>
                <a:ea typeface="黑体" panose="02010609060101010101" pitchFamily="49" charset="-122"/>
              </a:rPr>
              <a:t>，否则输出为</a:t>
            </a:r>
            <a:r>
              <a:rPr lang="en-US" altLang="zh-CN" sz="1800" b="1" dirty="0">
                <a:latin typeface="黑体" panose="02010609060101010101" pitchFamily="49" charset="-122"/>
                <a:ea typeface="黑体" panose="02010609060101010101" pitchFamily="49" charset="-122"/>
              </a:rPr>
              <a:t>0</a:t>
            </a:r>
            <a:r>
              <a:rPr lang="zh-CN" altLang="en-US" sz="1800" b="1" dirty="0">
                <a:latin typeface="黑体" panose="02010609060101010101" pitchFamily="49" charset="-122"/>
                <a:ea typeface="黑体" panose="02010609060101010101" pitchFamily="49" charset="-122"/>
              </a:rPr>
              <a:t>，电路又回到初始状态并开始接收下一组代码。</a:t>
            </a:r>
            <a:endParaRPr lang="zh-CN" altLang="en-US" sz="1800" b="1" dirty="0">
              <a:latin typeface="黑体" panose="02010609060101010101" pitchFamily="49" charset="-122"/>
              <a:ea typeface="黑体" panose="02010609060101010101" pitchFamily="49" charset="-122"/>
            </a:endParaRPr>
          </a:p>
        </p:txBody>
      </p:sp>
      <p:sp>
        <p:nvSpPr>
          <p:cNvPr id="48131" name="Text Box 3"/>
          <p:cNvSpPr txBox="1"/>
          <p:nvPr/>
        </p:nvSpPr>
        <p:spPr>
          <a:xfrm>
            <a:off x="360363" y="642938"/>
            <a:ext cx="8388350" cy="400050"/>
          </a:xfrm>
          <a:prstGeom prst="rect">
            <a:avLst/>
          </a:prstGeom>
          <a:noFill/>
          <a:ln w="9525">
            <a:noFill/>
          </a:ln>
        </p:spPr>
        <p:txBody>
          <a:bodyPr>
            <a:spAutoFit/>
          </a:bodyPr>
          <a:p>
            <a:pPr>
              <a:spcBef>
                <a:spcPct val="50000"/>
              </a:spcBef>
            </a:pPr>
            <a:r>
              <a:rPr lang="zh-CN" altLang="en-US" sz="2000" b="1" dirty="0">
                <a:latin typeface="黑体" panose="02010609060101010101" pitchFamily="49" charset="-122"/>
                <a:ea typeface="黑体" panose="02010609060101010101" pitchFamily="49" charset="-122"/>
              </a:rPr>
              <a:t>例</a:t>
            </a:r>
            <a:r>
              <a:rPr lang="en-US" altLang="zh-CN" sz="2000" b="1" dirty="0">
                <a:latin typeface="黑体" panose="02010609060101010101" pitchFamily="49" charset="-122"/>
                <a:ea typeface="黑体" panose="02010609060101010101" pitchFamily="49" charset="-122"/>
              </a:rPr>
              <a:t>4</a:t>
            </a:r>
            <a:r>
              <a:rPr lang="zh-CN" altLang="en-US" sz="2000" b="1" dirty="0">
                <a:latin typeface="黑体" panose="02010609060101010101" pitchFamily="49" charset="-122"/>
                <a:ea typeface="黑体" panose="02010609060101010101" pitchFamily="49" charset="-122"/>
              </a:rPr>
              <a:t>：</a:t>
            </a:r>
            <a:r>
              <a:rPr lang="zh-CN" altLang="en-US" sz="2000" b="1" dirty="0">
                <a:solidFill>
                  <a:schemeClr val="bg1"/>
                </a:solidFill>
                <a:latin typeface="黑体" panose="02010609060101010101" pitchFamily="49" charset="-122"/>
                <a:ea typeface="黑体" panose="02010609060101010101" pitchFamily="49" charset="-122"/>
              </a:rPr>
              <a:t>码制检测</a:t>
            </a:r>
            <a:r>
              <a:rPr lang="en-US" altLang="zh-CN" sz="2000" b="1" dirty="0">
                <a:latin typeface="黑体" panose="02010609060101010101" pitchFamily="49" charset="-122"/>
                <a:ea typeface="黑体" panose="02010609060101010101" pitchFamily="49" charset="-122"/>
              </a:rPr>
              <a:t>——</a:t>
            </a:r>
            <a:r>
              <a:rPr lang="zh-CN" altLang="en-US" sz="2000" b="1" dirty="0">
                <a:latin typeface="黑体" panose="02010609060101010101" pitchFamily="49" charset="-122"/>
                <a:ea typeface="黑体" panose="02010609060101010101" pitchFamily="49" charset="-122"/>
              </a:rPr>
              <a:t>建立一个余</a:t>
            </a:r>
            <a:r>
              <a:rPr lang="en-US" altLang="zh-CN" sz="2000" b="1" dirty="0">
                <a:latin typeface="黑体" panose="02010609060101010101" pitchFamily="49" charset="-122"/>
                <a:ea typeface="黑体" panose="02010609060101010101" pitchFamily="49" charset="-122"/>
              </a:rPr>
              <a:t>3</a:t>
            </a:r>
            <a:r>
              <a:rPr lang="zh-CN" altLang="en-US" sz="2000" b="1" dirty="0">
                <a:latin typeface="黑体" panose="02010609060101010101" pitchFamily="49" charset="-122"/>
                <a:ea typeface="黑体" panose="02010609060101010101" pitchFamily="49" charset="-122"/>
              </a:rPr>
              <a:t>码误码检测器的原始状态图和原始状态表</a:t>
            </a:r>
            <a:endParaRPr lang="zh-CN" altLang="en-US" sz="2000" b="1" dirty="0">
              <a:solidFill>
                <a:srgbClr val="0000CC"/>
              </a:solidFill>
              <a:latin typeface="黑体" panose="02010609060101010101" pitchFamily="49" charset="-122"/>
              <a:ea typeface="黑体" panose="02010609060101010101" pitchFamily="49" charset="-122"/>
            </a:endParaRPr>
          </a:p>
        </p:txBody>
      </p:sp>
      <p:pic>
        <p:nvPicPr>
          <p:cNvPr id="48132" name="Picture 2" descr="ELEGLINE"/>
          <p:cNvPicPr>
            <a:picLocks noChangeAspect="1"/>
          </p:cNvPicPr>
          <p:nvPr/>
        </p:nvPicPr>
        <p:blipFill>
          <a:blip r:embed="rId1"/>
          <a:stretch>
            <a:fillRect/>
          </a:stretch>
        </p:blipFill>
        <p:spPr>
          <a:xfrm>
            <a:off x="827088" y="534988"/>
            <a:ext cx="7416800" cy="53975"/>
          </a:xfrm>
          <a:prstGeom prst="rect">
            <a:avLst/>
          </a:prstGeom>
          <a:noFill/>
          <a:ln w="9525">
            <a:noFill/>
          </a:ln>
        </p:spPr>
      </p:pic>
      <p:sp>
        <p:nvSpPr>
          <p:cNvPr id="48133" name="Text Box 4"/>
          <p:cNvSpPr txBox="1"/>
          <p:nvPr/>
        </p:nvSpPr>
        <p:spPr>
          <a:xfrm>
            <a:off x="2339975" y="76200"/>
            <a:ext cx="4173538" cy="523875"/>
          </a:xfrm>
          <a:prstGeom prst="rect">
            <a:avLst/>
          </a:prstGeom>
          <a:noFill/>
          <a:ln w="9525">
            <a:noFill/>
          </a:ln>
        </p:spPr>
        <p:txBody>
          <a:bodyPr>
            <a:spAutoFit/>
          </a:bodyPr>
          <a:p>
            <a:pPr algn="ctr" eaLnBrk="1" hangingPunct="1">
              <a:spcBef>
                <a:spcPct val="50000"/>
              </a:spcBef>
            </a:pPr>
            <a:r>
              <a:rPr lang="zh-CN" altLang="en-US" sz="2800" b="1" dirty="0">
                <a:latin typeface="黑体" panose="02010609060101010101" pitchFamily="49" charset="-122"/>
                <a:ea typeface="黑体" panose="02010609060101010101" pitchFamily="49" charset="-122"/>
              </a:rPr>
              <a:t>码制检测电路设计</a:t>
            </a:r>
            <a:endParaRPr lang="en-US" altLang="zh-CN" sz="2800" b="1" dirty="0">
              <a:latin typeface="黑体" panose="02010609060101010101" pitchFamily="49" charset="-122"/>
              <a:ea typeface="黑体" panose="02010609060101010101" pitchFamily="49" charset="-122"/>
            </a:endParaRPr>
          </a:p>
        </p:txBody>
      </p:sp>
      <p:grpSp>
        <p:nvGrpSpPr>
          <p:cNvPr id="13" name="组合 12"/>
          <p:cNvGrpSpPr/>
          <p:nvPr/>
        </p:nvGrpSpPr>
        <p:grpSpPr>
          <a:xfrm>
            <a:off x="3059113" y="2595563"/>
            <a:ext cx="4214812" cy="2208212"/>
            <a:chOff x="2571736" y="627507"/>
            <a:chExt cx="4214842" cy="2208502"/>
          </a:xfrm>
        </p:grpSpPr>
        <p:sp>
          <p:nvSpPr>
            <p:cNvPr id="14" name="Line 37"/>
            <p:cNvSpPr>
              <a:spLocks noChangeShapeType="1"/>
            </p:cNvSpPr>
            <p:nvPr/>
          </p:nvSpPr>
          <p:spPr bwMode="auto">
            <a:xfrm flipV="1">
              <a:off x="5505457" y="2467661"/>
              <a:ext cx="1587" cy="358822"/>
            </a:xfrm>
            <a:prstGeom prst="line">
              <a:avLst/>
            </a:prstGeom>
            <a:noFill/>
            <a:ln w="19050">
              <a:solidFill>
                <a:srgbClr val="000066"/>
              </a:solidFill>
              <a:round/>
              <a:headEnd type="triangle" w="med" len="lg"/>
              <a:tailEnd type="none"/>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15" name="Line 35"/>
            <p:cNvSpPr>
              <a:spLocks noChangeShapeType="1"/>
            </p:cNvSpPr>
            <p:nvPr/>
          </p:nvSpPr>
          <p:spPr bwMode="auto">
            <a:xfrm flipV="1">
              <a:off x="5956310" y="2458134"/>
              <a:ext cx="1587" cy="358822"/>
            </a:xfrm>
            <a:prstGeom prst="line">
              <a:avLst/>
            </a:prstGeom>
            <a:noFill/>
            <a:ln w="19050">
              <a:solidFill>
                <a:srgbClr val="000066"/>
              </a:solidFill>
              <a:round/>
              <a:headEnd type="triangle" w="med" len="lg"/>
              <a:tailEnd type="none"/>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16" name="Line 23"/>
            <p:cNvSpPr>
              <a:spLocks noChangeShapeType="1"/>
            </p:cNvSpPr>
            <p:nvPr/>
          </p:nvSpPr>
          <p:spPr bwMode="auto">
            <a:xfrm flipH="1" flipV="1">
              <a:off x="3857620" y="1357853"/>
              <a:ext cx="214314" cy="214340"/>
            </a:xfrm>
            <a:prstGeom prst="line">
              <a:avLst/>
            </a:prstGeom>
            <a:noFill/>
            <a:ln w="19050">
              <a:solidFill>
                <a:srgbClr val="000066"/>
              </a:solidFill>
              <a:round/>
              <a:headEnd type="triangle" w="med" len="lg"/>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17" name="Line 24"/>
            <p:cNvSpPr>
              <a:spLocks noChangeShapeType="1"/>
            </p:cNvSpPr>
            <p:nvPr/>
          </p:nvSpPr>
          <p:spPr bwMode="auto">
            <a:xfrm flipV="1">
              <a:off x="3314691" y="1324511"/>
              <a:ext cx="250827" cy="214341"/>
            </a:xfrm>
            <a:prstGeom prst="line">
              <a:avLst/>
            </a:prstGeom>
            <a:noFill/>
            <a:ln w="19050">
              <a:solidFill>
                <a:srgbClr val="000066"/>
              </a:solidFill>
              <a:round/>
              <a:headEnd type="triangle" w="med" len="lg"/>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18" name="Rectangle 33"/>
            <p:cNvSpPr>
              <a:spLocks noChangeArrowheads="1"/>
            </p:cNvSpPr>
            <p:nvPr/>
          </p:nvSpPr>
          <p:spPr bwMode="auto">
            <a:xfrm>
              <a:off x="2571736" y="2399390"/>
              <a:ext cx="228602" cy="215928"/>
            </a:xfrm>
            <a:prstGeom prst="rect">
              <a:avLst/>
            </a:prstGeom>
            <a:noFill/>
            <a:ln w="19050">
              <a:solidFill>
                <a:schemeClr val="tx1"/>
              </a:solidFill>
              <a:miter lim="800000"/>
            </a:ln>
          </p:spPr>
          <p:txBody>
            <a:bodyPr wrap="none" lIns="0" tIns="0" rIns="0" bIns="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1400" b="1" i="0" u="none" strike="noStrike" kern="1200" cap="none" spc="0" normalizeH="0" baseline="0" noProof="0" dirty="0">
                  <a:ln>
                    <a:noFill/>
                  </a:ln>
                  <a:solidFill>
                    <a:schemeClr val="bg2"/>
                  </a:solidFill>
                  <a:effectLst/>
                  <a:uLnTx/>
                  <a:uFillTx/>
                  <a:latin typeface="+mn-lt"/>
                  <a:ea typeface="宋体" panose="02010600030101010101" pitchFamily="2" charset="-122"/>
                  <a:cs typeface="+mn-cs"/>
                </a:rPr>
                <a:t>0/</a:t>
              </a:r>
              <a:r>
                <a:rPr kumimoji="1" lang="en-US" altLang="zh-CN" sz="1400" b="1" i="0" u="none" strike="noStrike" kern="1200" cap="none" spc="0" normalizeH="0" baseline="0" noProof="0" dirty="0">
                  <a:ln>
                    <a:noFill/>
                  </a:ln>
                  <a:solidFill>
                    <a:srgbClr val="C00000"/>
                  </a:solidFill>
                  <a:effectLst/>
                  <a:uLnTx/>
                  <a:uFillTx/>
                  <a:latin typeface="+mn-lt"/>
                  <a:ea typeface="宋体" panose="02010600030101010101" pitchFamily="2" charset="-122"/>
                  <a:cs typeface="+mn-cs"/>
                </a:rPr>
                <a:t>1</a:t>
              </a:r>
              <a:endParaRPr kumimoji="1" lang="en-US" altLang="zh-CN" sz="1400" b="1" i="0" u="none" strike="noStrike" kern="1200" cap="none" spc="0" normalizeH="0" baseline="0" noProof="0" dirty="0">
                <a:ln>
                  <a:noFill/>
                </a:ln>
                <a:solidFill>
                  <a:srgbClr val="C00000"/>
                </a:solidFill>
                <a:effectLst/>
                <a:uLnTx/>
                <a:uFillTx/>
                <a:latin typeface="+mn-lt"/>
                <a:ea typeface="宋体" panose="02010600030101010101" pitchFamily="2" charset="-122"/>
                <a:cs typeface="+mn-cs"/>
              </a:endParaRPr>
            </a:p>
          </p:txBody>
        </p:sp>
        <p:sp>
          <p:nvSpPr>
            <p:cNvPr id="19" name="Rectangle 34"/>
            <p:cNvSpPr>
              <a:spLocks noChangeArrowheads="1"/>
            </p:cNvSpPr>
            <p:nvPr/>
          </p:nvSpPr>
          <p:spPr bwMode="auto">
            <a:xfrm>
              <a:off x="2571736" y="2591502"/>
              <a:ext cx="228602" cy="214341"/>
            </a:xfrm>
            <a:prstGeom prst="rect">
              <a:avLst/>
            </a:prstGeom>
            <a:noFill/>
            <a:ln w="19050">
              <a:solidFill>
                <a:schemeClr val="tx1"/>
              </a:solidFill>
              <a:miter lim="800000"/>
            </a:ln>
          </p:spPr>
          <p:txBody>
            <a:bodyPr wrap="none" lIns="0" tIns="0" rIns="0" bIns="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1400" b="1" i="0" u="none" strike="noStrike" kern="1200" cap="none" spc="0" normalizeH="0" baseline="0" noProof="0" dirty="0">
                  <a:ln>
                    <a:noFill/>
                  </a:ln>
                  <a:solidFill>
                    <a:schemeClr val="bg2"/>
                  </a:solidFill>
                  <a:effectLst/>
                  <a:uLnTx/>
                  <a:uFillTx/>
                  <a:latin typeface="+mn-lt"/>
                  <a:ea typeface="宋体" panose="02010600030101010101" pitchFamily="2" charset="-122"/>
                  <a:cs typeface="+mn-cs"/>
                </a:rPr>
                <a:t>1/</a:t>
              </a:r>
              <a:r>
                <a:rPr kumimoji="1" lang="en-US" altLang="zh-CN" sz="1400" b="1" i="0" u="none" strike="noStrike" kern="1200" cap="none" spc="0" normalizeH="0" baseline="0" noProof="0" dirty="0">
                  <a:ln>
                    <a:noFill/>
                  </a:ln>
                  <a:solidFill>
                    <a:srgbClr val="C00000"/>
                  </a:solidFill>
                  <a:effectLst/>
                  <a:uLnTx/>
                  <a:uFillTx/>
                  <a:latin typeface="+mn-lt"/>
                  <a:ea typeface="宋体" panose="02010600030101010101" pitchFamily="2" charset="-122"/>
                  <a:cs typeface="+mn-cs"/>
                </a:rPr>
                <a:t>1</a:t>
              </a:r>
              <a:endParaRPr kumimoji="1" lang="en-US" altLang="zh-CN" sz="1400" b="1" i="0" u="none" strike="noStrike" kern="1200" cap="none" spc="0" normalizeH="0" baseline="0" noProof="0" dirty="0">
                <a:ln>
                  <a:noFill/>
                </a:ln>
                <a:solidFill>
                  <a:srgbClr val="C00000"/>
                </a:solidFill>
                <a:effectLst/>
                <a:uLnTx/>
                <a:uFillTx/>
                <a:latin typeface="+mn-lt"/>
                <a:ea typeface="宋体" panose="02010600030101010101" pitchFamily="2" charset="-122"/>
                <a:cs typeface="+mn-cs"/>
              </a:endParaRPr>
            </a:p>
          </p:txBody>
        </p:sp>
        <p:sp>
          <p:nvSpPr>
            <p:cNvPr id="20" name="Rectangle 39"/>
            <p:cNvSpPr>
              <a:spLocks noChangeArrowheads="1"/>
            </p:cNvSpPr>
            <p:nvPr/>
          </p:nvSpPr>
          <p:spPr bwMode="auto">
            <a:xfrm>
              <a:off x="3152765" y="2423205"/>
              <a:ext cx="228602" cy="215928"/>
            </a:xfrm>
            <a:prstGeom prst="rect">
              <a:avLst/>
            </a:prstGeom>
            <a:noFill/>
            <a:ln w="19050">
              <a:solidFill>
                <a:schemeClr val="tx1"/>
              </a:solidFill>
              <a:miter lim="800000"/>
            </a:ln>
          </p:spPr>
          <p:txBody>
            <a:bodyPr wrap="none" lIns="0" tIns="0" rIns="0" bIns="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1400" b="1" i="0" u="none" strike="noStrike" kern="1200" cap="none" spc="0" normalizeH="0" baseline="0" noProof="0" dirty="0">
                  <a:ln>
                    <a:noFill/>
                  </a:ln>
                  <a:solidFill>
                    <a:schemeClr val="bg2"/>
                  </a:solidFill>
                  <a:effectLst/>
                  <a:uLnTx/>
                  <a:uFillTx/>
                  <a:latin typeface="+mn-lt"/>
                  <a:ea typeface="宋体" panose="02010600030101010101" pitchFamily="2" charset="-122"/>
                  <a:cs typeface="+mn-cs"/>
                </a:rPr>
                <a:t>0/</a:t>
              </a:r>
              <a:r>
                <a:rPr kumimoji="1" lang="en-US" altLang="zh-CN" sz="1400" b="1" i="0" u="none" strike="noStrike" kern="1200" cap="none" spc="0" normalizeH="0" baseline="0" noProof="0" dirty="0">
                  <a:ln>
                    <a:noFill/>
                  </a:ln>
                  <a:solidFill>
                    <a:srgbClr val="C00000"/>
                  </a:solidFill>
                  <a:effectLst/>
                  <a:uLnTx/>
                  <a:uFillTx/>
                  <a:latin typeface="+mn-lt"/>
                  <a:ea typeface="宋体" panose="02010600030101010101" pitchFamily="2" charset="-122"/>
                  <a:cs typeface="+mn-cs"/>
                </a:rPr>
                <a:t>1</a:t>
              </a:r>
              <a:endParaRPr kumimoji="1" lang="en-US" altLang="zh-CN" sz="1400" b="1" i="0" u="none" strike="noStrike" kern="1200" cap="none" spc="0" normalizeH="0" baseline="0" noProof="0" dirty="0">
                <a:ln>
                  <a:noFill/>
                </a:ln>
                <a:solidFill>
                  <a:srgbClr val="C00000"/>
                </a:solidFill>
                <a:effectLst/>
                <a:uLnTx/>
                <a:uFillTx/>
                <a:latin typeface="+mn-lt"/>
                <a:ea typeface="宋体" panose="02010600030101010101" pitchFamily="2" charset="-122"/>
                <a:cs typeface="+mn-cs"/>
              </a:endParaRPr>
            </a:p>
          </p:txBody>
        </p:sp>
        <p:sp>
          <p:nvSpPr>
            <p:cNvPr id="21" name="Rectangle 40"/>
            <p:cNvSpPr>
              <a:spLocks noChangeArrowheads="1"/>
            </p:cNvSpPr>
            <p:nvPr/>
          </p:nvSpPr>
          <p:spPr bwMode="auto">
            <a:xfrm>
              <a:off x="3152765" y="2577213"/>
              <a:ext cx="228602" cy="214340"/>
            </a:xfrm>
            <a:prstGeom prst="rect">
              <a:avLst/>
            </a:prstGeom>
            <a:noFill/>
            <a:ln w="19050">
              <a:noFill/>
              <a:miter lim="800000"/>
            </a:ln>
          </p:spPr>
          <p:txBody>
            <a:bodyPr wrap="none" lIns="0" tIns="0" rIns="0" bIns="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1400" b="1" i="0" u="none" strike="noStrike" kern="1200" cap="none" spc="0" normalizeH="0" baseline="0" noProof="0" dirty="0">
                  <a:ln>
                    <a:noFill/>
                  </a:ln>
                  <a:solidFill>
                    <a:srgbClr val="C00000"/>
                  </a:solidFill>
                  <a:effectLst/>
                  <a:uLnTx/>
                  <a:uFillTx/>
                  <a:latin typeface="+mn-lt"/>
                  <a:ea typeface="宋体" panose="02010600030101010101" pitchFamily="2" charset="-122"/>
                  <a:cs typeface="+mn-cs"/>
                </a:rPr>
                <a:t>1/0</a:t>
              </a:r>
              <a:endParaRPr kumimoji="1" lang="en-US" altLang="zh-CN" sz="1400" b="1" i="0" u="none" strike="noStrike" kern="1200" cap="none" spc="0" normalizeH="0" baseline="0" noProof="0" dirty="0">
                <a:ln>
                  <a:noFill/>
                </a:ln>
                <a:solidFill>
                  <a:srgbClr val="C00000"/>
                </a:solidFill>
                <a:effectLst/>
                <a:uLnTx/>
                <a:uFillTx/>
                <a:latin typeface="+mn-lt"/>
                <a:ea typeface="宋体" panose="02010600030101010101" pitchFamily="2" charset="-122"/>
                <a:cs typeface="+mn-cs"/>
              </a:endParaRPr>
            </a:p>
          </p:txBody>
        </p:sp>
        <p:sp>
          <p:nvSpPr>
            <p:cNvPr id="22" name="Rectangle 41"/>
            <p:cNvSpPr>
              <a:spLocks noChangeArrowheads="1"/>
            </p:cNvSpPr>
            <p:nvPr/>
          </p:nvSpPr>
          <p:spPr bwMode="auto">
            <a:xfrm>
              <a:off x="3595680" y="2423205"/>
              <a:ext cx="228602" cy="215928"/>
            </a:xfrm>
            <a:prstGeom prst="rect">
              <a:avLst/>
            </a:prstGeom>
            <a:noFill/>
            <a:ln w="19050">
              <a:solidFill>
                <a:schemeClr val="tx1"/>
              </a:solidFill>
              <a:miter lim="800000"/>
            </a:ln>
          </p:spPr>
          <p:txBody>
            <a:bodyPr wrap="none" lIns="0" tIns="0" rIns="0" bIns="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1400" b="1" i="0" u="none" strike="noStrike" kern="1200" cap="none" spc="0" normalizeH="0" baseline="0" noProof="0" dirty="0">
                  <a:ln>
                    <a:noFill/>
                  </a:ln>
                  <a:solidFill>
                    <a:schemeClr val="bg2"/>
                  </a:solidFill>
                  <a:effectLst/>
                  <a:uLnTx/>
                  <a:uFillTx/>
                  <a:latin typeface="+mn-lt"/>
                  <a:ea typeface="宋体" panose="02010600030101010101" pitchFamily="2" charset="-122"/>
                  <a:cs typeface="+mn-cs"/>
                </a:rPr>
                <a:t>0/</a:t>
              </a:r>
              <a:r>
                <a:rPr kumimoji="1" lang="en-US" altLang="zh-CN" sz="1400" b="1" i="0" u="none" strike="noStrike" kern="1200" cap="none" spc="0" normalizeH="0" baseline="0" noProof="0" dirty="0">
                  <a:ln>
                    <a:noFill/>
                  </a:ln>
                  <a:solidFill>
                    <a:srgbClr val="C00000"/>
                  </a:solidFill>
                  <a:effectLst/>
                  <a:uLnTx/>
                  <a:uFillTx/>
                  <a:latin typeface="+mn-lt"/>
                  <a:ea typeface="宋体" panose="02010600030101010101" pitchFamily="2" charset="-122"/>
                  <a:cs typeface="+mn-cs"/>
                </a:rPr>
                <a:t>0</a:t>
              </a:r>
              <a:endParaRPr kumimoji="1" lang="en-US" altLang="zh-CN" sz="1400" b="1" i="0" u="none" strike="noStrike" kern="1200" cap="none" spc="0" normalizeH="0" baseline="0" noProof="0" dirty="0">
                <a:ln>
                  <a:noFill/>
                </a:ln>
                <a:solidFill>
                  <a:srgbClr val="C00000"/>
                </a:solidFill>
                <a:effectLst/>
                <a:uLnTx/>
                <a:uFillTx/>
                <a:latin typeface="+mn-lt"/>
                <a:ea typeface="宋体" panose="02010600030101010101" pitchFamily="2" charset="-122"/>
                <a:cs typeface="+mn-cs"/>
              </a:endParaRPr>
            </a:p>
          </p:txBody>
        </p:sp>
        <p:sp>
          <p:nvSpPr>
            <p:cNvPr id="23" name="Rectangle 42"/>
            <p:cNvSpPr>
              <a:spLocks noChangeArrowheads="1"/>
            </p:cNvSpPr>
            <p:nvPr/>
          </p:nvSpPr>
          <p:spPr bwMode="auto">
            <a:xfrm>
              <a:off x="3595680" y="2586739"/>
              <a:ext cx="228602" cy="214340"/>
            </a:xfrm>
            <a:prstGeom prst="rect">
              <a:avLst/>
            </a:prstGeom>
            <a:noFill/>
            <a:ln w="19050">
              <a:noFill/>
              <a:miter lim="800000"/>
            </a:ln>
          </p:spPr>
          <p:txBody>
            <a:bodyPr wrap="none" lIns="0" tIns="0" rIns="0" bIns="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1400" b="1" i="0" u="none" strike="noStrike" kern="1200" cap="none" spc="0" normalizeH="0" baseline="0" noProof="0" dirty="0">
                  <a:ln>
                    <a:noFill/>
                  </a:ln>
                  <a:solidFill>
                    <a:schemeClr val="bg2"/>
                  </a:solidFill>
                  <a:effectLst/>
                  <a:uLnTx/>
                  <a:uFillTx/>
                  <a:latin typeface="+mn-lt"/>
                  <a:ea typeface="宋体" panose="02010600030101010101" pitchFamily="2" charset="-122"/>
                  <a:cs typeface="+mn-cs"/>
                </a:rPr>
                <a:t>1/</a:t>
              </a:r>
              <a:r>
                <a:rPr kumimoji="1" lang="en-US" altLang="zh-CN" sz="1400" b="1" i="0" u="none" strike="noStrike" kern="1200" cap="none" spc="0" normalizeH="0" baseline="0" noProof="0" dirty="0">
                  <a:ln>
                    <a:noFill/>
                  </a:ln>
                  <a:solidFill>
                    <a:srgbClr val="C00000"/>
                  </a:solidFill>
                  <a:effectLst/>
                  <a:uLnTx/>
                  <a:uFillTx/>
                  <a:latin typeface="+mn-lt"/>
                  <a:ea typeface="宋体" panose="02010600030101010101" pitchFamily="2" charset="-122"/>
                  <a:cs typeface="+mn-cs"/>
                </a:rPr>
                <a:t>0</a:t>
              </a:r>
              <a:endParaRPr kumimoji="1" lang="en-US" altLang="zh-CN" sz="1400" b="1" i="0" u="none" strike="noStrike" kern="1200" cap="none" spc="0" normalizeH="0" baseline="0" noProof="0" dirty="0">
                <a:ln>
                  <a:noFill/>
                </a:ln>
                <a:solidFill>
                  <a:srgbClr val="C00000"/>
                </a:solidFill>
                <a:effectLst/>
                <a:uLnTx/>
                <a:uFillTx/>
                <a:latin typeface="+mn-lt"/>
                <a:ea typeface="宋体" panose="02010600030101010101" pitchFamily="2" charset="-122"/>
                <a:cs typeface="+mn-cs"/>
              </a:endParaRPr>
            </a:p>
          </p:txBody>
        </p:sp>
        <p:sp>
          <p:nvSpPr>
            <p:cNvPr id="24" name="Rectangle 43"/>
            <p:cNvSpPr>
              <a:spLocks noChangeArrowheads="1"/>
            </p:cNvSpPr>
            <p:nvPr/>
          </p:nvSpPr>
          <p:spPr bwMode="auto">
            <a:xfrm>
              <a:off x="4090984" y="2429556"/>
              <a:ext cx="228602" cy="214341"/>
            </a:xfrm>
            <a:prstGeom prst="rect">
              <a:avLst/>
            </a:prstGeom>
            <a:noFill/>
            <a:ln w="19050">
              <a:noFill/>
              <a:miter lim="800000"/>
            </a:ln>
          </p:spPr>
          <p:txBody>
            <a:bodyPr wrap="none" lIns="0" tIns="0" rIns="0" bIns="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1400" b="1" i="0" u="none" strike="noStrike" kern="1200" cap="none" spc="0" normalizeH="0" baseline="0" noProof="0" dirty="0">
                  <a:ln>
                    <a:noFill/>
                  </a:ln>
                  <a:solidFill>
                    <a:schemeClr val="bg2"/>
                  </a:solidFill>
                  <a:effectLst/>
                  <a:uLnTx/>
                  <a:uFillTx/>
                  <a:latin typeface="+mn-lt"/>
                  <a:ea typeface="宋体" panose="02010600030101010101" pitchFamily="2" charset="-122"/>
                  <a:cs typeface="+mn-cs"/>
                </a:rPr>
                <a:t>0/</a:t>
              </a:r>
              <a:r>
                <a:rPr kumimoji="1" lang="en-US" altLang="zh-CN" sz="1400" b="1" i="0" u="none" strike="noStrike" kern="1200" cap="none" spc="0" normalizeH="0" baseline="0" noProof="0" dirty="0">
                  <a:ln>
                    <a:noFill/>
                  </a:ln>
                  <a:solidFill>
                    <a:srgbClr val="C00000"/>
                  </a:solidFill>
                  <a:effectLst/>
                  <a:uLnTx/>
                  <a:uFillTx/>
                  <a:latin typeface="+mn-lt"/>
                  <a:ea typeface="宋体" panose="02010600030101010101" pitchFamily="2" charset="-122"/>
                  <a:cs typeface="+mn-cs"/>
                </a:rPr>
                <a:t>0</a:t>
              </a:r>
              <a:endParaRPr kumimoji="1" lang="en-US" altLang="zh-CN" sz="1400" b="1" i="0" u="none" strike="noStrike" kern="1200" cap="none" spc="0" normalizeH="0" baseline="0" noProof="0" dirty="0">
                <a:ln>
                  <a:noFill/>
                </a:ln>
                <a:solidFill>
                  <a:srgbClr val="C00000"/>
                </a:solidFill>
                <a:effectLst/>
                <a:uLnTx/>
                <a:uFillTx/>
                <a:latin typeface="+mn-lt"/>
                <a:ea typeface="宋体" panose="02010600030101010101" pitchFamily="2" charset="-122"/>
                <a:cs typeface="+mn-cs"/>
              </a:endParaRPr>
            </a:p>
          </p:txBody>
        </p:sp>
        <p:sp>
          <p:nvSpPr>
            <p:cNvPr id="25" name="Rectangle 44"/>
            <p:cNvSpPr>
              <a:spLocks noChangeArrowheads="1"/>
            </p:cNvSpPr>
            <p:nvPr/>
          </p:nvSpPr>
          <p:spPr bwMode="auto">
            <a:xfrm>
              <a:off x="4100509" y="2601028"/>
              <a:ext cx="228602" cy="215928"/>
            </a:xfrm>
            <a:prstGeom prst="rect">
              <a:avLst/>
            </a:prstGeom>
            <a:noFill/>
            <a:ln w="19050">
              <a:noFill/>
              <a:miter lim="800000"/>
            </a:ln>
          </p:spPr>
          <p:txBody>
            <a:bodyPr wrap="none" lIns="0" tIns="0" rIns="0" bIns="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1400" b="1" i="0" u="none" strike="noStrike" kern="1200" cap="none" spc="0" normalizeH="0" baseline="0" noProof="0" dirty="0">
                  <a:ln>
                    <a:noFill/>
                  </a:ln>
                  <a:solidFill>
                    <a:schemeClr val="bg2"/>
                  </a:solidFill>
                  <a:effectLst/>
                  <a:uLnTx/>
                  <a:uFillTx/>
                  <a:latin typeface="+mn-lt"/>
                  <a:ea typeface="宋体" panose="02010600030101010101" pitchFamily="2" charset="-122"/>
                  <a:cs typeface="+mn-cs"/>
                </a:rPr>
                <a:t>1/</a:t>
              </a:r>
              <a:r>
                <a:rPr kumimoji="1" lang="en-US" altLang="zh-CN" sz="1400" b="1" i="0" u="none" strike="noStrike" kern="1200" cap="none" spc="0" normalizeH="0" baseline="0" noProof="0" dirty="0">
                  <a:ln>
                    <a:noFill/>
                  </a:ln>
                  <a:solidFill>
                    <a:srgbClr val="C00000"/>
                  </a:solidFill>
                  <a:effectLst/>
                  <a:uLnTx/>
                  <a:uFillTx/>
                  <a:latin typeface="+mn-lt"/>
                  <a:ea typeface="宋体" panose="02010600030101010101" pitchFamily="2" charset="-122"/>
                  <a:cs typeface="+mn-cs"/>
                </a:rPr>
                <a:t>0</a:t>
              </a:r>
              <a:endParaRPr kumimoji="1" lang="en-US" altLang="zh-CN" sz="1400" b="1" i="0" u="none" strike="noStrike" kern="1200" cap="none" spc="0" normalizeH="0" baseline="0" noProof="0" dirty="0">
                <a:ln>
                  <a:noFill/>
                </a:ln>
                <a:solidFill>
                  <a:srgbClr val="C00000"/>
                </a:solidFill>
                <a:effectLst/>
                <a:uLnTx/>
                <a:uFillTx/>
                <a:latin typeface="+mn-lt"/>
                <a:ea typeface="宋体" panose="02010600030101010101" pitchFamily="2" charset="-122"/>
                <a:cs typeface="+mn-cs"/>
              </a:endParaRPr>
            </a:p>
          </p:txBody>
        </p:sp>
        <p:sp>
          <p:nvSpPr>
            <p:cNvPr id="26" name="Rectangle 45"/>
            <p:cNvSpPr>
              <a:spLocks noChangeArrowheads="1"/>
            </p:cNvSpPr>
            <p:nvPr/>
          </p:nvSpPr>
          <p:spPr bwMode="auto">
            <a:xfrm>
              <a:off x="3214678" y="1143512"/>
              <a:ext cx="228602" cy="214341"/>
            </a:xfrm>
            <a:prstGeom prst="rect">
              <a:avLst/>
            </a:prstGeom>
            <a:noFill/>
            <a:ln w="19050">
              <a:solidFill>
                <a:schemeClr val="tx1"/>
              </a:solidFill>
              <a:miter lim="800000"/>
            </a:ln>
          </p:spPr>
          <p:txBody>
            <a:bodyPr wrap="none" lIns="0" tIns="0" rIns="0" bIns="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1400" b="1" i="0" u="none" strike="noStrike" kern="1200" cap="none" spc="0" normalizeH="0" baseline="0" noProof="0" dirty="0">
                  <a:ln>
                    <a:noFill/>
                  </a:ln>
                  <a:solidFill>
                    <a:schemeClr val="bg2"/>
                  </a:solidFill>
                  <a:effectLst/>
                  <a:uLnTx/>
                  <a:uFillTx/>
                  <a:latin typeface="+mn-lt"/>
                  <a:ea typeface="宋体" panose="02010600030101010101" pitchFamily="2" charset="-122"/>
                  <a:cs typeface="+mn-cs"/>
                </a:rPr>
                <a:t>0/</a:t>
              </a:r>
              <a:r>
                <a:rPr kumimoji="1" lang="en-US" altLang="zh-CN" sz="1400" b="1" i="0" u="none" strike="noStrike" kern="1200" cap="none" spc="0" normalizeH="0" baseline="0" noProof="0" dirty="0">
                  <a:ln>
                    <a:noFill/>
                  </a:ln>
                  <a:solidFill>
                    <a:srgbClr val="C00000"/>
                  </a:solidFill>
                  <a:effectLst/>
                  <a:uLnTx/>
                  <a:uFillTx/>
                  <a:latin typeface="+mn-lt"/>
                  <a:ea typeface="宋体" panose="02010600030101010101" pitchFamily="2" charset="-122"/>
                  <a:cs typeface="+mn-cs"/>
                </a:rPr>
                <a:t>0</a:t>
              </a:r>
              <a:endParaRPr kumimoji="1" lang="en-US" altLang="zh-CN" sz="1400" b="1" i="0" u="none" strike="noStrike" kern="1200" cap="none" spc="0" normalizeH="0" baseline="0" noProof="0" dirty="0">
                <a:ln>
                  <a:noFill/>
                </a:ln>
                <a:solidFill>
                  <a:srgbClr val="C00000"/>
                </a:solidFill>
                <a:effectLst/>
                <a:uLnTx/>
                <a:uFillTx/>
                <a:latin typeface="+mn-lt"/>
                <a:ea typeface="宋体" panose="02010600030101010101" pitchFamily="2" charset="-122"/>
                <a:cs typeface="+mn-cs"/>
              </a:endParaRPr>
            </a:p>
          </p:txBody>
        </p:sp>
        <p:sp>
          <p:nvSpPr>
            <p:cNvPr id="27" name="Rectangle 46"/>
            <p:cNvSpPr>
              <a:spLocks noChangeArrowheads="1"/>
            </p:cNvSpPr>
            <p:nvPr/>
          </p:nvSpPr>
          <p:spPr bwMode="auto">
            <a:xfrm>
              <a:off x="3390892" y="1767482"/>
              <a:ext cx="228602" cy="214340"/>
            </a:xfrm>
            <a:prstGeom prst="rect">
              <a:avLst/>
            </a:prstGeom>
            <a:noFill/>
            <a:ln w="19050">
              <a:solidFill>
                <a:schemeClr val="tx1"/>
              </a:solidFill>
              <a:miter lim="800000"/>
            </a:ln>
          </p:spPr>
          <p:txBody>
            <a:bodyPr wrap="none" lIns="0" tIns="0" rIns="0" bIns="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1400" b="1" i="0" u="none" strike="noStrike" kern="1200" cap="none" spc="0" normalizeH="0" baseline="0" noProof="0" dirty="0">
                  <a:ln>
                    <a:noFill/>
                  </a:ln>
                  <a:solidFill>
                    <a:schemeClr val="bg2"/>
                  </a:solidFill>
                  <a:effectLst/>
                  <a:uLnTx/>
                  <a:uFillTx/>
                  <a:latin typeface="+mn-lt"/>
                  <a:ea typeface="宋体" panose="02010600030101010101" pitchFamily="2" charset="-122"/>
                  <a:cs typeface="+mn-cs"/>
                </a:rPr>
                <a:t>1/</a:t>
              </a:r>
              <a:r>
                <a:rPr kumimoji="1" lang="en-US" altLang="zh-CN" sz="1400" b="1" i="0" u="none" strike="noStrike" kern="1200" cap="none" spc="0" normalizeH="0" baseline="0" noProof="0" dirty="0">
                  <a:ln>
                    <a:noFill/>
                  </a:ln>
                  <a:solidFill>
                    <a:srgbClr val="C00000"/>
                  </a:solidFill>
                  <a:effectLst/>
                  <a:uLnTx/>
                  <a:uFillTx/>
                  <a:latin typeface="+mn-lt"/>
                  <a:ea typeface="宋体" panose="02010600030101010101" pitchFamily="2" charset="-122"/>
                  <a:cs typeface="+mn-cs"/>
                </a:rPr>
                <a:t>0</a:t>
              </a:r>
              <a:endParaRPr kumimoji="1" lang="en-US" altLang="zh-CN" sz="1400" b="1" i="0" u="none" strike="noStrike" kern="1200" cap="none" spc="0" normalizeH="0" baseline="0" noProof="0" dirty="0">
                <a:ln>
                  <a:noFill/>
                </a:ln>
                <a:solidFill>
                  <a:srgbClr val="C00000"/>
                </a:solidFill>
                <a:effectLst/>
                <a:uLnTx/>
                <a:uFillTx/>
                <a:latin typeface="+mn-lt"/>
                <a:ea typeface="宋体" panose="02010600030101010101" pitchFamily="2" charset="-122"/>
                <a:cs typeface="+mn-cs"/>
              </a:endParaRPr>
            </a:p>
          </p:txBody>
        </p:sp>
        <p:sp>
          <p:nvSpPr>
            <p:cNvPr id="28" name="Rectangle 47"/>
            <p:cNvSpPr>
              <a:spLocks noChangeArrowheads="1"/>
            </p:cNvSpPr>
            <p:nvPr/>
          </p:nvSpPr>
          <p:spPr bwMode="auto">
            <a:xfrm>
              <a:off x="2786050" y="1729377"/>
              <a:ext cx="228602" cy="214340"/>
            </a:xfrm>
            <a:prstGeom prst="rect">
              <a:avLst/>
            </a:prstGeom>
            <a:noFill/>
            <a:ln w="19050">
              <a:solidFill>
                <a:schemeClr val="tx1"/>
              </a:solidFill>
              <a:miter lim="800000"/>
            </a:ln>
          </p:spPr>
          <p:txBody>
            <a:bodyPr wrap="none" lIns="0" tIns="0" rIns="0" bIns="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1400" b="1" i="0" u="none" strike="noStrike" kern="1200" cap="none" spc="0" normalizeH="0" baseline="0" noProof="0" dirty="0">
                  <a:ln>
                    <a:noFill/>
                  </a:ln>
                  <a:solidFill>
                    <a:schemeClr val="bg2"/>
                  </a:solidFill>
                  <a:effectLst/>
                  <a:uLnTx/>
                  <a:uFillTx/>
                  <a:latin typeface="+mn-lt"/>
                  <a:ea typeface="宋体" panose="02010600030101010101" pitchFamily="2" charset="-122"/>
                  <a:cs typeface="+mn-cs"/>
                </a:rPr>
                <a:t>0/</a:t>
              </a:r>
              <a:r>
                <a:rPr kumimoji="1" lang="en-US" altLang="zh-CN" sz="1400" b="1" i="0" u="none" strike="noStrike" kern="1200" cap="none" spc="0" normalizeH="0" baseline="0" noProof="0" dirty="0">
                  <a:ln>
                    <a:noFill/>
                  </a:ln>
                  <a:solidFill>
                    <a:srgbClr val="C00000"/>
                  </a:solidFill>
                  <a:effectLst/>
                  <a:uLnTx/>
                  <a:uFillTx/>
                  <a:latin typeface="+mn-lt"/>
                  <a:ea typeface="宋体" panose="02010600030101010101" pitchFamily="2" charset="-122"/>
                  <a:cs typeface="+mn-cs"/>
                </a:rPr>
                <a:t>0</a:t>
              </a:r>
              <a:endParaRPr kumimoji="1" lang="en-US" altLang="zh-CN" sz="1400" b="1" i="0" u="none" strike="noStrike" kern="1200" cap="none" spc="0" normalizeH="0" baseline="0" noProof="0" dirty="0">
                <a:ln>
                  <a:noFill/>
                </a:ln>
                <a:solidFill>
                  <a:srgbClr val="C00000"/>
                </a:solidFill>
                <a:effectLst/>
                <a:uLnTx/>
                <a:uFillTx/>
                <a:latin typeface="+mn-lt"/>
                <a:ea typeface="宋体" panose="02010600030101010101" pitchFamily="2" charset="-122"/>
                <a:cs typeface="+mn-cs"/>
              </a:endParaRPr>
            </a:p>
          </p:txBody>
        </p:sp>
        <p:sp>
          <p:nvSpPr>
            <p:cNvPr id="29" name="Rectangle 48"/>
            <p:cNvSpPr>
              <a:spLocks noChangeArrowheads="1"/>
            </p:cNvSpPr>
            <p:nvPr/>
          </p:nvSpPr>
          <p:spPr bwMode="auto">
            <a:xfrm>
              <a:off x="4000496" y="1214959"/>
              <a:ext cx="228602" cy="214340"/>
            </a:xfrm>
            <a:prstGeom prst="rect">
              <a:avLst/>
            </a:prstGeom>
            <a:noFill/>
            <a:ln w="19050">
              <a:solidFill>
                <a:schemeClr val="tx1"/>
              </a:solidFill>
              <a:miter lim="800000"/>
            </a:ln>
          </p:spPr>
          <p:txBody>
            <a:bodyPr wrap="none" lIns="0" tIns="0" rIns="0" bIns="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1400" b="1" i="0" u="none" strike="noStrike" kern="1200" cap="none" spc="0" normalizeH="0" baseline="0" noProof="0" dirty="0">
                  <a:ln>
                    <a:noFill/>
                  </a:ln>
                  <a:solidFill>
                    <a:schemeClr val="bg2"/>
                  </a:solidFill>
                  <a:effectLst/>
                  <a:uLnTx/>
                  <a:uFillTx/>
                  <a:latin typeface="+mn-lt"/>
                  <a:ea typeface="宋体" panose="02010600030101010101" pitchFamily="2" charset="-122"/>
                  <a:cs typeface="+mn-cs"/>
                </a:rPr>
                <a:t>1/</a:t>
              </a:r>
              <a:r>
                <a:rPr kumimoji="1" lang="en-US" altLang="zh-CN" sz="1400" b="1" i="0" u="none" strike="noStrike" kern="1200" cap="none" spc="0" normalizeH="0" baseline="0" noProof="0" dirty="0">
                  <a:ln>
                    <a:noFill/>
                  </a:ln>
                  <a:solidFill>
                    <a:srgbClr val="C00000"/>
                  </a:solidFill>
                  <a:effectLst/>
                  <a:uLnTx/>
                  <a:uFillTx/>
                  <a:latin typeface="+mn-lt"/>
                  <a:ea typeface="宋体" panose="02010600030101010101" pitchFamily="2" charset="-122"/>
                  <a:cs typeface="+mn-cs"/>
                </a:rPr>
                <a:t>0</a:t>
              </a:r>
              <a:endParaRPr kumimoji="1" lang="en-US" altLang="zh-CN" sz="1400" b="1" i="0" u="none" strike="noStrike" kern="1200" cap="none" spc="0" normalizeH="0" baseline="0" noProof="0" dirty="0">
                <a:ln>
                  <a:noFill/>
                </a:ln>
                <a:solidFill>
                  <a:srgbClr val="C00000"/>
                </a:solidFill>
                <a:effectLst/>
                <a:uLnTx/>
                <a:uFillTx/>
                <a:latin typeface="+mn-lt"/>
                <a:ea typeface="宋体" panose="02010600030101010101" pitchFamily="2" charset="-122"/>
                <a:cs typeface="+mn-cs"/>
              </a:endParaRPr>
            </a:p>
          </p:txBody>
        </p:sp>
        <p:sp>
          <p:nvSpPr>
            <p:cNvPr id="30" name="Rectangle 49"/>
            <p:cNvSpPr>
              <a:spLocks noChangeArrowheads="1"/>
            </p:cNvSpPr>
            <p:nvPr/>
          </p:nvSpPr>
          <p:spPr bwMode="auto">
            <a:xfrm>
              <a:off x="3700456" y="1772244"/>
              <a:ext cx="228602" cy="214341"/>
            </a:xfrm>
            <a:prstGeom prst="rect">
              <a:avLst/>
            </a:prstGeom>
            <a:noFill/>
            <a:ln w="19050">
              <a:solidFill>
                <a:schemeClr val="tx1"/>
              </a:solidFill>
              <a:miter lim="800000"/>
            </a:ln>
          </p:spPr>
          <p:txBody>
            <a:bodyPr wrap="none" lIns="0" tIns="0" rIns="0" bIns="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1400" b="1" i="0" u="none" strike="noStrike" kern="1200" cap="none" spc="0" normalizeH="0" baseline="0" noProof="0" dirty="0">
                  <a:ln>
                    <a:noFill/>
                  </a:ln>
                  <a:solidFill>
                    <a:schemeClr val="bg2"/>
                  </a:solidFill>
                  <a:effectLst/>
                  <a:uLnTx/>
                  <a:uFillTx/>
                  <a:latin typeface="+mn-lt"/>
                  <a:ea typeface="宋体" panose="02010600030101010101" pitchFamily="2" charset="-122"/>
                  <a:cs typeface="+mn-cs"/>
                </a:rPr>
                <a:t>0/</a:t>
              </a:r>
              <a:r>
                <a:rPr kumimoji="1" lang="en-US" altLang="zh-CN" sz="1400" b="1" i="0" u="none" strike="noStrike" kern="1200" cap="none" spc="0" normalizeH="0" baseline="0" noProof="0" dirty="0">
                  <a:ln>
                    <a:noFill/>
                  </a:ln>
                  <a:solidFill>
                    <a:srgbClr val="C00000"/>
                  </a:solidFill>
                  <a:effectLst/>
                  <a:uLnTx/>
                  <a:uFillTx/>
                  <a:latin typeface="+mn-lt"/>
                  <a:ea typeface="宋体" panose="02010600030101010101" pitchFamily="2" charset="-122"/>
                  <a:cs typeface="+mn-cs"/>
                </a:rPr>
                <a:t>0</a:t>
              </a:r>
              <a:endParaRPr kumimoji="1" lang="en-US" altLang="zh-CN" sz="1400" b="1" i="0" u="none" strike="noStrike" kern="1200" cap="none" spc="0" normalizeH="0" baseline="0" noProof="0" dirty="0">
                <a:ln>
                  <a:noFill/>
                </a:ln>
                <a:solidFill>
                  <a:srgbClr val="C00000"/>
                </a:solidFill>
                <a:effectLst/>
                <a:uLnTx/>
                <a:uFillTx/>
                <a:latin typeface="+mn-lt"/>
                <a:ea typeface="宋体" panose="02010600030101010101" pitchFamily="2" charset="-122"/>
                <a:cs typeface="+mn-cs"/>
              </a:endParaRPr>
            </a:p>
          </p:txBody>
        </p:sp>
        <p:sp>
          <p:nvSpPr>
            <p:cNvPr id="31" name="Rectangle 50"/>
            <p:cNvSpPr>
              <a:spLocks noChangeArrowheads="1"/>
            </p:cNvSpPr>
            <p:nvPr/>
          </p:nvSpPr>
          <p:spPr bwMode="auto">
            <a:xfrm>
              <a:off x="4324348" y="1777008"/>
              <a:ext cx="228602" cy="214340"/>
            </a:xfrm>
            <a:prstGeom prst="rect">
              <a:avLst/>
            </a:prstGeom>
            <a:noFill/>
            <a:ln w="19050">
              <a:solidFill>
                <a:schemeClr val="tx1"/>
              </a:solidFill>
              <a:miter lim="800000"/>
            </a:ln>
          </p:spPr>
          <p:txBody>
            <a:bodyPr wrap="none" lIns="0" tIns="0" rIns="0" bIns="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1400" b="1" i="0" u="none" strike="noStrike" kern="1200" cap="none" spc="0" normalizeH="0" baseline="0" noProof="0" dirty="0">
                  <a:ln>
                    <a:noFill/>
                  </a:ln>
                  <a:solidFill>
                    <a:schemeClr val="bg2"/>
                  </a:solidFill>
                  <a:effectLst/>
                  <a:uLnTx/>
                  <a:uFillTx/>
                  <a:latin typeface="+mn-lt"/>
                  <a:ea typeface="宋体" panose="02010600030101010101" pitchFamily="2" charset="-122"/>
                  <a:cs typeface="+mn-cs"/>
                </a:rPr>
                <a:t>1/</a:t>
              </a:r>
              <a:r>
                <a:rPr kumimoji="1" lang="en-US" altLang="zh-CN" sz="1400" b="1" i="0" u="none" strike="noStrike" kern="1200" cap="none" spc="0" normalizeH="0" baseline="0" noProof="0" dirty="0">
                  <a:ln>
                    <a:noFill/>
                  </a:ln>
                  <a:solidFill>
                    <a:srgbClr val="C00000"/>
                  </a:solidFill>
                  <a:effectLst/>
                  <a:uLnTx/>
                  <a:uFillTx/>
                  <a:latin typeface="+mn-lt"/>
                  <a:ea typeface="宋体" panose="02010600030101010101" pitchFamily="2" charset="-122"/>
                  <a:cs typeface="+mn-cs"/>
                </a:rPr>
                <a:t>0</a:t>
              </a:r>
              <a:endParaRPr kumimoji="1" lang="en-US" altLang="zh-CN" sz="1400" b="1" i="0" u="none" strike="noStrike" kern="1200" cap="none" spc="0" normalizeH="0" baseline="0" noProof="0" dirty="0">
                <a:ln>
                  <a:noFill/>
                </a:ln>
                <a:solidFill>
                  <a:srgbClr val="C00000"/>
                </a:solidFill>
                <a:effectLst/>
                <a:uLnTx/>
                <a:uFillTx/>
                <a:latin typeface="+mn-lt"/>
                <a:ea typeface="宋体" panose="02010600030101010101" pitchFamily="2" charset="-122"/>
                <a:cs typeface="+mn-cs"/>
              </a:endParaRPr>
            </a:p>
          </p:txBody>
        </p:sp>
        <p:sp>
          <p:nvSpPr>
            <p:cNvPr id="32" name="Line 51"/>
            <p:cNvSpPr>
              <a:spLocks noChangeShapeType="1"/>
            </p:cNvSpPr>
            <p:nvPr/>
          </p:nvSpPr>
          <p:spPr bwMode="auto">
            <a:xfrm flipH="1">
              <a:off x="2886063" y="2805843"/>
              <a:ext cx="1800238" cy="0"/>
            </a:xfrm>
            <a:prstGeom prst="line">
              <a:avLst/>
            </a:prstGeom>
            <a:noFill/>
            <a:ln w="19050">
              <a:solidFill>
                <a:srgbClr val="000066"/>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33" name="Line 52"/>
            <p:cNvSpPr>
              <a:spLocks noChangeShapeType="1"/>
            </p:cNvSpPr>
            <p:nvPr/>
          </p:nvSpPr>
          <p:spPr bwMode="auto">
            <a:xfrm>
              <a:off x="4702176" y="1011732"/>
              <a:ext cx="1587" cy="1800461"/>
            </a:xfrm>
            <a:prstGeom prst="line">
              <a:avLst/>
            </a:prstGeom>
            <a:noFill/>
            <a:ln w="19050">
              <a:solidFill>
                <a:srgbClr val="000066"/>
              </a:solidFill>
              <a:round/>
              <a:headEnd type="triangle"/>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34" name="Line 53"/>
            <p:cNvSpPr>
              <a:spLocks noChangeShapeType="1"/>
            </p:cNvSpPr>
            <p:nvPr/>
          </p:nvSpPr>
          <p:spPr bwMode="auto">
            <a:xfrm flipV="1">
              <a:off x="3890957" y="906944"/>
              <a:ext cx="617542" cy="246094"/>
            </a:xfrm>
            <a:prstGeom prst="line">
              <a:avLst/>
            </a:prstGeom>
            <a:noFill/>
            <a:ln w="19050">
              <a:solidFill>
                <a:srgbClr val="000066"/>
              </a:solidFill>
              <a:round/>
              <a:headEnd type="triangle" w="med" len="lg"/>
              <a:tailEnd type="none" w="med" len="lg"/>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35" name="Line 99"/>
            <p:cNvSpPr>
              <a:spLocks noChangeShapeType="1"/>
            </p:cNvSpPr>
            <p:nvPr/>
          </p:nvSpPr>
          <p:spPr bwMode="auto">
            <a:xfrm flipH="1" flipV="1">
              <a:off x="4879977" y="878365"/>
              <a:ext cx="754067" cy="236568"/>
            </a:xfrm>
            <a:prstGeom prst="line">
              <a:avLst/>
            </a:prstGeom>
            <a:noFill/>
            <a:ln w="19050">
              <a:solidFill>
                <a:srgbClr val="000066"/>
              </a:solidFill>
              <a:round/>
              <a:headEnd type="triangle" w="med" len="lg"/>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grpSp>
          <p:nvGrpSpPr>
            <p:cNvPr id="48170" name="组合 215"/>
            <p:cNvGrpSpPr/>
            <p:nvPr/>
          </p:nvGrpSpPr>
          <p:grpSpPr>
            <a:xfrm>
              <a:off x="5786446" y="627507"/>
              <a:ext cx="374117" cy="229731"/>
              <a:chOff x="6924676" y="690563"/>
              <a:chExt cx="374117" cy="229731"/>
            </a:xfrm>
          </p:grpSpPr>
          <p:sp>
            <p:nvSpPr>
              <p:cNvPr id="111" name="Rectangle 105"/>
              <p:cNvSpPr>
                <a:spLocks noChangeArrowheads="1"/>
              </p:cNvSpPr>
              <p:nvPr/>
            </p:nvSpPr>
            <p:spPr bwMode="auto">
              <a:xfrm>
                <a:off x="6924676" y="690563"/>
                <a:ext cx="120651" cy="215928"/>
              </a:xfrm>
              <a:prstGeom prst="rect">
                <a:avLst/>
              </a:prstGeom>
              <a:noFill/>
              <a:ln w="9525">
                <a:noFill/>
                <a:miter lim="800000"/>
              </a:ln>
            </p:spPr>
            <p:txBody>
              <a:bodyPr wrap="none" lIns="0" tIns="0" rIns="0" bIns="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1400" b="1" i="1" u="none" strike="noStrike" kern="1200" cap="none" spc="0" normalizeH="0" baseline="0" noProof="0" dirty="0">
                    <a:ln>
                      <a:noFill/>
                    </a:ln>
                    <a:solidFill>
                      <a:schemeClr val="bg2"/>
                    </a:solidFill>
                    <a:effectLst/>
                    <a:uLnTx/>
                    <a:uFillTx/>
                    <a:latin typeface="+mn-lt"/>
                    <a:ea typeface="宋体" panose="02010600030101010101" pitchFamily="2" charset="-122"/>
                    <a:cs typeface="+mn-cs"/>
                  </a:rPr>
                  <a:t>X</a:t>
                </a:r>
                <a:endParaRPr kumimoji="1" lang="en-US" altLang="zh-CN" sz="1400" b="1" i="0" u="none" strike="noStrike" kern="1200" cap="none" spc="0" normalizeH="0" baseline="0" noProof="0" dirty="0">
                  <a:ln>
                    <a:noFill/>
                  </a:ln>
                  <a:solidFill>
                    <a:schemeClr val="bg2"/>
                  </a:solidFill>
                  <a:effectLst/>
                  <a:uLnTx/>
                  <a:uFillTx/>
                  <a:latin typeface="+mn-lt"/>
                  <a:ea typeface="宋体" panose="02010600030101010101" pitchFamily="2" charset="-122"/>
                  <a:cs typeface="+mn-cs"/>
                </a:endParaRPr>
              </a:p>
            </p:txBody>
          </p:sp>
          <p:sp>
            <p:nvSpPr>
              <p:cNvPr id="112" name="Rectangle 106"/>
              <p:cNvSpPr>
                <a:spLocks noChangeArrowheads="1"/>
              </p:cNvSpPr>
              <p:nvPr/>
            </p:nvSpPr>
            <p:spPr bwMode="auto">
              <a:xfrm>
                <a:off x="7081840" y="704852"/>
                <a:ext cx="49212" cy="215928"/>
              </a:xfrm>
              <a:prstGeom prst="rect">
                <a:avLst/>
              </a:prstGeom>
              <a:noFill/>
              <a:ln w="9525">
                <a:noFill/>
                <a:miter lim="800000"/>
              </a:ln>
            </p:spPr>
            <p:txBody>
              <a:bodyPr wrap="none" lIns="0" tIns="0" rIns="0" bIns="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1400" b="1" i="0" u="none" strike="noStrike" kern="1200" cap="none" spc="0" normalizeH="0" baseline="0" noProof="0" dirty="0">
                    <a:ln>
                      <a:noFill/>
                    </a:ln>
                    <a:solidFill>
                      <a:schemeClr val="bg2"/>
                    </a:solidFill>
                    <a:effectLst/>
                    <a:uLnTx/>
                    <a:uFillTx/>
                    <a:latin typeface="+mn-lt"/>
                    <a:ea typeface="宋体" panose="02010600030101010101" pitchFamily="2" charset="-122"/>
                    <a:cs typeface="+mn-cs"/>
                  </a:rPr>
                  <a:t>/</a:t>
                </a:r>
                <a:endParaRPr kumimoji="1" lang="en-US" altLang="zh-CN" sz="1400" b="1" i="0" u="none" strike="noStrike" kern="1200" cap="none" spc="0" normalizeH="0" baseline="0" noProof="0" dirty="0">
                  <a:ln>
                    <a:noFill/>
                  </a:ln>
                  <a:solidFill>
                    <a:schemeClr val="bg2"/>
                  </a:solidFill>
                  <a:effectLst/>
                  <a:uLnTx/>
                  <a:uFillTx/>
                  <a:latin typeface="+mn-lt"/>
                  <a:ea typeface="宋体" panose="02010600030101010101" pitchFamily="2" charset="-122"/>
                  <a:cs typeface="+mn-cs"/>
                </a:endParaRPr>
              </a:p>
            </p:txBody>
          </p:sp>
          <p:sp>
            <p:nvSpPr>
              <p:cNvPr id="113" name="Rectangle 107"/>
              <p:cNvSpPr>
                <a:spLocks noChangeArrowheads="1"/>
              </p:cNvSpPr>
              <p:nvPr/>
            </p:nvSpPr>
            <p:spPr bwMode="auto">
              <a:xfrm>
                <a:off x="7189791" y="690563"/>
                <a:ext cx="109538" cy="215928"/>
              </a:xfrm>
              <a:prstGeom prst="rect">
                <a:avLst/>
              </a:prstGeom>
              <a:noFill/>
              <a:ln w="9525">
                <a:noFill/>
                <a:miter lim="800000"/>
              </a:ln>
            </p:spPr>
            <p:txBody>
              <a:bodyPr wrap="none" lIns="0" tIns="0" rIns="0" bIns="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1400" b="1" i="1" u="none" strike="noStrike" kern="1200" cap="none" spc="0" normalizeH="0" baseline="0" noProof="0" dirty="0">
                    <a:ln>
                      <a:noFill/>
                    </a:ln>
                    <a:solidFill>
                      <a:srgbClr val="FF0000"/>
                    </a:solidFill>
                    <a:effectLst/>
                    <a:uLnTx/>
                    <a:uFillTx/>
                    <a:latin typeface="+mn-lt"/>
                    <a:ea typeface="宋体" panose="02010600030101010101" pitchFamily="2" charset="-122"/>
                    <a:cs typeface="+mn-cs"/>
                  </a:rPr>
                  <a:t>Z</a:t>
                </a:r>
                <a:endParaRPr kumimoji="1" lang="en-US" altLang="zh-CN" sz="1400" b="1" i="0" u="none" strike="noStrike" kern="1200" cap="none" spc="0" normalizeH="0" baseline="0" noProof="0" dirty="0">
                  <a:ln>
                    <a:noFill/>
                  </a:ln>
                  <a:solidFill>
                    <a:srgbClr val="FF0000"/>
                  </a:solidFill>
                  <a:effectLst/>
                  <a:uLnTx/>
                  <a:uFillTx/>
                  <a:latin typeface="+mn-lt"/>
                  <a:ea typeface="宋体" panose="02010600030101010101" pitchFamily="2" charset="-122"/>
                  <a:cs typeface="+mn-cs"/>
                </a:endParaRPr>
              </a:p>
            </p:txBody>
          </p:sp>
        </p:grpSp>
        <p:sp>
          <p:nvSpPr>
            <p:cNvPr id="37" name="Rectangle 108"/>
            <p:cNvSpPr>
              <a:spLocks noChangeArrowheads="1"/>
            </p:cNvSpPr>
            <p:nvPr/>
          </p:nvSpPr>
          <p:spPr bwMode="auto">
            <a:xfrm>
              <a:off x="4000496" y="781514"/>
              <a:ext cx="228602" cy="214341"/>
            </a:xfrm>
            <a:prstGeom prst="rect">
              <a:avLst/>
            </a:prstGeom>
            <a:noFill/>
            <a:ln w="19050">
              <a:solidFill>
                <a:schemeClr val="tx1"/>
              </a:solidFill>
              <a:miter lim="800000"/>
            </a:ln>
          </p:spPr>
          <p:txBody>
            <a:bodyPr wrap="none" lIns="0" tIns="0" rIns="0" bIns="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1400" b="1" i="0" u="none" strike="noStrike" kern="1200" cap="none" spc="0" normalizeH="0" baseline="0" noProof="0" dirty="0">
                  <a:ln>
                    <a:noFill/>
                  </a:ln>
                  <a:solidFill>
                    <a:schemeClr val="bg2"/>
                  </a:solidFill>
                  <a:effectLst/>
                  <a:uLnTx/>
                  <a:uFillTx/>
                  <a:latin typeface="+mn-lt"/>
                  <a:ea typeface="宋体" panose="02010600030101010101" pitchFamily="2" charset="-122"/>
                  <a:cs typeface="+mn-cs"/>
                </a:rPr>
                <a:t>0/</a:t>
              </a:r>
              <a:r>
                <a:rPr kumimoji="1" lang="en-US" altLang="zh-CN" sz="1400" b="1" i="0" u="none" strike="noStrike" kern="1200" cap="none" spc="0" normalizeH="0" baseline="0" noProof="0" dirty="0">
                  <a:ln>
                    <a:noFill/>
                  </a:ln>
                  <a:solidFill>
                    <a:srgbClr val="C00000"/>
                  </a:solidFill>
                  <a:effectLst/>
                  <a:uLnTx/>
                  <a:uFillTx/>
                  <a:latin typeface="+mn-lt"/>
                  <a:ea typeface="宋体" panose="02010600030101010101" pitchFamily="2" charset="-122"/>
                  <a:cs typeface="+mn-cs"/>
                </a:rPr>
                <a:t>0</a:t>
              </a:r>
              <a:endParaRPr kumimoji="1" lang="en-US" altLang="zh-CN" sz="1400" b="1" i="0" u="none" strike="noStrike" kern="1200" cap="none" spc="0" normalizeH="0" baseline="0" noProof="0" dirty="0">
                <a:ln>
                  <a:noFill/>
                </a:ln>
                <a:solidFill>
                  <a:srgbClr val="C00000"/>
                </a:solidFill>
                <a:effectLst/>
                <a:uLnTx/>
                <a:uFillTx/>
                <a:latin typeface="+mn-lt"/>
                <a:ea typeface="宋体" panose="02010600030101010101" pitchFamily="2" charset="-122"/>
                <a:cs typeface="+mn-cs"/>
              </a:endParaRPr>
            </a:p>
          </p:txBody>
        </p:sp>
        <p:sp>
          <p:nvSpPr>
            <p:cNvPr id="38" name="Rectangle 109"/>
            <p:cNvSpPr>
              <a:spLocks noChangeArrowheads="1"/>
            </p:cNvSpPr>
            <p:nvPr/>
          </p:nvSpPr>
          <p:spPr bwMode="auto">
            <a:xfrm>
              <a:off x="5143504" y="714830"/>
              <a:ext cx="228602" cy="214341"/>
            </a:xfrm>
            <a:prstGeom prst="rect">
              <a:avLst/>
            </a:prstGeom>
            <a:noFill/>
            <a:ln w="19050">
              <a:solidFill>
                <a:schemeClr val="tx1"/>
              </a:solidFill>
              <a:miter lim="800000"/>
            </a:ln>
          </p:spPr>
          <p:txBody>
            <a:bodyPr wrap="none" lIns="0" tIns="0" rIns="0" bIns="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1400" b="1" i="0" u="none" strike="noStrike" kern="1200" cap="none" spc="0" normalizeH="0" baseline="0" noProof="0" dirty="0">
                  <a:ln>
                    <a:noFill/>
                  </a:ln>
                  <a:solidFill>
                    <a:schemeClr val="bg2"/>
                  </a:solidFill>
                  <a:effectLst/>
                  <a:uLnTx/>
                  <a:uFillTx/>
                  <a:latin typeface="+mn-lt"/>
                  <a:ea typeface="宋体" panose="02010600030101010101" pitchFamily="2" charset="-122"/>
                  <a:cs typeface="+mn-cs"/>
                </a:rPr>
                <a:t>1/</a:t>
              </a:r>
              <a:r>
                <a:rPr kumimoji="1" lang="en-US" altLang="zh-CN" sz="1400" b="1" i="0" u="none" strike="noStrike" kern="1200" cap="none" spc="0" normalizeH="0" baseline="0" noProof="0" dirty="0">
                  <a:ln>
                    <a:noFill/>
                  </a:ln>
                  <a:solidFill>
                    <a:srgbClr val="C00000"/>
                  </a:solidFill>
                  <a:effectLst/>
                  <a:uLnTx/>
                  <a:uFillTx/>
                  <a:latin typeface="+mn-lt"/>
                  <a:ea typeface="宋体" panose="02010600030101010101" pitchFamily="2" charset="-122"/>
                  <a:cs typeface="+mn-cs"/>
                </a:rPr>
                <a:t>0</a:t>
              </a:r>
              <a:endParaRPr kumimoji="1" lang="en-US" altLang="zh-CN" sz="1400" b="1" i="0" u="none" strike="noStrike" kern="1200" cap="none" spc="0" normalizeH="0" baseline="0" noProof="0" dirty="0">
                <a:ln>
                  <a:noFill/>
                </a:ln>
                <a:solidFill>
                  <a:srgbClr val="C00000"/>
                </a:solidFill>
                <a:effectLst/>
                <a:uLnTx/>
                <a:uFillTx/>
                <a:latin typeface="+mn-lt"/>
                <a:ea typeface="宋体" panose="02010600030101010101" pitchFamily="2" charset="-122"/>
                <a:cs typeface="+mn-cs"/>
              </a:endParaRPr>
            </a:p>
          </p:txBody>
        </p:sp>
        <p:grpSp>
          <p:nvGrpSpPr>
            <p:cNvPr id="48173" name="组合 137"/>
            <p:cNvGrpSpPr/>
            <p:nvPr/>
          </p:nvGrpSpPr>
          <p:grpSpPr>
            <a:xfrm>
              <a:off x="4500562" y="642924"/>
              <a:ext cx="433391" cy="360002"/>
              <a:chOff x="1824371" y="1344390"/>
              <a:chExt cx="433391" cy="360002"/>
            </a:xfrm>
          </p:grpSpPr>
          <p:sp>
            <p:nvSpPr>
              <p:cNvPr id="48243" name="椭圆 108"/>
              <p:cNvSpPr/>
              <p:nvPr/>
            </p:nvSpPr>
            <p:spPr>
              <a:xfrm>
                <a:off x="1824371" y="1344392"/>
                <a:ext cx="360000" cy="360000"/>
              </a:xfrm>
              <a:prstGeom prst="ellipse">
                <a:avLst/>
              </a:prstGeom>
              <a:solidFill>
                <a:srgbClr val="92D05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110" name="Text Box 6"/>
              <p:cNvSpPr txBox="1">
                <a:spLocks noChangeArrowheads="1"/>
              </p:cNvSpPr>
              <p:nvPr/>
            </p:nvSpPr>
            <p:spPr bwMode="auto">
              <a:xfrm>
                <a:off x="1829134" y="1344850"/>
                <a:ext cx="428628" cy="306427"/>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S</a:t>
                </a:r>
                <a:r>
                  <a:rPr kumimoji="0" lang="en-US" altLang="zh-CN" sz="1400" b="1" kern="1200" cap="none" spc="0" normalizeH="0" baseline="-25000" noProof="0" dirty="0">
                    <a:latin typeface="+mj-lt"/>
                    <a:ea typeface="宋体" panose="02010600030101010101" pitchFamily="2" charset="-122"/>
                    <a:cs typeface="+mn-cs"/>
                  </a:rPr>
                  <a:t>0</a:t>
                </a:r>
                <a:endParaRPr kumimoji="0" lang="en-US" altLang="zh-CN" sz="1400" b="1" kern="1200" cap="none" spc="0" normalizeH="0" baseline="-25000" noProof="0" dirty="0">
                  <a:latin typeface="+mj-lt"/>
                  <a:ea typeface="宋体" panose="02010600030101010101" pitchFamily="2" charset="-122"/>
                  <a:cs typeface="+mn-cs"/>
                </a:endParaRPr>
              </a:p>
            </p:txBody>
          </p:sp>
        </p:grpSp>
        <p:grpSp>
          <p:nvGrpSpPr>
            <p:cNvPr id="48174" name="组合 140"/>
            <p:cNvGrpSpPr/>
            <p:nvPr/>
          </p:nvGrpSpPr>
          <p:grpSpPr>
            <a:xfrm>
              <a:off x="3538530" y="1042977"/>
              <a:ext cx="428628" cy="360000"/>
              <a:chOff x="2428860" y="0"/>
              <a:chExt cx="428628" cy="360000"/>
            </a:xfrm>
          </p:grpSpPr>
          <p:sp>
            <p:nvSpPr>
              <p:cNvPr id="48241" name="椭圆 106"/>
              <p:cNvSpPr/>
              <p:nvPr/>
            </p:nvSpPr>
            <p:spPr>
              <a:xfrm>
                <a:off x="2428860" y="0"/>
                <a:ext cx="360000" cy="360000"/>
              </a:xfrm>
              <a:prstGeom prst="ellipse">
                <a:avLst/>
              </a:prstGeom>
              <a:solidFill>
                <a:srgbClr val="92D05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108" name="Text Box 6"/>
              <p:cNvSpPr txBox="1">
                <a:spLocks noChangeArrowheads="1"/>
              </p:cNvSpPr>
              <p:nvPr/>
            </p:nvSpPr>
            <p:spPr bwMode="auto">
              <a:xfrm>
                <a:off x="2428860" y="510"/>
                <a:ext cx="428628" cy="306427"/>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S</a:t>
                </a:r>
                <a:r>
                  <a:rPr kumimoji="0" lang="en-US" altLang="zh-CN" sz="1400" b="1" kern="1200" cap="none" spc="0" normalizeH="0" baseline="-25000" noProof="0" dirty="0">
                    <a:latin typeface="+mj-lt"/>
                    <a:ea typeface="宋体" panose="02010600030101010101" pitchFamily="2" charset="-122"/>
                    <a:cs typeface="+mn-cs"/>
                  </a:rPr>
                  <a:t>1</a:t>
                </a:r>
                <a:endParaRPr kumimoji="0" lang="en-US" altLang="zh-CN" sz="1400" b="1" kern="1200" cap="none" spc="0" normalizeH="0" baseline="-25000" noProof="0" dirty="0">
                  <a:latin typeface="+mj-lt"/>
                  <a:ea typeface="宋体" panose="02010600030101010101" pitchFamily="2" charset="-122"/>
                  <a:cs typeface="+mn-cs"/>
                </a:endParaRPr>
              </a:p>
            </p:txBody>
          </p:sp>
        </p:grpSp>
        <p:sp>
          <p:nvSpPr>
            <p:cNvPr id="41" name="Line 23"/>
            <p:cNvSpPr>
              <a:spLocks noChangeShapeType="1"/>
            </p:cNvSpPr>
            <p:nvPr/>
          </p:nvSpPr>
          <p:spPr bwMode="auto">
            <a:xfrm flipH="1" flipV="1">
              <a:off x="3328978" y="1881797"/>
              <a:ext cx="109539" cy="209578"/>
            </a:xfrm>
            <a:prstGeom prst="line">
              <a:avLst/>
            </a:prstGeom>
            <a:noFill/>
            <a:ln w="19050">
              <a:solidFill>
                <a:srgbClr val="000066"/>
              </a:solidFill>
              <a:round/>
              <a:headEnd type="triangle" w="med" len="lg"/>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42" name="Line 24"/>
            <p:cNvSpPr>
              <a:spLocks noChangeShapeType="1"/>
            </p:cNvSpPr>
            <p:nvPr/>
          </p:nvSpPr>
          <p:spPr bwMode="auto">
            <a:xfrm flipV="1">
              <a:off x="2947976" y="1838928"/>
              <a:ext cx="165101" cy="242920"/>
            </a:xfrm>
            <a:prstGeom prst="line">
              <a:avLst/>
            </a:prstGeom>
            <a:noFill/>
            <a:ln w="19050">
              <a:solidFill>
                <a:srgbClr val="000066"/>
              </a:solidFill>
              <a:round/>
              <a:headEnd type="triangle" w="med" len="lg"/>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grpSp>
          <p:nvGrpSpPr>
            <p:cNvPr id="48177" name="组合 141"/>
            <p:cNvGrpSpPr/>
            <p:nvPr/>
          </p:nvGrpSpPr>
          <p:grpSpPr>
            <a:xfrm>
              <a:off x="3057514" y="1525945"/>
              <a:ext cx="428628" cy="360000"/>
              <a:chOff x="2428860" y="0"/>
              <a:chExt cx="428628" cy="360000"/>
            </a:xfrm>
          </p:grpSpPr>
          <p:sp>
            <p:nvSpPr>
              <p:cNvPr id="48239" name="椭圆 104"/>
              <p:cNvSpPr/>
              <p:nvPr/>
            </p:nvSpPr>
            <p:spPr>
              <a:xfrm>
                <a:off x="2428860" y="0"/>
                <a:ext cx="360000" cy="360000"/>
              </a:xfrm>
              <a:prstGeom prst="ellipse">
                <a:avLst/>
              </a:prstGeom>
              <a:solidFill>
                <a:srgbClr val="92D05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106" name="Text Box 6"/>
              <p:cNvSpPr txBox="1">
                <a:spLocks noChangeArrowheads="1"/>
              </p:cNvSpPr>
              <p:nvPr/>
            </p:nvSpPr>
            <p:spPr bwMode="auto">
              <a:xfrm>
                <a:off x="2428860" y="205"/>
                <a:ext cx="428628" cy="308015"/>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S</a:t>
                </a:r>
                <a:r>
                  <a:rPr kumimoji="0" lang="en-US" altLang="zh-CN" sz="1400" b="1" kern="1200" cap="none" spc="0" normalizeH="0" baseline="-25000" noProof="0" dirty="0">
                    <a:latin typeface="+mj-lt"/>
                    <a:ea typeface="宋体" panose="02010600030101010101" pitchFamily="2" charset="-122"/>
                    <a:cs typeface="+mn-cs"/>
                  </a:rPr>
                  <a:t>3</a:t>
                </a:r>
                <a:endParaRPr kumimoji="0" lang="en-US" altLang="zh-CN" sz="1400" b="1" kern="1200" cap="none" spc="0" normalizeH="0" baseline="-25000" noProof="0" dirty="0">
                  <a:latin typeface="+mj-lt"/>
                  <a:ea typeface="宋体" panose="02010600030101010101" pitchFamily="2" charset="-122"/>
                  <a:cs typeface="+mn-cs"/>
                </a:endParaRPr>
              </a:p>
            </p:txBody>
          </p:sp>
        </p:grpSp>
        <p:sp>
          <p:nvSpPr>
            <p:cNvPr id="44" name="Line 23"/>
            <p:cNvSpPr>
              <a:spLocks noChangeShapeType="1"/>
            </p:cNvSpPr>
            <p:nvPr/>
          </p:nvSpPr>
          <p:spPr bwMode="auto">
            <a:xfrm flipH="1" flipV="1">
              <a:off x="4233860" y="1881797"/>
              <a:ext cx="109539" cy="209578"/>
            </a:xfrm>
            <a:prstGeom prst="line">
              <a:avLst/>
            </a:prstGeom>
            <a:noFill/>
            <a:ln w="19050">
              <a:solidFill>
                <a:srgbClr val="000066"/>
              </a:solidFill>
              <a:round/>
              <a:headEnd type="triangle" w="med" len="lg"/>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45" name="Line 24"/>
            <p:cNvSpPr>
              <a:spLocks noChangeShapeType="1"/>
            </p:cNvSpPr>
            <p:nvPr/>
          </p:nvSpPr>
          <p:spPr bwMode="auto">
            <a:xfrm flipV="1">
              <a:off x="3852857" y="1857981"/>
              <a:ext cx="165101" cy="242920"/>
            </a:xfrm>
            <a:prstGeom prst="line">
              <a:avLst/>
            </a:prstGeom>
            <a:noFill/>
            <a:ln w="19050">
              <a:solidFill>
                <a:srgbClr val="000066"/>
              </a:solidFill>
              <a:round/>
              <a:headEnd type="triangle" w="med" len="lg"/>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grpSp>
          <p:nvGrpSpPr>
            <p:cNvPr id="48180" name="组合 144"/>
            <p:cNvGrpSpPr/>
            <p:nvPr/>
          </p:nvGrpSpPr>
          <p:grpSpPr>
            <a:xfrm>
              <a:off x="3929058" y="1549758"/>
              <a:ext cx="428628" cy="360000"/>
              <a:chOff x="2428860" y="0"/>
              <a:chExt cx="428628" cy="360000"/>
            </a:xfrm>
          </p:grpSpPr>
          <p:sp>
            <p:nvSpPr>
              <p:cNvPr id="48237" name="椭圆 102"/>
              <p:cNvSpPr/>
              <p:nvPr/>
            </p:nvSpPr>
            <p:spPr>
              <a:xfrm>
                <a:off x="2428860" y="0"/>
                <a:ext cx="360000" cy="360000"/>
              </a:xfrm>
              <a:prstGeom prst="ellipse">
                <a:avLst/>
              </a:prstGeom>
              <a:solidFill>
                <a:srgbClr val="92D05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104" name="Text Box 6"/>
              <p:cNvSpPr txBox="1">
                <a:spLocks noChangeArrowheads="1"/>
              </p:cNvSpPr>
              <p:nvPr/>
            </p:nvSpPr>
            <p:spPr bwMode="auto">
              <a:xfrm>
                <a:off x="2428860" y="207"/>
                <a:ext cx="428628" cy="308015"/>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S</a:t>
                </a:r>
                <a:r>
                  <a:rPr kumimoji="0" lang="en-US" altLang="zh-CN" sz="1400" b="1" kern="1200" cap="none" spc="0" normalizeH="0" baseline="-25000" noProof="0" dirty="0">
                    <a:latin typeface="+mj-lt"/>
                    <a:ea typeface="宋体" panose="02010600030101010101" pitchFamily="2" charset="-122"/>
                    <a:cs typeface="+mn-cs"/>
                  </a:rPr>
                  <a:t>4</a:t>
                </a:r>
                <a:endParaRPr kumimoji="0" lang="en-US" altLang="zh-CN" sz="1400" b="1" kern="1200" cap="none" spc="0" normalizeH="0" baseline="-25000" noProof="0" dirty="0">
                  <a:latin typeface="+mj-lt"/>
                  <a:ea typeface="宋体" panose="02010600030101010101" pitchFamily="2" charset="-122"/>
                  <a:cs typeface="+mn-cs"/>
                </a:endParaRPr>
              </a:p>
            </p:txBody>
          </p:sp>
        </p:grpSp>
        <p:grpSp>
          <p:nvGrpSpPr>
            <p:cNvPr id="48181" name="组合 153"/>
            <p:cNvGrpSpPr/>
            <p:nvPr/>
          </p:nvGrpSpPr>
          <p:grpSpPr>
            <a:xfrm>
              <a:off x="3257541" y="2100259"/>
              <a:ext cx="428628" cy="360000"/>
              <a:chOff x="2428860" y="0"/>
              <a:chExt cx="428628" cy="360000"/>
            </a:xfrm>
          </p:grpSpPr>
          <p:sp>
            <p:nvSpPr>
              <p:cNvPr id="48235" name="椭圆 100"/>
              <p:cNvSpPr/>
              <p:nvPr/>
            </p:nvSpPr>
            <p:spPr>
              <a:xfrm>
                <a:off x="2428860" y="0"/>
                <a:ext cx="360000" cy="360000"/>
              </a:xfrm>
              <a:prstGeom prst="ellipse">
                <a:avLst/>
              </a:prstGeom>
              <a:solidFill>
                <a:srgbClr val="92D05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102" name="Text Box 6"/>
              <p:cNvSpPr txBox="1">
                <a:spLocks noChangeArrowheads="1"/>
              </p:cNvSpPr>
              <p:nvPr/>
            </p:nvSpPr>
            <p:spPr bwMode="auto">
              <a:xfrm>
                <a:off x="2428860" y="641"/>
                <a:ext cx="428628" cy="306427"/>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S</a:t>
                </a:r>
                <a:r>
                  <a:rPr kumimoji="0" lang="en-US" altLang="zh-CN" sz="1400" b="1" kern="1200" cap="none" spc="0" normalizeH="0" baseline="-25000" noProof="0" dirty="0">
                    <a:latin typeface="+mj-lt"/>
                    <a:ea typeface="宋体" panose="02010600030101010101" pitchFamily="2" charset="-122"/>
                    <a:cs typeface="+mn-cs"/>
                  </a:rPr>
                  <a:t>6</a:t>
                </a:r>
                <a:endParaRPr kumimoji="0" lang="en-US" altLang="zh-CN" sz="1400" b="1" kern="1200" cap="none" spc="0" normalizeH="0" baseline="-25000" noProof="0" dirty="0">
                  <a:latin typeface="+mj-lt"/>
                  <a:ea typeface="宋体" panose="02010600030101010101" pitchFamily="2" charset="-122"/>
                  <a:cs typeface="+mn-cs"/>
                </a:endParaRPr>
              </a:p>
            </p:txBody>
          </p:sp>
        </p:grpSp>
        <p:grpSp>
          <p:nvGrpSpPr>
            <p:cNvPr id="48182" name="组合 156"/>
            <p:cNvGrpSpPr/>
            <p:nvPr/>
          </p:nvGrpSpPr>
          <p:grpSpPr>
            <a:xfrm>
              <a:off x="2714612" y="2071684"/>
              <a:ext cx="428628" cy="360000"/>
              <a:chOff x="2428860" y="0"/>
              <a:chExt cx="428628" cy="360000"/>
            </a:xfrm>
          </p:grpSpPr>
          <p:sp>
            <p:nvSpPr>
              <p:cNvPr id="48233" name="椭圆 98"/>
              <p:cNvSpPr/>
              <p:nvPr/>
            </p:nvSpPr>
            <p:spPr>
              <a:xfrm>
                <a:off x="2428860" y="0"/>
                <a:ext cx="360000" cy="360000"/>
              </a:xfrm>
              <a:prstGeom prst="ellipse">
                <a:avLst/>
              </a:prstGeom>
              <a:solidFill>
                <a:srgbClr val="92D05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100" name="Text Box 6"/>
              <p:cNvSpPr txBox="1">
                <a:spLocks noChangeArrowheads="1"/>
              </p:cNvSpPr>
              <p:nvPr/>
            </p:nvSpPr>
            <p:spPr bwMode="auto">
              <a:xfrm>
                <a:off x="2428860" y="638"/>
                <a:ext cx="428628" cy="306427"/>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S</a:t>
                </a:r>
                <a:r>
                  <a:rPr kumimoji="0" lang="en-US" altLang="zh-CN" sz="1400" b="1" kern="1200" cap="none" spc="0" normalizeH="0" baseline="-25000" noProof="0" dirty="0">
                    <a:latin typeface="+mj-lt"/>
                    <a:ea typeface="宋体" panose="02010600030101010101" pitchFamily="2" charset="-122"/>
                    <a:cs typeface="+mn-cs"/>
                  </a:rPr>
                  <a:t>5</a:t>
                </a:r>
                <a:endParaRPr kumimoji="0" lang="en-US" altLang="zh-CN" sz="1400" b="1" kern="1200" cap="none" spc="0" normalizeH="0" baseline="-25000" noProof="0" dirty="0">
                  <a:latin typeface="+mj-lt"/>
                  <a:ea typeface="宋体" panose="02010600030101010101" pitchFamily="2" charset="-122"/>
                  <a:cs typeface="+mn-cs"/>
                </a:endParaRPr>
              </a:p>
            </p:txBody>
          </p:sp>
        </p:grpSp>
        <p:grpSp>
          <p:nvGrpSpPr>
            <p:cNvPr id="48183" name="组合 159"/>
            <p:cNvGrpSpPr/>
            <p:nvPr/>
          </p:nvGrpSpPr>
          <p:grpSpPr>
            <a:xfrm>
              <a:off x="4195760" y="2109784"/>
              <a:ext cx="428628" cy="360000"/>
              <a:chOff x="2428860" y="0"/>
              <a:chExt cx="428628" cy="360000"/>
            </a:xfrm>
          </p:grpSpPr>
          <p:sp>
            <p:nvSpPr>
              <p:cNvPr id="48231" name="椭圆 96"/>
              <p:cNvSpPr/>
              <p:nvPr/>
            </p:nvSpPr>
            <p:spPr>
              <a:xfrm>
                <a:off x="2428860" y="0"/>
                <a:ext cx="360000" cy="360000"/>
              </a:xfrm>
              <a:prstGeom prst="ellipse">
                <a:avLst/>
              </a:prstGeom>
              <a:solidFill>
                <a:srgbClr val="92D05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98" name="Text Box 6"/>
              <p:cNvSpPr txBox="1">
                <a:spLocks noChangeArrowheads="1"/>
              </p:cNvSpPr>
              <p:nvPr/>
            </p:nvSpPr>
            <p:spPr bwMode="auto">
              <a:xfrm>
                <a:off x="2428860" y="643"/>
                <a:ext cx="428628" cy="306427"/>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S</a:t>
                </a:r>
                <a:r>
                  <a:rPr kumimoji="0" lang="en-US" altLang="zh-CN" sz="1400" b="1" kern="1200" cap="none" spc="0" normalizeH="0" baseline="-25000" noProof="0" dirty="0">
                    <a:latin typeface="+mj-lt"/>
                    <a:ea typeface="宋体" panose="02010600030101010101" pitchFamily="2" charset="-122"/>
                    <a:cs typeface="+mn-cs"/>
                  </a:rPr>
                  <a:t>8</a:t>
                </a:r>
                <a:endParaRPr kumimoji="0" lang="en-US" altLang="zh-CN" sz="1400" b="1" kern="1200" cap="none" spc="0" normalizeH="0" baseline="-25000" noProof="0" dirty="0">
                  <a:latin typeface="+mj-lt"/>
                  <a:ea typeface="宋体" panose="02010600030101010101" pitchFamily="2" charset="-122"/>
                  <a:cs typeface="+mn-cs"/>
                </a:endParaRPr>
              </a:p>
            </p:txBody>
          </p:sp>
        </p:grpSp>
        <p:grpSp>
          <p:nvGrpSpPr>
            <p:cNvPr id="48184" name="组合 162"/>
            <p:cNvGrpSpPr/>
            <p:nvPr/>
          </p:nvGrpSpPr>
          <p:grpSpPr>
            <a:xfrm>
              <a:off x="3690931" y="2100259"/>
              <a:ext cx="428628" cy="360000"/>
              <a:chOff x="2428860" y="0"/>
              <a:chExt cx="428628" cy="360000"/>
            </a:xfrm>
          </p:grpSpPr>
          <p:sp>
            <p:nvSpPr>
              <p:cNvPr id="48229" name="椭圆 94"/>
              <p:cNvSpPr/>
              <p:nvPr/>
            </p:nvSpPr>
            <p:spPr>
              <a:xfrm>
                <a:off x="2428860" y="0"/>
                <a:ext cx="360000" cy="360000"/>
              </a:xfrm>
              <a:prstGeom prst="ellipse">
                <a:avLst/>
              </a:prstGeom>
              <a:solidFill>
                <a:srgbClr val="92D05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96" name="Text Box 6"/>
              <p:cNvSpPr txBox="1">
                <a:spLocks noChangeArrowheads="1"/>
              </p:cNvSpPr>
              <p:nvPr/>
            </p:nvSpPr>
            <p:spPr bwMode="auto">
              <a:xfrm>
                <a:off x="2428860" y="641"/>
                <a:ext cx="428628" cy="306427"/>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S</a:t>
                </a:r>
                <a:r>
                  <a:rPr kumimoji="0" lang="en-US" altLang="zh-CN" sz="1400" b="1" kern="1200" cap="none" spc="0" normalizeH="0" baseline="-25000" noProof="0" dirty="0">
                    <a:latin typeface="+mj-lt"/>
                    <a:ea typeface="宋体" panose="02010600030101010101" pitchFamily="2" charset="-122"/>
                    <a:cs typeface="+mn-cs"/>
                  </a:rPr>
                  <a:t>7</a:t>
                </a:r>
                <a:endParaRPr kumimoji="0" lang="en-US" altLang="zh-CN" sz="1400" b="1" kern="1200" cap="none" spc="0" normalizeH="0" baseline="-25000" noProof="0" dirty="0">
                  <a:latin typeface="+mj-lt"/>
                  <a:ea typeface="宋体" panose="02010600030101010101" pitchFamily="2" charset="-122"/>
                  <a:cs typeface="+mn-cs"/>
                </a:endParaRPr>
              </a:p>
            </p:txBody>
          </p:sp>
        </p:grpSp>
        <p:sp>
          <p:nvSpPr>
            <p:cNvPr id="51" name="Line 35"/>
            <p:cNvSpPr>
              <a:spLocks noChangeShapeType="1"/>
            </p:cNvSpPr>
            <p:nvPr/>
          </p:nvSpPr>
          <p:spPr bwMode="auto">
            <a:xfrm flipV="1">
              <a:off x="3875082" y="2458134"/>
              <a:ext cx="1588" cy="358822"/>
            </a:xfrm>
            <a:prstGeom prst="line">
              <a:avLst/>
            </a:prstGeom>
            <a:noFill/>
            <a:ln w="19050">
              <a:solidFill>
                <a:srgbClr val="000066"/>
              </a:solidFill>
              <a:round/>
              <a:headEnd type="triangle" w="med" len="lg"/>
              <a:tailEnd type="none"/>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52" name="Line 36"/>
            <p:cNvSpPr>
              <a:spLocks noChangeShapeType="1"/>
            </p:cNvSpPr>
            <p:nvPr/>
          </p:nvSpPr>
          <p:spPr bwMode="auto">
            <a:xfrm flipV="1">
              <a:off x="2882888" y="2448608"/>
              <a:ext cx="1587" cy="358822"/>
            </a:xfrm>
            <a:prstGeom prst="line">
              <a:avLst/>
            </a:prstGeom>
            <a:noFill/>
            <a:ln w="19050">
              <a:solidFill>
                <a:srgbClr val="000066"/>
              </a:solidFill>
              <a:round/>
              <a:headEnd type="triangle" w="med" len="lg"/>
              <a:tailEnd type="none"/>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53" name="Line 37"/>
            <p:cNvSpPr>
              <a:spLocks noChangeShapeType="1"/>
            </p:cNvSpPr>
            <p:nvPr/>
          </p:nvSpPr>
          <p:spPr bwMode="auto">
            <a:xfrm flipV="1">
              <a:off x="3424229" y="2467661"/>
              <a:ext cx="1588" cy="358822"/>
            </a:xfrm>
            <a:prstGeom prst="line">
              <a:avLst/>
            </a:prstGeom>
            <a:noFill/>
            <a:ln w="19050">
              <a:solidFill>
                <a:srgbClr val="000066"/>
              </a:solidFill>
              <a:round/>
              <a:headEnd type="triangle" w="med" len="lg"/>
              <a:tailEnd type="none"/>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54" name="Line 38"/>
            <p:cNvSpPr>
              <a:spLocks noChangeShapeType="1"/>
            </p:cNvSpPr>
            <p:nvPr/>
          </p:nvSpPr>
          <p:spPr bwMode="auto">
            <a:xfrm flipV="1">
              <a:off x="4368799" y="2467661"/>
              <a:ext cx="1587" cy="358822"/>
            </a:xfrm>
            <a:prstGeom prst="line">
              <a:avLst/>
            </a:prstGeom>
            <a:noFill/>
            <a:ln w="19050">
              <a:solidFill>
                <a:srgbClr val="000066"/>
              </a:solidFill>
              <a:round/>
              <a:headEnd type="triangle" w="med" len="lg"/>
              <a:tailEnd type="none"/>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55" name="Line 23"/>
            <p:cNvSpPr>
              <a:spLocks noChangeShapeType="1"/>
            </p:cNvSpPr>
            <p:nvPr/>
          </p:nvSpPr>
          <p:spPr bwMode="auto">
            <a:xfrm flipH="1" flipV="1">
              <a:off x="5938847" y="1376905"/>
              <a:ext cx="214315" cy="214340"/>
            </a:xfrm>
            <a:prstGeom prst="line">
              <a:avLst/>
            </a:prstGeom>
            <a:noFill/>
            <a:ln w="19050">
              <a:solidFill>
                <a:srgbClr val="000066"/>
              </a:solidFill>
              <a:round/>
              <a:headEnd type="triangle" w="med" len="lg"/>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56" name="Line 24"/>
            <p:cNvSpPr>
              <a:spLocks noChangeShapeType="1"/>
            </p:cNvSpPr>
            <p:nvPr/>
          </p:nvSpPr>
          <p:spPr bwMode="auto">
            <a:xfrm flipV="1">
              <a:off x="5395918" y="1343563"/>
              <a:ext cx="250827" cy="214341"/>
            </a:xfrm>
            <a:prstGeom prst="line">
              <a:avLst/>
            </a:prstGeom>
            <a:noFill/>
            <a:ln w="19050">
              <a:solidFill>
                <a:srgbClr val="000066"/>
              </a:solidFill>
              <a:round/>
              <a:headEnd type="triangle" w="med" len="lg"/>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57" name="Rectangle 33"/>
            <p:cNvSpPr>
              <a:spLocks noChangeArrowheads="1"/>
            </p:cNvSpPr>
            <p:nvPr/>
          </p:nvSpPr>
          <p:spPr bwMode="auto">
            <a:xfrm>
              <a:off x="5014915" y="2418442"/>
              <a:ext cx="228602" cy="215928"/>
            </a:xfrm>
            <a:prstGeom prst="rect">
              <a:avLst/>
            </a:prstGeom>
            <a:noFill/>
            <a:ln w="19050">
              <a:solidFill>
                <a:schemeClr val="tx1"/>
              </a:solidFill>
              <a:miter lim="800000"/>
            </a:ln>
          </p:spPr>
          <p:txBody>
            <a:bodyPr wrap="none" lIns="0" tIns="0" rIns="0" bIns="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1400" b="1" i="0" u="none" strike="noStrike" kern="1200" cap="none" spc="0" normalizeH="0" baseline="0" noProof="0" dirty="0">
                  <a:ln>
                    <a:noFill/>
                  </a:ln>
                  <a:solidFill>
                    <a:schemeClr val="bg2"/>
                  </a:solidFill>
                  <a:effectLst/>
                  <a:uLnTx/>
                  <a:uFillTx/>
                  <a:latin typeface="+mn-lt"/>
                  <a:ea typeface="宋体" panose="02010600030101010101" pitchFamily="2" charset="-122"/>
                  <a:cs typeface="+mn-cs"/>
                </a:rPr>
                <a:t>0/</a:t>
              </a:r>
              <a:r>
                <a:rPr kumimoji="1" lang="en-US" altLang="zh-CN" sz="1400" b="1" i="0" u="none" strike="noStrike" kern="1200" cap="none" spc="0" normalizeH="0" baseline="0" noProof="0" dirty="0">
                  <a:ln>
                    <a:noFill/>
                  </a:ln>
                  <a:solidFill>
                    <a:srgbClr val="C00000"/>
                  </a:solidFill>
                  <a:effectLst/>
                  <a:uLnTx/>
                  <a:uFillTx/>
                  <a:latin typeface="+mn-lt"/>
                  <a:ea typeface="宋体" panose="02010600030101010101" pitchFamily="2" charset="-122"/>
                  <a:cs typeface="+mn-cs"/>
                </a:rPr>
                <a:t>0</a:t>
              </a:r>
              <a:endParaRPr kumimoji="1" lang="en-US" altLang="zh-CN" sz="1400" b="1" i="0" u="none" strike="noStrike" kern="1200" cap="none" spc="0" normalizeH="0" baseline="0" noProof="0" dirty="0">
                <a:ln>
                  <a:noFill/>
                </a:ln>
                <a:solidFill>
                  <a:srgbClr val="C00000"/>
                </a:solidFill>
                <a:effectLst/>
                <a:uLnTx/>
                <a:uFillTx/>
                <a:latin typeface="+mn-lt"/>
                <a:ea typeface="宋体" panose="02010600030101010101" pitchFamily="2" charset="-122"/>
                <a:cs typeface="+mn-cs"/>
              </a:endParaRPr>
            </a:p>
          </p:txBody>
        </p:sp>
        <p:sp>
          <p:nvSpPr>
            <p:cNvPr id="58" name="Rectangle 34"/>
            <p:cNvSpPr>
              <a:spLocks noChangeArrowheads="1"/>
            </p:cNvSpPr>
            <p:nvPr/>
          </p:nvSpPr>
          <p:spPr bwMode="auto">
            <a:xfrm>
              <a:off x="5014915" y="2610554"/>
              <a:ext cx="228602" cy="214341"/>
            </a:xfrm>
            <a:prstGeom prst="rect">
              <a:avLst/>
            </a:prstGeom>
            <a:noFill/>
            <a:ln w="19050">
              <a:solidFill>
                <a:schemeClr val="tx1"/>
              </a:solidFill>
              <a:miter lim="800000"/>
            </a:ln>
          </p:spPr>
          <p:txBody>
            <a:bodyPr wrap="none" lIns="0" tIns="0" rIns="0" bIns="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1400" b="1" i="0" u="none" strike="noStrike" kern="1200" cap="none" spc="0" normalizeH="0" baseline="0" noProof="0" dirty="0">
                  <a:ln>
                    <a:noFill/>
                  </a:ln>
                  <a:solidFill>
                    <a:schemeClr val="bg2"/>
                  </a:solidFill>
                  <a:effectLst/>
                  <a:uLnTx/>
                  <a:uFillTx/>
                  <a:latin typeface="+mn-lt"/>
                  <a:ea typeface="宋体" panose="02010600030101010101" pitchFamily="2" charset="-122"/>
                  <a:cs typeface="+mn-cs"/>
                </a:rPr>
                <a:t>1/</a:t>
              </a:r>
              <a:r>
                <a:rPr kumimoji="1" lang="en-US" altLang="zh-CN" sz="1400" b="1" i="0" u="none" strike="noStrike" kern="1200" cap="none" spc="0" normalizeH="0" baseline="0" noProof="0" dirty="0">
                  <a:ln>
                    <a:noFill/>
                  </a:ln>
                  <a:solidFill>
                    <a:srgbClr val="C00000"/>
                  </a:solidFill>
                  <a:effectLst/>
                  <a:uLnTx/>
                  <a:uFillTx/>
                  <a:latin typeface="+mn-lt"/>
                  <a:ea typeface="宋体" panose="02010600030101010101" pitchFamily="2" charset="-122"/>
                  <a:cs typeface="+mn-cs"/>
                </a:rPr>
                <a:t>1</a:t>
              </a:r>
              <a:endParaRPr kumimoji="1" lang="en-US" altLang="zh-CN" sz="1400" b="1" i="0" u="none" strike="noStrike" kern="1200" cap="none" spc="0" normalizeH="0" baseline="0" noProof="0" dirty="0">
                <a:ln>
                  <a:noFill/>
                </a:ln>
                <a:solidFill>
                  <a:srgbClr val="C00000"/>
                </a:solidFill>
                <a:effectLst/>
                <a:uLnTx/>
                <a:uFillTx/>
                <a:latin typeface="+mn-lt"/>
                <a:ea typeface="宋体" panose="02010600030101010101" pitchFamily="2" charset="-122"/>
                <a:cs typeface="+mn-cs"/>
              </a:endParaRPr>
            </a:p>
          </p:txBody>
        </p:sp>
        <p:sp>
          <p:nvSpPr>
            <p:cNvPr id="59" name="Rectangle 39"/>
            <p:cNvSpPr>
              <a:spLocks noChangeArrowheads="1"/>
            </p:cNvSpPr>
            <p:nvPr/>
          </p:nvSpPr>
          <p:spPr bwMode="auto">
            <a:xfrm>
              <a:off x="5557844" y="2442257"/>
              <a:ext cx="228602" cy="215928"/>
            </a:xfrm>
            <a:prstGeom prst="rect">
              <a:avLst/>
            </a:prstGeom>
            <a:noFill/>
            <a:ln w="19050">
              <a:solidFill>
                <a:schemeClr val="tx1"/>
              </a:solidFill>
              <a:miter lim="800000"/>
            </a:ln>
          </p:spPr>
          <p:txBody>
            <a:bodyPr wrap="none" lIns="0" tIns="0" rIns="0" bIns="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1400" b="1" i="0" u="none" strike="noStrike" kern="1200" cap="none" spc="0" normalizeH="0" baseline="0" noProof="0" dirty="0">
                  <a:ln>
                    <a:noFill/>
                  </a:ln>
                  <a:solidFill>
                    <a:schemeClr val="bg2"/>
                  </a:solidFill>
                  <a:effectLst/>
                  <a:uLnTx/>
                  <a:uFillTx/>
                  <a:latin typeface="+mn-lt"/>
                  <a:ea typeface="宋体" panose="02010600030101010101" pitchFamily="2" charset="-122"/>
                  <a:cs typeface="+mn-cs"/>
                </a:rPr>
                <a:t>0/</a:t>
              </a:r>
              <a:r>
                <a:rPr kumimoji="1" lang="en-US" altLang="zh-CN" sz="1400" b="1" i="0" u="none" strike="noStrike" kern="1200" cap="none" spc="0" normalizeH="0" baseline="0" noProof="0" dirty="0">
                  <a:ln>
                    <a:noFill/>
                  </a:ln>
                  <a:solidFill>
                    <a:srgbClr val="C00000"/>
                  </a:solidFill>
                  <a:effectLst/>
                  <a:uLnTx/>
                  <a:uFillTx/>
                  <a:latin typeface="+mn-lt"/>
                  <a:ea typeface="宋体" panose="02010600030101010101" pitchFamily="2" charset="-122"/>
                  <a:cs typeface="+mn-cs"/>
                </a:rPr>
                <a:t>0</a:t>
              </a:r>
              <a:endParaRPr kumimoji="1" lang="en-US" altLang="zh-CN" sz="1400" b="1" i="0" u="none" strike="noStrike" kern="1200" cap="none" spc="0" normalizeH="0" baseline="0" noProof="0" dirty="0">
                <a:ln>
                  <a:noFill/>
                </a:ln>
                <a:solidFill>
                  <a:srgbClr val="C00000"/>
                </a:solidFill>
                <a:effectLst/>
                <a:uLnTx/>
                <a:uFillTx/>
                <a:latin typeface="+mn-lt"/>
                <a:ea typeface="宋体" panose="02010600030101010101" pitchFamily="2" charset="-122"/>
                <a:cs typeface="+mn-cs"/>
              </a:endParaRPr>
            </a:p>
          </p:txBody>
        </p:sp>
        <p:sp>
          <p:nvSpPr>
            <p:cNvPr id="60" name="Rectangle 40"/>
            <p:cNvSpPr>
              <a:spLocks noChangeArrowheads="1"/>
            </p:cNvSpPr>
            <p:nvPr/>
          </p:nvSpPr>
          <p:spPr bwMode="auto">
            <a:xfrm>
              <a:off x="5557844" y="2596266"/>
              <a:ext cx="228602" cy="214340"/>
            </a:xfrm>
            <a:prstGeom prst="rect">
              <a:avLst/>
            </a:prstGeom>
            <a:noFill/>
            <a:ln w="19050">
              <a:noFill/>
              <a:miter lim="800000"/>
            </a:ln>
          </p:spPr>
          <p:txBody>
            <a:bodyPr wrap="none" lIns="0" tIns="0" rIns="0" bIns="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1400" b="1" i="0" u="none" strike="noStrike" kern="1200" cap="none" spc="0" normalizeH="0" baseline="0" noProof="0" dirty="0">
                  <a:ln>
                    <a:noFill/>
                  </a:ln>
                  <a:solidFill>
                    <a:schemeClr val="bg2"/>
                  </a:solidFill>
                  <a:effectLst/>
                  <a:uLnTx/>
                  <a:uFillTx/>
                  <a:latin typeface="+mn-lt"/>
                  <a:ea typeface="宋体" panose="02010600030101010101" pitchFamily="2" charset="-122"/>
                  <a:cs typeface="+mn-cs"/>
                </a:rPr>
                <a:t>1/</a:t>
              </a:r>
              <a:r>
                <a:rPr kumimoji="1" lang="en-US" altLang="zh-CN" sz="1400" b="1" i="0" u="none" strike="noStrike" kern="1200" cap="none" spc="0" normalizeH="0" baseline="0" noProof="0" dirty="0">
                  <a:ln>
                    <a:noFill/>
                  </a:ln>
                  <a:solidFill>
                    <a:srgbClr val="C00000"/>
                  </a:solidFill>
                  <a:effectLst/>
                  <a:uLnTx/>
                  <a:uFillTx/>
                  <a:latin typeface="+mn-lt"/>
                  <a:ea typeface="宋体" panose="02010600030101010101" pitchFamily="2" charset="-122"/>
                  <a:cs typeface="+mn-cs"/>
                </a:rPr>
                <a:t>0</a:t>
              </a:r>
              <a:endParaRPr kumimoji="1" lang="en-US" altLang="zh-CN" sz="1400" b="1" i="0" u="none" strike="noStrike" kern="1200" cap="none" spc="0" normalizeH="0" baseline="0" noProof="0" dirty="0">
                <a:ln>
                  <a:noFill/>
                </a:ln>
                <a:solidFill>
                  <a:srgbClr val="C00000"/>
                </a:solidFill>
                <a:effectLst/>
                <a:uLnTx/>
                <a:uFillTx/>
                <a:latin typeface="+mn-lt"/>
                <a:ea typeface="宋体" panose="02010600030101010101" pitchFamily="2" charset="-122"/>
                <a:cs typeface="+mn-cs"/>
              </a:endParaRPr>
            </a:p>
          </p:txBody>
        </p:sp>
        <p:sp>
          <p:nvSpPr>
            <p:cNvPr id="61" name="Rectangle 41"/>
            <p:cNvSpPr>
              <a:spLocks noChangeArrowheads="1"/>
            </p:cNvSpPr>
            <p:nvPr/>
          </p:nvSpPr>
          <p:spPr bwMode="auto">
            <a:xfrm>
              <a:off x="6019811" y="2442257"/>
              <a:ext cx="228602" cy="215928"/>
            </a:xfrm>
            <a:prstGeom prst="rect">
              <a:avLst/>
            </a:prstGeom>
            <a:noFill/>
            <a:ln w="19050">
              <a:solidFill>
                <a:schemeClr val="tx1"/>
              </a:solidFill>
              <a:miter lim="800000"/>
            </a:ln>
          </p:spPr>
          <p:txBody>
            <a:bodyPr wrap="none" lIns="0" tIns="0" rIns="0" bIns="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1400" b="1" i="0" u="none" strike="noStrike" kern="1200" cap="none" spc="0" normalizeH="0" baseline="0" noProof="0" dirty="0">
                  <a:ln>
                    <a:noFill/>
                  </a:ln>
                  <a:solidFill>
                    <a:schemeClr val="bg2"/>
                  </a:solidFill>
                  <a:effectLst/>
                  <a:uLnTx/>
                  <a:uFillTx/>
                  <a:latin typeface="+mn-lt"/>
                  <a:ea typeface="宋体" panose="02010600030101010101" pitchFamily="2" charset="-122"/>
                  <a:cs typeface="+mn-cs"/>
                </a:rPr>
                <a:t>0/</a:t>
              </a:r>
              <a:r>
                <a:rPr kumimoji="1" lang="en-US" altLang="zh-CN" sz="1400" b="1" i="0" u="none" strike="noStrike" kern="1200" cap="none" spc="0" normalizeH="0" baseline="0" noProof="0" dirty="0">
                  <a:ln>
                    <a:noFill/>
                  </a:ln>
                  <a:solidFill>
                    <a:srgbClr val="C00000"/>
                  </a:solidFill>
                  <a:effectLst/>
                  <a:uLnTx/>
                  <a:uFillTx/>
                  <a:latin typeface="+mn-lt"/>
                  <a:ea typeface="宋体" panose="02010600030101010101" pitchFamily="2" charset="-122"/>
                  <a:cs typeface="+mn-cs"/>
                </a:rPr>
                <a:t>0</a:t>
              </a:r>
              <a:endParaRPr kumimoji="1" lang="en-US" altLang="zh-CN" sz="1400" b="1" i="0" u="none" strike="noStrike" kern="1200" cap="none" spc="0" normalizeH="0" baseline="0" noProof="0" dirty="0">
                <a:ln>
                  <a:noFill/>
                </a:ln>
                <a:solidFill>
                  <a:srgbClr val="C00000"/>
                </a:solidFill>
                <a:effectLst/>
                <a:uLnTx/>
                <a:uFillTx/>
                <a:latin typeface="+mn-lt"/>
                <a:ea typeface="宋体" panose="02010600030101010101" pitchFamily="2" charset="-122"/>
                <a:cs typeface="+mn-cs"/>
              </a:endParaRPr>
            </a:p>
          </p:txBody>
        </p:sp>
        <p:sp>
          <p:nvSpPr>
            <p:cNvPr id="62" name="Rectangle 42"/>
            <p:cNvSpPr>
              <a:spLocks noChangeArrowheads="1"/>
            </p:cNvSpPr>
            <p:nvPr/>
          </p:nvSpPr>
          <p:spPr bwMode="auto">
            <a:xfrm>
              <a:off x="6019811" y="2605792"/>
              <a:ext cx="228602" cy="214340"/>
            </a:xfrm>
            <a:prstGeom prst="rect">
              <a:avLst/>
            </a:prstGeom>
            <a:noFill/>
            <a:ln w="19050">
              <a:noFill/>
              <a:miter lim="800000"/>
            </a:ln>
          </p:spPr>
          <p:txBody>
            <a:bodyPr wrap="none" lIns="0" tIns="0" rIns="0" bIns="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1400" b="1" i="0" u="none" strike="noStrike" kern="1200" cap="none" spc="0" normalizeH="0" baseline="0" noProof="0" dirty="0">
                  <a:ln>
                    <a:noFill/>
                  </a:ln>
                  <a:solidFill>
                    <a:schemeClr val="bg2"/>
                  </a:solidFill>
                  <a:effectLst/>
                  <a:uLnTx/>
                  <a:uFillTx/>
                  <a:latin typeface="+mn-lt"/>
                  <a:ea typeface="宋体" panose="02010600030101010101" pitchFamily="2" charset="-122"/>
                  <a:cs typeface="+mn-cs"/>
                </a:rPr>
                <a:t>1/</a:t>
              </a:r>
              <a:r>
                <a:rPr kumimoji="1" lang="en-US" altLang="zh-CN" sz="1400" b="1" i="0" u="none" strike="noStrike" kern="1200" cap="none" spc="0" normalizeH="0" baseline="0" noProof="0" dirty="0">
                  <a:ln>
                    <a:noFill/>
                  </a:ln>
                  <a:solidFill>
                    <a:srgbClr val="C00000"/>
                  </a:solidFill>
                  <a:effectLst/>
                  <a:uLnTx/>
                  <a:uFillTx/>
                  <a:latin typeface="+mn-lt"/>
                  <a:ea typeface="宋体" panose="02010600030101010101" pitchFamily="2" charset="-122"/>
                  <a:cs typeface="+mn-cs"/>
                </a:rPr>
                <a:t>1</a:t>
              </a:r>
              <a:endParaRPr kumimoji="1" lang="en-US" altLang="zh-CN" sz="1400" b="1" i="0" u="none" strike="noStrike" kern="1200" cap="none" spc="0" normalizeH="0" baseline="0" noProof="0" dirty="0">
                <a:ln>
                  <a:noFill/>
                </a:ln>
                <a:solidFill>
                  <a:srgbClr val="C00000"/>
                </a:solidFill>
                <a:effectLst/>
                <a:uLnTx/>
                <a:uFillTx/>
                <a:latin typeface="+mn-lt"/>
                <a:ea typeface="宋体" panose="02010600030101010101" pitchFamily="2" charset="-122"/>
                <a:cs typeface="+mn-cs"/>
              </a:endParaRPr>
            </a:p>
          </p:txBody>
        </p:sp>
        <p:sp>
          <p:nvSpPr>
            <p:cNvPr id="63" name="Rectangle 43"/>
            <p:cNvSpPr>
              <a:spLocks noChangeArrowheads="1"/>
            </p:cNvSpPr>
            <p:nvPr/>
          </p:nvSpPr>
          <p:spPr bwMode="auto">
            <a:xfrm>
              <a:off x="6548451" y="2448608"/>
              <a:ext cx="228602" cy="214341"/>
            </a:xfrm>
            <a:prstGeom prst="rect">
              <a:avLst/>
            </a:prstGeom>
            <a:noFill/>
            <a:ln w="19050">
              <a:noFill/>
              <a:miter lim="800000"/>
            </a:ln>
          </p:spPr>
          <p:txBody>
            <a:bodyPr wrap="none" lIns="0" tIns="0" rIns="0" bIns="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1400" b="1" i="0" u="none" strike="noStrike" kern="1200" cap="none" spc="0" normalizeH="0" baseline="0" noProof="0" dirty="0">
                  <a:ln>
                    <a:noFill/>
                  </a:ln>
                  <a:solidFill>
                    <a:schemeClr val="bg2"/>
                  </a:solidFill>
                  <a:effectLst/>
                  <a:uLnTx/>
                  <a:uFillTx/>
                  <a:latin typeface="+mn-lt"/>
                  <a:ea typeface="宋体" panose="02010600030101010101" pitchFamily="2" charset="-122"/>
                  <a:cs typeface="+mn-cs"/>
                </a:rPr>
                <a:t>0/</a:t>
              </a:r>
              <a:r>
                <a:rPr kumimoji="1" lang="en-US" altLang="zh-CN" sz="1400" b="1" i="0" u="none" strike="noStrike" kern="1200" cap="none" spc="0" normalizeH="0" baseline="0" noProof="0" dirty="0">
                  <a:ln>
                    <a:noFill/>
                  </a:ln>
                  <a:solidFill>
                    <a:srgbClr val="C00000"/>
                  </a:solidFill>
                  <a:effectLst/>
                  <a:uLnTx/>
                  <a:uFillTx/>
                  <a:latin typeface="+mn-lt"/>
                  <a:ea typeface="宋体" panose="02010600030101010101" pitchFamily="2" charset="-122"/>
                  <a:cs typeface="+mn-cs"/>
                </a:rPr>
                <a:t>1</a:t>
              </a:r>
              <a:endParaRPr kumimoji="1" lang="en-US" altLang="zh-CN" sz="1400" b="1" i="0" u="none" strike="noStrike" kern="1200" cap="none" spc="0" normalizeH="0" baseline="0" noProof="0" dirty="0">
                <a:ln>
                  <a:noFill/>
                </a:ln>
                <a:solidFill>
                  <a:srgbClr val="C00000"/>
                </a:solidFill>
                <a:effectLst/>
                <a:uLnTx/>
                <a:uFillTx/>
                <a:latin typeface="+mn-lt"/>
                <a:ea typeface="宋体" panose="02010600030101010101" pitchFamily="2" charset="-122"/>
                <a:cs typeface="+mn-cs"/>
              </a:endParaRPr>
            </a:p>
          </p:txBody>
        </p:sp>
        <p:sp>
          <p:nvSpPr>
            <p:cNvPr id="64" name="Rectangle 44"/>
            <p:cNvSpPr>
              <a:spLocks noChangeArrowheads="1"/>
            </p:cNvSpPr>
            <p:nvPr/>
          </p:nvSpPr>
          <p:spPr bwMode="auto">
            <a:xfrm>
              <a:off x="6557976" y="2620081"/>
              <a:ext cx="228602" cy="215928"/>
            </a:xfrm>
            <a:prstGeom prst="rect">
              <a:avLst/>
            </a:prstGeom>
            <a:noFill/>
            <a:ln w="19050">
              <a:noFill/>
              <a:miter lim="800000"/>
            </a:ln>
          </p:spPr>
          <p:txBody>
            <a:bodyPr wrap="none" lIns="0" tIns="0" rIns="0" bIns="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1400" b="1" i="0" u="none" strike="noStrike" kern="1200" cap="none" spc="0" normalizeH="0" baseline="0" noProof="0" dirty="0">
                  <a:ln>
                    <a:noFill/>
                  </a:ln>
                  <a:solidFill>
                    <a:schemeClr val="bg2"/>
                  </a:solidFill>
                  <a:effectLst/>
                  <a:uLnTx/>
                  <a:uFillTx/>
                  <a:latin typeface="+mn-lt"/>
                  <a:ea typeface="宋体" panose="02010600030101010101" pitchFamily="2" charset="-122"/>
                  <a:cs typeface="+mn-cs"/>
                </a:rPr>
                <a:t>1/</a:t>
              </a:r>
              <a:r>
                <a:rPr kumimoji="1" lang="en-US" altLang="zh-CN" sz="1400" b="1" i="0" u="none" strike="noStrike" kern="1200" cap="none" spc="0" normalizeH="0" baseline="0" noProof="0" dirty="0">
                  <a:ln>
                    <a:noFill/>
                  </a:ln>
                  <a:solidFill>
                    <a:srgbClr val="C00000"/>
                  </a:solidFill>
                  <a:effectLst/>
                  <a:uLnTx/>
                  <a:uFillTx/>
                  <a:latin typeface="+mn-lt"/>
                  <a:ea typeface="宋体" panose="02010600030101010101" pitchFamily="2" charset="-122"/>
                  <a:cs typeface="+mn-cs"/>
                </a:rPr>
                <a:t>1</a:t>
              </a:r>
              <a:endParaRPr kumimoji="1" lang="en-US" altLang="zh-CN" sz="1400" b="1" i="0" u="none" strike="noStrike" kern="1200" cap="none" spc="0" normalizeH="0" baseline="0" noProof="0" dirty="0">
                <a:ln>
                  <a:noFill/>
                </a:ln>
                <a:solidFill>
                  <a:srgbClr val="C00000"/>
                </a:solidFill>
                <a:effectLst/>
                <a:uLnTx/>
                <a:uFillTx/>
                <a:latin typeface="+mn-lt"/>
                <a:ea typeface="宋体" panose="02010600030101010101" pitchFamily="2" charset="-122"/>
                <a:cs typeface="+mn-cs"/>
              </a:endParaRPr>
            </a:p>
          </p:txBody>
        </p:sp>
        <p:sp>
          <p:nvSpPr>
            <p:cNvPr id="65" name="Rectangle 45"/>
            <p:cNvSpPr>
              <a:spLocks noChangeArrowheads="1"/>
            </p:cNvSpPr>
            <p:nvPr/>
          </p:nvSpPr>
          <p:spPr bwMode="auto">
            <a:xfrm>
              <a:off x="5235580" y="1238774"/>
              <a:ext cx="228602" cy="214341"/>
            </a:xfrm>
            <a:prstGeom prst="rect">
              <a:avLst/>
            </a:prstGeom>
            <a:noFill/>
            <a:ln w="19050">
              <a:solidFill>
                <a:schemeClr val="tx1"/>
              </a:solidFill>
              <a:miter lim="800000"/>
            </a:ln>
          </p:spPr>
          <p:txBody>
            <a:bodyPr wrap="none" lIns="0" tIns="0" rIns="0" bIns="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1400" b="1" i="0" u="none" strike="noStrike" kern="1200" cap="none" spc="0" normalizeH="0" baseline="0" noProof="0" dirty="0">
                  <a:ln>
                    <a:noFill/>
                  </a:ln>
                  <a:solidFill>
                    <a:schemeClr val="bg2"/>
                  </a:solidFill>
                  <a:effectLst/>
                  <a:uLnTx/>
                  <a:uFillTx/>
                  <a:latin typeface="+mn-lt"/>
                  <a:ea typeface="宋体" panose="02010600030101010101" pitchFamily="2" charset="-122"/>
                  <a:cs typeface="+mn-cs"/>
                </a:rPr>
                <a:t>0/</a:t>
              </a:r>
              <a:r>
                <a:rPr kumimoji="1" lang="en-US" altLang="zh-CN" sz="1400" b="1" i="0" u="none" strike="noStrike" kern="1200" cap="none" spc="0" normalizeH="0" baseline="0" noProof="0" dirty="0">
                  <a:ln>
                    <a:noFill/>
                  </a:ln>
                  <a:solidFill>
                    <a:srgbClr val="C00000"/>
                  </a:solidFill>
                  <a:effectLst/>
                  <a:uLnTx/>
                  <a:uFillTx/>
                  <a:latin typeface="+mn-lt"/>
                  <a:ea typeface="宋体" panose="02010600030101010101" pitchFamily="2" charset="-122"/>
                  <a:cs typeface="+mn-cs"/>
                </a:rPr>
                <a:t>0</a:t>
              </a:r>
              <a:endParaRPr kumimoji="1" lang="en-US" altLang="zh-CN" sz="1400" b="1" i="0" u="none" strike="noStrike" kern="1200" cap="none" spc="0" normalizeH="0" baseline="0" noProof="0" dirty="0">
                <a:ln>
                  <a:noFill/>
                </a:ln>
                <a:solidFill>
                  <a:srgbClr val="C00000"/>
                </a:solidFill>
                <a:effectLst/>
                <a:uLnTx/>
                <a:uFillTx/>
                <a:latin typeface="+mn-lt"/>
                <a:ea typeface="宋体" panose="02010600030101010101" pitchFamily="2" charset="-122"/>
                <a:cs typeface="+mn-cs"/>
              </a:endParaRPr>
            </a:p>
          </p:txBody>
        </p:sp>
        <p:sp>
          <p:nvSpPr>
            <p:cNvPr id="66" name="Rectangle 46"/>
            <p:cNvSpPr>
              <a:spLocks noChangeArrowheads="1"/>
            </p:cNvSpPr>
            <p:nvPr/>
          </p:nvSpPr>
          <p:spPr bwMode="auto">
            <a:xfrm>
              <a:off x="5472119" y="1786534"/>
              <a:ext cx="228602" cy="214340"/>
            </a:xfrm>
            <a:prstGeom prst="rect">
              <a:avLst/>
            </a:prstGeom>
            <a:noFill/>
            <a:ln w="19050">
              <a:solidFill>
                <a:schemeClr val="tx1"/>
              </a:solidFill>
              <a:miter lim="800000"/>
            </a:ln>
          </p:spPr>
          <p:txBody>
            <a:bodyPr wrap="none" lIns="0" tIns="0" rIns="0" bIns="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1400" b="1" i="0" u="none" strike="noStrike" kern="1200" cap="none" spc="0" normalizeH="0" baseline="0" noProof="0" dirty="0">
                  <a:ln>
                    <a:noFill/>
                  </a:ln>
                  <a:solidFill>
                    <a:schemeClr val="bg2"/>
                  </a:solidFill>
                  <a:effectLst/>
                  <a:uLnTx/>
                  <a:uFillTx/>
                  <a:latin typeface="+mn-lt"/>
                  <a:ea typeface="宋体" panose="02010600030101010101" pitchFamily="2" charset="-122"/>
                  <a:cs typeface="+mn-cs"/>
                </a:rPr>
                <a:t>1/</a:t>
              </a:r>
              <a:r>
                <a:rPr kumimoji="1" lang="en-US" altLang="zh-CN" sz="1400" b="1" i="0" u="none" strike="noStrike" kern="1200" cap="none" spc="0" normalizeH="0" baseline="0" noProof="0" dirty="0">
                  <a:ln>
                    <a:noFill/>
                  </a:ln>
                  <a:solidFill>
                    <a:srgbClr val="C00000"/>
                  </a:solidFill>
                  <a:effectLst/>
                  <a:uLnTx/>
                  <a:uFillTx/>
                  <a:latin typeface="+mn-lt"/>
                  <a:ea typeface="宋体" panose="02010600030101010101" pitchFamily="2" charset="-122"/>
                  <a:cs typeface="+mn-cs"/>
                </a:rPr>
                <a:t>0</a:t>
              </a:r>
              <a:endParaRPr kumimoji="1" lang="en-US" altLang="zh-CN" sz="1400" b="1" i="0" u="none" strike="noStrike" kern="1200" cap="none" spc="0" normalizeH="0" baseline="0" noProof="0" dirty="0">
                <a:ln>
                  <a:noFill/>
                </a:ln>
                <a:solidFill>
                  <a:srgbClr val="C00000"/>
                </a:solidFill>
                <a:effectLst/>
                <a:uLnTx/>
                <a:uFillTx/>
                <a:latin typeface="+mn-lt"/>
                <a:ea typeface="宋体" panose="02010600030101010101" pitchFamily="2" charset="-122"/>
                <a:cs typeface="+mn-cs"/>
              </a:endParaRPr>
            </a:p>
          </p:txBody>
        </p:sp>
        <p:sp>
          <p:nvSpPr>
            <p:cNvPr id="67" name="Rectangle 47"/>
            <p:cNvSpPr>
              <a:spLocks noChangeArrowheads="1"/>
            </p:cNvSpPr>
            <p:nvPr/>
          </p:nvSpPr>
          <p:spPr bwMode="auto">
            <a:xfrm>
              <a:off x="4867277" y="1777008"/>
              <a:ext cx="228602" cy="214340"/>
            </a:xfrm>
            <a:prstGeom prst="rect">
              <a:avLst/>
            </a:prstGeom>
            <a:noFill/>
            <a:ln w="19050">
              <a:solidFill>
                <a:schemeClr val="tx1"/>
              </a:solidFill>
              <a:miter lim="800000"/>
            </a:ln>
          </p:spPr>
          <p:txBody>
            <a:bodyPr wrap="none" lIns="0" tIns="0" rIns="0" bIns="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1400" b="1" i="0" u="none" strike="noStrike" kern="1200" cap="none" spc="0" normalizeH="0" baseline="0" noProof="0" dirty="0">
                  <a:ln>
                    <a:noFill/>
                  </a:ln>
                  <a:solidFill>
                    <a:schemeClr val="bg2"/>
                  </a:solidFill>
                  <a:effectLst/>
                  <a:uLnTx/>
                  <a:uFillTx/>
                  <a:latin typeface="+mn-lt"/>
                  <a:ea typeface="宋体" panose="02010600030101010101" pitchFamily="2" charset="-122"/>
                  <a:cs typeface="+mn-cs"/>
                </a:rPr>
                <a:t>0/</a:t>
              </a:r>
              <a:r>
                <a:rPr kumimoji="1" lang="en-US" altLang="zh-CN" sz="1400" b="1" i="0" u="none" strike="noStrike" kern="1200" cap="none" spc="0" normalizeH="0" baseline="0" noProof="0" dirty="0">
                  <a:ln>
                    <a:noFill/>
                  </a:ln>
                  <a:solidFill>
                    <a:srgbClr val="C00000"/>
                  </a:solidFill>
                  <a:effectLst/>
                  <a:uLnTx/>
                  <a:uFillTx/>
                  <a:latin typeface="+mn-lt"/>
                  <a:ea typeface="宋体" panose="02010600030101010101" pitchFamily="2" charset="-122"/>
                  <a:cs typeface="+mn-cs"/>
                </a:rPr>
                <a:t>0</a:t>
              </a:r>
              <a:endParaRPr kumimoji="1" lang="en-US" altLang="zh-CN" sz="1400" b="1" i="0" u="none" strike="noStrike" kern="1200" cap="none" spc="0" normalizeH="0" baseline="0" noProof="0" dirty="0">
                <a:ln>
                  <a:noFill/>
                </a:ln>
                <a:solidFill>
                  <a:srgbClr val="C00000"/>
                </a:solidFill>
                <a:effectLst/>
                <a:uLnTx/>
                <a:uFillTx/>
                <a:latin typeface="+mn-lt"/>
                <a:ea typeface="宋体" panose="02010600030101010101" pitchFamily="2" charset="-122"/>
                <a:cs typeface="+mn-cs"/>
              </a:endParaRPr>
            </a:p>
          </p:txBody>
        </p:sp>
        <p:sp>
          <p:nvSpPr>
            <p:cNvPr id="68" name="Rectangle 48"/>
            <p:cNvSpPr>
              <a:spLocks noChangeArrowheads="1"/>
            </p:cNvSpPr>
            <p:nvPr/>
          </p:nvSpPr>
          <p:spPr bwMode="auto">
            <a:xfrm>
              <a:off x="6081723" y="1234012"/>
              <a:ext cx="228602" cy="214340"/>
            </a:xfrm>
            <a:prstGeom prst="rect">
              <a:avLst/>
            </a:prstGeom>
            <a:noFill/>
            <a:ln w="19050">
              <a:solidFill>
                <a:schemeClr val="tx1"/>
              </a:solidFill>
              <a:miter lim="800000"/>
            </a:ln>
          </p:spPr>
          <p:txBody>
            <a:bodyPr wrap="none" lIns="0" tIns="0" rIns="0" bIns="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1400" b="1" i="0" u="none" strike="noStrike" kern="1200" cap="none" spc="0" normalizeH="0" baseline="0" noProof="0" dirty="0">
                  <a:ln>
                    <a:noFill/>
                  </a:ln>
                  <a:solidFill>
                    <a:schemeClr val="bg2"/>
                  </a:solidFill>
                  <a:effectLst/>
                  <a:uLnTx/>
                  <a:uFillTx/>
                  <a:latin typeface="+mn-lt"/>
                  <a:ea typeface="宋体" panose="02010600030101010101" pitchFamily="2" charset="-122"/>
                  <a:cs typeface="+mn-cs"/>
                </a:rPr>
                <a:t>1/</a:t>
              </a:r>
              <a:r>
                <a:rPr kumimoji="1" lang="en-US" altLang="zh-CN" sz="1400" b="1" i="0" u="none" strike="noStrike" kern="1200" cap="none" spc="0" normalizeH="0" baseline="0" noProof="0" dirty="0">
                  <a:ln>
                    <a:noFill/>
                  </a:ln>
                  <a:solidFill>
                    <a:srgbClr val="C00000"/>
                  </a:solidFill>
                  <a:effectLst/>
                  <a:uLnTx/>
                  <a:uFillTx/>
                  <a:latin typeface="+mn-lt"/>
                  <a:ea typeface="宋体" panose="02010600030101010101" pitchFamily="2" charset="-122"/>
                  <a:cs typeface="+mn-cs"/>
                </a:rPr>
                <a:t>0</a:t>
              </a:r>
              <a:endParaRPr kumimoji="1" lang="en-US" altLang="zh-CN" sz="1400" b="1" i="0" u="none" strike="noStrike" kern="1200" cap="none" spc="0" normalizeH="0" baseline="0" noProof="0" dirty="0">
                <a:ln>
                  <a:noFill/>
                </a:ln>
                <a:solidFill>
                  <a:srgbClr val="C00000"/>
                </a:solidFill>
                <a:effectLst/>
                <a:uLnTx/>
                <a:uFillTx/>
                <a:latin typeface="+mn-lt"/>
                <a:ea typeface="宋体" panose="02010600030101010101" pitchFamily="2" charset="-122"/>
                <a:cs typeface="+mn-cs"/>
              </a:endParaRPr>
            </a:p>
          </p:txBody>
        </p:sp>
        <p:sp>
          <p:nvSpPr>
            <p:cNvPr id="69" name="Rectangle 49"/>
            <p:cNvSpPr>
              <a:spLocks noChangeArrowheads="1"/>
            </p:cNvSpPr>
            <p:nvPr/>
          </p:nvSpPr>
          <p:spPr bwMode="auto">
            <a:xfrm>
              <a:off x="5781684" y="1791297"/>
              <a:ext cx="228602" cy="214341"/>
            </a:xfrm>
            <a:prstGeom prst="rect">
              <a:avLst/>
            </a:prstGeom>
            <a:noFill/>
            <a:ln w="19050">
              <a:solidFill>
                <a:schemeClr val="tx1"/>
              </a:solidFill>
              <a:miter lim="800000"/>
            </a:ln>
          </p:spPr>
          <p:txBody>
            <a:bodyPr wrap="none" lIns="0" tIns="0" rIns="0" bIns="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1400" b="1" i="0" u="none" strike="noStrike" kern="1200" cap="none" spc="0" normalizeH="0" baseline="0" noProof="0" dirty="0">
                  <a:ln>
                    <a:noFill/>
                  </a:ln>
                  <a:solidFill>
                    <a:schemeClr val="bg2"/>
                  </a:solidFill>
                  <a:effectLst/>
                  <a:uLnTx/>
                  <a:uFillTx/>
                  <a:latin typeface="+mn-lt"/>
                  <a:ea typeface="宋体" panose="02010600030101010101" pitchFamily="2" charset="-122"/>
                  <a:cs typeface="+mn-cs"/>
                </a:rPr>
                <a:t>0/</a:t>
              </a:r>
              <a:r>
                <a:rPr kumimoji="1" lang="en-US" altLang="zh-CN" sz="1400" b="1" i="0" u="none" strike="noStrike" kern="1200" cap="none" spc="0" normalizeH="0" baseline="0" noProof="0" dirty="0">
                  <a:ln>
                    <a:noFill/>
                  </a:ln>
                  <a:solidFill>
                    <a:srgbClr val="C00000"/>
                  </a:solidFill>
                  <a:effectLst/>
                  <a:uLnTx/>
                  <a:uFillTx/>
                  <a:latin typeface="+mn-lt"/>
                  <a:ea typeface="宋体" panose="02010600030101010101" pitchFamily="2" charset="-122"/>
                  <a:cs typeface="+mn-cs"/>
                </a:rPr>
                <a:t>0</a:t>
              </a:r>
              <a:endParaRPr kumimoji="1" lang="en-US" altLang="zh-CN" sz="1400" b="1" i="0" u="none" strike="noStrike" kern="1200" cap="none" spc="0" normalizeH="0" baseline="0" noProof="0" dirty="0">
                <a:ln>
                  <a:noFill/>
                </a:ln>
                <a:solidFill>
                  <a:srgbClr val="C00000"/>
                </a:solidFill>
                <a:effectLst/>
                <a:uLnTx/>
                <a:uFillTx/>
                <a:latin typeface="+mn-lt"/>
                <a:ea typeface="宋体" panose="02010600030101010101" pitchFamily="2" charset="-122"/>
                <a:cs typeface="+mn-cs"/>
              </a:endParaRPr>
            </a:p>
          </p:txBody>
        </p:sp>
        <p:sp>
          <p:nvSpPr>
            <p:cNvPr id="70" name="Rectangle 50"/>
            <p:cNvSpPr>
              <a:spLocks noChangeArrowheads="1"/>
            </p:cNvSpPr>
            <p:nvPr/>
          </p:nvSpPr>
          <p:spPr bwMode="auto">
            <a:xfrm>
              <a:off x="6405575" y="1796060"/>
              <a:ext cx="228602" cy="214340"/>
            </a:xfrm>
            <a:prstGeom prst="rect">
              <a:avLst/>
            </a:prstGeom>
            <a:noFill/>
            <a:ln w="19050">
              <a:solidFill>
                <a:schemeClr val="tx1"/>
              </a:solidFill>
              <a:miter lim="800000"/>
            </a:ln>
          </p:spPr>
          <p:txBody>
            <a:bodyPr wrap="none" lIns="0" tIns="0" rIns="0" bIns="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1400" b="1" i="0" u="none" strike="noStrike" kern="1200" cap="none" spc="0" normalizeH="0" baseline="0" noProof="0" dirty="0">
                  <a:ln>
                    <a:noFill/>
                  </a:ln>
                  <a:solidFill>
                    <a:schemeClr val="bg2"/>
                  </a:solidFill>
                  <a:effectLst/>
                  <a:uLnTx/>
                  <a:uFillTx/>
                  <a:latin typeface="+mn-lt"/>
                  <a:ea typeface="宋体" panose="02010600030101010101" pitchFamily="2" charset="-122"/>
                  <a:cs typeface="+mn-cs"/>
                </a:rPr>
                <a:t>1/</a:t>
              </a:r>
              <a:r>
                <a:rPr kumimoji="1" lang="en-US" altLang="zh-CN" sz="1400" b="1" i="0" u="none" strike="noStrike" kern="1200" cap="none" spc="0" normalizeH="0" baseline="0" noProof="0" dirty="0">
                  <a:ln>
                    <a:noFill/>
                  </a:ln>
                  <a:solidFill>
                    <a:srgbClr val="C00000"/>
                  </a:solidFill>
                  <a:effectLst/>
                  <a:uLnTx/>
                  <a:uFillTx/>
                  <a:latin typeface="+mn-lt"/>
                  <a:ea typeface="宋体" panose="02010600030101010101" pitchFamily="2" charset="-122"/>
                  <a:cs typeface="+mn-cs"/>
                </a:rPr>
                <a:t>0</a:t>
              </a:r>
              <a:endParaRPr kumimoji="1" lang="en-US" altLang="zh-CN" sz="1400" b="1" i="0" u="none" strike="noStrike" kern="1200" cap="none" spc="0" normalizeH="0" baseline="0" noProof="0" dirty="0">
                <a:ln>
                  <a:noFill/>
                </a:ln>
                <a:solidFill>
                  <a:srgbClr val="C00000"/>
                </a:solidFill>
                <a:effectLst/>
                <a:uLnTx/>
                <a:uFillTx/>
                <a:latin typeface="+mn-lt"/>
                <a:ea typeface="宋体" panose="02010600030101010101" pitchFamily="2" charset="-122"/>
                <a:cs typeface="+mn-cs"/>
              </a:endParaRPr>
            </a:p>
          </p:txBody>
        </p:sp>
        <p:grpSp>
          <p:nvGrpSpPr>
            <p:cNvPr id="48205" name="组合 185"/>
            <p:cNvGrpSpPr/>
            <p:nvPr/>
          </p:nvGrpSpPr>
          <p:grpSpPr>
            <a:xfrm>
              <a:off x="5619757" y="1062027"/>
              <a:ext cx="428628" cy="360000"/>
              <a:chOff x="2428860" y="0"/>
              <a:chExt cx="428628" cy="360000"/>
            </a:xfrm>
          </p:grpSpPr>
          <p:sp>
            <p:nvSpPr>
              <p:cNvPr id="48227" name="椭圆 92"/>
              <p:cNvSpPr/>
              <p:nvPr/>
            </p:nvSpPr>
            <p:spPr>
              <a:xfrm>
                <a:off x="2428860" y="0"/>
                <a:ext cx="360000" cy="360000"/>
              </a:xfrm>
              <a:prstGeom prst="ellipse">
                <a:avLst/>
              </a:prstGeom>
              <a:solidFill>
                <a:srgbClr val="92D05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94" name="Text Box 6"/>
              <p:cNvSpPr txBox="1">
                <a:spLocks noChangeArrowheads="1"/>
              </p:cNvSpPr>
              <p:nvPr/>
            </p:nvSpPr>
            <p:spPr bwMode="auto">
              <a:xfrm>
                <a:off x="2428861" y="512"/>
                <a:ext cx="428628" cy="306427"/>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S</a:t>
                </a:r>
                <a:r>
                  <a:rPr kumimoji="0" lang="en-US" altLang="zh-CN" sz="1400" b="1" kern="1200" cap="none" spc="0" normalizeH="0" baseline="-25000" noProof="0" dirty="0">
                    <a:latin typeface="+mj-lt"/>
                    <a:ea typeface="宋体" panose="02010600030101010101" pitchFamily="2" charset="-122"/>
                    <a:cs typeface="+mn-cs"/>
                  </a:rPr>
                  <a:t>2</a:t>
                </a:r>
                <a:endParaRPr kumimoji="0" lang="en-US" altLang="zh-CN" sz="1400" b="1" kern="1200" cap="none" spc="0" normalizeH="0" baseline="-25000" noProof="0" dirty="0">
                  <a:latin typeface="+mj-lt"/>
                  <a:ea typeface="宋体" panose="02010600030101010101" pitchFamily="2" charset="-122"/>
                  <a:cs typeface="+mn-cs"/>
                </a:endParaRPr>
              </a:p>
            </p:txBody>
          </p:sp>
        </p:grpSp>
        <p:sp>
          <p:nvSpPr>
            <p:cNvPr id="72" name="Line 23"/>
            <p:cNvSpPr>
              <a:spLocks noChangeShapeType="1"/>
            </p:cNvSpPr>
            <p:nvPr/>
          </p:nvSpPr>
          <p:spPr bwMode="auto">
            <a:xfrm flipH="1" flipV="1">
              <a:off x="5410206" y="1900849"/>
              <a:ext cx="109538" cy="209578"/>
            </a:xfrm>
            <a:prstGeom prst="line">
              <a:avLst/>
            </a:prstGeom>
            <a:noFill/>
            <a:ln w="19050">
              <a:solidFill>
                <a:srgbClr val="000066"/>
              </a:solidFill>
              <a:round/>
              <a:headEnd type="triangle" w="med" len="lg"/>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73" name="Line 24"/>
            <p:cNvSpPr>
              <a:spLocks noChangeShapeType="1"/>
            </p:cNvSpPr>
            <p:nvPr/>
          </p:nvSpPr>
          <p:spPr bwMode="auto">
            <a:xfrm flipV="1">
              <a:off x="5029203" y="1857981"/>
              <a:ext cx="165101" cy="242920"/>
            </a:xfrm>
            <a:prstGeom prst="line">
              <a:avLst/>
            </a:prstGeom>
            <a:noFill/>
            <a:ln w="19050">
              <a:solidFill>
                <a:srgbClr val="000066"/>
              </a:solidFill>
              <a:round/>
              <a:headEnd type="triangle" w="med" len="lg"/>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grpSp>
          <p:nvGrpSpPr>
            <p:cNvPr id="48208" name="组合 190"/>
            <p:cNvGrpSpPr/>
            <p:nvPr/>
          </p:nvGrpSpPr>
          <p:grpSpPr>
            <a:xfrm>
              <a:off x="5138741" y="1544995"/>
              <a:ext cx="428628" cy="360000"/>
              <a:chOff x="2428860" y="0"/>
              <a:chExt cx="428628" cy="360000"/>
            </a:xfrm>
          </p:grpSpPr>
          <p:sp>
            <p:nvSpPr>
              <p:cNvPr id="48225" name="椭圆 90"/>
              <p:cNvSpPr/>
              <p:nvPr/>
            </p:nvSpPr>
            <p:spPr>
              <a:xfrm>
                <a:off x="2428860" y="0"/>
                <a:ext cx="360000" cy="360000"/>
              </a:xfrm>
              <a:prstGeom prst="ellipse">
                <a:avLst/>
              </a:prstGeom>
              <a:solidFill>
                <a:srgbClr val="92D05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92" name="Text Box 6"/>
              <p:cNvSpPr txBox="1">
                <a:spLocks noChangeArrowheads="1"/>
              </p:cNvSpPr>
              <p:nvPr/>
            </p:nvSpPr>
            <p:spPr bwMode="auto">
              <a:xfrm>
                <a:off x="2428860" y="207"/>
                <a:ext cx="428628" cy="308015"/>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S</a:t>
                </a:r>
                <a:r>
                  <a:rPr kumimoji="0" lang="en-US" altLang="zh-CN" sz="1400" b="1" kern="1200" cap="none" spc="0" normalizeH="0" baseline="-25000" noProof="0" dirty="0">
                    <a:latin typeface="+mj-lt"/>
                    <a:ea typeface="宋体" panose="02010600030101010101" pitchFamily="2" charset="-122"/>
                    <a:cs typeface="+mn-cs"/>
                  </a:rPr>
                  <a:t>9</a:t>
                </a:r>
                <a:endParaRPr kumimoji="0" lang="en-US" altLang="zh-CN" sz="1400" b="1" kern="1200" cap="none" spc="0" normalizeH="0" baseline="-25000" noProof="0" dirty="0">
                  <a:latin typeface="+mj-lt"/>
                  <a:ea typeface="宋体" panose="02010600030101010101" pitchFamily="2" charset="-122"/>
                  <a:cs typeface="+mn-cs"/>
                </a:endParaRPr>
              </a:p>
            </p:txBody>
          </p:sp>
        </p:grpSp>
        <p:sp>
          <p:nvSpPr>
            <p:cNvPr id="75" name="Line 23"/>
            <p:cNvSpPr>
              <a:spLocks noChangeShapeType="1"/>
            </p:cNvSpPr>
            <p:nvPr/>
          </p:nvSpPr>
          <p:spPr bwMode="auto">
            <a:xfrm flipH="1" flipV="1">
              <a:off x="6315088" y="1900849"/>
              <a:ext cx="109538" cy="209578"/>
            </a:xfrm>
            <a:prstGeom prst="line">
              <a:avLst/>
            </a:prstGeom>
            <a:noFill/>
            <a:ln w="19050">
              <a:solidFill>
                <a:srgbClr val="000066"/>
              </a:solidFill>
              <a:round/>
              <a:headEnd type="triangle" w="med" len="lg"/>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76" name="Line 24"/>
            <p:cNvSpPr>
              <a:spLocks noChangeShapeType="1"/>
            </p:cNvSpPr>
            <p:nvPr/>
          </p:nvSpPr>
          <p:spPr bwMode="auto">
            <a:xfrm flipV="1">
              <a:off x="5934085" y="1877033"/>
              <a:ext cx="165101" cy="242920"/>
            </a:xfrm>
            <a:prstGeom prst="line">
              <a:avLst/>
            </a:prstGeom>
            <a:noFill/>
            <a:ln w="19050">
              <a:solidFill>
                <a:srgbClr val="000066"/>
              </a:solidFill>
              <a:round/>
              <a:headEnd type="triangle" w="med" len="lg"/>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48211" name="椭圆 76"/>
            <p:cNvSpPr/>
            <p:nvPr/>
          </p:nvSpPr>
          <p:spPr>
            <a:xfrm>
              <a:off x="6010285" y="1568808"/>
              <a:ext cx="360000" cy="360000"/>
            </a:xfrm>
            <a:prstGeom prst="ellipse">
              <a:avLst/>
            </a:prstGeom>
            <a:solidFill>
              <a:srgbClr val="92D05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78" name="Text Box 6"/>
            <p:cNvSpPr txBox="1">
              <a:spLocks noChangeArrowheads="1"/>
            </p:cNvSpPr>
            <p:nvPr/>
          </p:nvSpPr>
          <p:spPr bwMode="auto">
            <a:xfrm>
              <a:off x="5981710" y="1578544"/>
              <a:ext cx="490540" cy="308015"/>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S</a:t>
              </a:r>
              <a:r>
                <a:rPr kumimoji="0" lang="en-US" altLang="zh-CN" sz="1400" b="1" kern="1200" cap="none" spc="0" normalizeH="0" baseline="-25000" noProof="0" dirty="0">
                  <a:latin typeface="+mj-lt"/>
                  <a:ea typeface="宋体" panose="02010600030101010101" pitchFamily="2" charset="-122"/>
                  <a:cs typeface="+mn-cs"/>
                </a:rPr>
                <a:t>10</a:t>
              </a:r>
              <a:endParaRPr kumimoji="0" lang="en-US" altLang="zh-CN" sz="1400" b="1" kern="1200" cap="none" spc="0" normalizeH="0" baseline="-25000" noProof="0" dirty="0">
                <a:latin typeface="+mj-lt"/>
                <a:ea typeface="宋体" panose="02010600030101010101" pitchFamily="2" charset="-122"/>
                <a:cs typeface="+mn-cs"/>
              </a:endParaRPr>
            </a:p>
          </p:txBody>
        </p:sp>
        <p:sp>
          <p:nvSpPr>
            <p:cNvPr id="48213" name="椭圆 78"/>
            <p:cNvSpPr/>
            <p:nvPr/>
          </p:nvSpPr>
          <p:spPr>
            <a:xfrm>
              <a:off x="5338768" y="2119309"/>
              <a:ext cx="360000" cy="360000"/>
            </a:xfrm>
            <a:prstGeom prst="ellipse">
              <a:avLst/>
            </a:prstGeom>
            <a:solidFill>
              <a:srgbClr val="92D05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80" name="Text Box 6"/>
            <p:cNvSpPr txBox="1">
              <a:spLocks noChangeArrowheads="1"/>
            </p:cNvSpPr>
            <p:nvPr/>
          </p:nvSpPr>
          <p:spPr bwMode="auto">
            <a:xfrm>
              <a:off x="5319718" y="2139005"/>
              <a:ext cx="519117" cy="306427"/>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S</a:t>
              </a:r>
              <a:r>
                <a:rPr kumimoji="0" lang="en-US" altLang="zh-CN" sz="1400" b="1" kern="1200" cap="none" spc="0" normalizeH="0" baseline="-25000" noProof="0" dirty="0">
                  <a:latin typeface="+mj-lt"/>
                  <a:ea typeface="宋体" panose="02010600030101010101" pitchFamily="2" charset="-122"/>
                  <a:cs typeface="+mn-cs"/>
                </a:rPr>
                <a:t>12</a:t>
              </a:r>
              <a:endParaRPr kumimoji="0" lang="en-US" altLang="zh-CN" sz="1400" b="1" kern="1200" cap="none" spc="0" normalizeH="0" baseline="-25000" noProof="0" dirty="0">
                <a:latin typeface="+mj-lt"/>
                <a:ea typeface="宋体" panose="02010600030101010101" pitchFamily="2" charset="-122"/>
                <a:cs typeface="+mn-cs"/>
              </a:endParaRPr>
            </a:p>
          </p:txBody>
        </p:sp>
        <p:sp>
          <p:nvSpPr>
            <p:cNvPr id="48215" name="椭圆 80"/>
            <p:cNvSpPr/>
            <p:nvPr/>
          </p:nvSpPr>
          <p:spPr>
            <a:xfrm>
              <a:off x="4795839" y="2090734"/>
              <a:ext cx="360000" cy="360000"/>
            </a:xfrm>
            <a:prstGeom prst="ellipse">
              <a:avLst/>
            </a:prstGeom>
            <a:solidFill>
              <a:srgbClr val="92D05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82" name="Text Box 6"/>
            <p:cNvSpPr txBox="1">
              <a:spLocks noChangeArrowheads="1"/>
            </p:cNvSpPr>
            <p:nvPr/>
          </p:nvSpPr>
          <p:spPr bwMode="auto">
            <a:xfrm>
              <a:off x="4786314" y="2119953"/>
              <a:ext cx="490541" cy="306427"/>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S</a:t>
              </a:r>
              <a:r>
                <a:rPr kumimoji="0" lang="en-US" altLang="zh-CN" sz="1400" b="1" kern="1200" cap="none" spc="0" normalizeH="0" baseline="-25000" noProof="0" dirty="0">
                  <a:latin typeface="+mj-lt"/>
                  <a:ea typeface="宋体" panose="02010600030101010101" pitchFamily="2" charset="-122"/>
                  <a:cs typeface="+mn-cs"/>
                </a:rPr>
                <a:t>11</a:t>
              </a:r>
              <a:endParaRPr kumimoji="0" lang="en-US" altLang="zh-CN" sz="1400" b="1" kern="1200" cap="none" spc="0" normalizeH="0" baseline="-25000" noProof="0" dirty="0">
                <a:latin typeface="+mj-lt"/>
                <a:ea typeface="宋体" panose="02010600030101010101" pitchFamily="2" charset="-122"/>
                <a:cs typeface="+mn-cs"/>
              </a:endParaRPr>
            </a:p>
          </p:txBody>
        </p:sp>
        <p:sp>
          <p:nvSpPr>
            <p:cNvPr id="48217" name="椭圆 82"/>
            <p:cNvSpPr/>
            <p:nvPr/>
          </p:nvSpPr>
          <p:spPr>
            <a:xfrm>
              <a:off x="5772158" y="2119309"/>
              <a:ext cx="360000" cy="360000"/>
            </a:xfrm>
            <a:prstGeom prst="ellipse">
              <a:avLst/>
            </a:prstGeom>
            <a:solidFill>
              <a:srgbClr val="92D05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84" name="Text Box 6"/>
            <p:cNvSpPr txBox="1">
              <a:spLocks noChangeArrowheads="1"/>
            </p:cNvSpPr>
            <p:nvPr/>
          </p:nvSpPr>
          <p:spPr bwMode="auto">
            <a:xfrm>
              <a:off x="5753109" y="2148532"/>
              <a:ext cx="533404" cy="306427"/>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S</a:t>
              </a:r>
              <a:r>
                <a:rPr kumimoji="0" lang="en-US" altLang="zh-CN" sz="1400" b="1" kern="1200" cap="none" spc="0" normalizeH="0" baseline="-25000" noProof="0" dirty="0">
                  <a:latin typeface="+mj-lt"/>
                  <a:ea typeface="宋体" panose="02010600030101010101" pitchFamily="2" charset="-122"/>
                  <a:cs typeface="+mn-cs"/>
                </a:rPr>
                <a:t>13</a:t>
              </a:r>
              <a:endParaRPr kumimoji="0" lang="en-US" altLang="zh-CN" sz="1400" b="1" kern="1200" cap="none" spc="0" normalizeH="0" baseline="-25000" noProof="0" dirty="0">
                <a:latin typeface="+mj-lt"/>
                <a:ea typeface="宋体" panose="02010600030101010101" pitchFamily="2" charset="-122"/>
                <a:cs typeface="+mn-cs"/>
              </a:endParaRPr>
            </a:p>
          </p:txBody>
        </p:sp>
        <p:sp>
          <p:nvSpPr>
            <p:cNvPr id="85" name="Line 36"/>
            <p:cNvSpPr>
              <a:spLocks noChangeShapeType="1"/>
            </p:cNvSpPr>
            <p:nvPr/>
          </p:nvSpPr>
          <p:spPr bwMode="auto">
            <a:xfrm flipV="1">
              <a:off x="4964115" y="2467661"/>
              <a:ext cx="1588" cy="358822"/>
            </a:xfrm>
            <a:prstGeom prst="line">
              <a:avLst/>
            </a:prstGeom>
            <a:noFill/>
            <a:ln w="19050">
              <a:solidFill>
                <a:srgbClr val="000066"/>
              </a:solidFill>
              <a:round/>
              <a:headEnd type="triangle" w="med" len="lg"/>
              <a:tailEnd type="none"/>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86" name="Line 38"/>
            <p:cNvSpPr>
              <a:spLocks noChangeShapeType="1"/>
            </p:cNvSpPr>
            <p:nvPr/>
          </p:nvSpPr>
          <p:spPr bwMode="auto">
            <a:xfrm flipV="1">
              <a:off x="6499239" y="2467661"/>
              <a:ext cx="1587" cy="358822"/>
            </a:xfrm>
            <a:prstGeom prst="line">
              <a:avLst/>
            </a:prstGeom>
            <a:noFill/>
            <a:ln w="19050">
              <a:solidFill>
                <a:srgbClr val="000066"/>
              </a:solidFill>
              <a:round/>
              <a:headEnd type="triangle" w="med" len="lg"/>
              <a:tailEnd type="none"/>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87" name="Line 51"/>
            <p:cNvSpPr>
              <a:spLocks noChangeShapeType="1"/>
            </p:cNvSpPr>
            <p:nvPr/>
          </p:nvSpPr>
          <p:spPr bwMode="auto">
            <a:xfrm flipH="1">
              <a:off x="4714876" y="2809018"/>
              <a:ext cx="1800238" cy="1587"/>
            </a:xfrm>
            <a:prstGeom prst="line">
              <a:avLst/>
            </a:prstGeom>
            <a:noFill/>
            <a:ln w="19050">
              <a:solidFill>
                <a:srgbClr val="000066"/>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grpSp>
          <p:nvGrpSpPr>
            <p:cNvPr id="48222" name="组合 216"/>
            <p:cNvGrpSpPr/>
            <p:nvPr/>
          </p:nvGrpSpPr>
          <p:grpSpPr>
            <a:xfrm>
              <a:off x="6257936" y="2128834"/>
              <a:ext cx="528641" cy="360000"/>
              <a:chOff x="6257936" y="2128834"/>
              <a:chExt cx="528641" cy="360000"/>
            </a:xfrm>
          </p:grpSpPr>
          <p:sp>
            <p:nvSpPr>
              <p:cNvPr id="48223" name="椭圆 88"/>
              <p:cNvSpPr/>
              <p:nvPr/>
            </p:nvSpPr>
            <p:spPr>
              <a:xfrm>
                <a:off x="6276987" y="2128834"/>
                <a:ext cx="360000" cy="360000"/>
              </a:xfrm>
              <a:prstGeom prst="ellipse">
                <a:avLst/>
              </a:prstGeom>
              <a:solidFill>
                <a:srgbClr val="92D05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90" name="Text Box 6"/>
              <p:cNvSpPr txBox="1">
                <a:spLocks noChangeArrowheads="1"/>
              </p:cNvSpPr>
              <p:nvPr/>
            </p:nvSpPr>
            <p:spPr bwMode="auto">
              <a:xfrm>
                <a:off x="6257937" y="2167584"/>
                <a:ext cx="528641" cy="306427"/>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S</a:t>
                </a:r>
                <a:r>
                  <a:rPr kumimoji="0" lang="en-US" altLang="zh-CN" sz="1400" b="1" kern="1200" cap="none" spc="0" normalizeH="0" baseline="-25000" noProof="0" dirty="0">
                    <a:latin typeface="+mj-lt"/>
                    <a:ea typeface="宋体" panose="02010600030101010101" pitchFamily="2" charset="-122"/>
                    <a:cs typeface="+mn-cs"/>
                  </a:rPr>
                  <a:t>14</a:t>
                </a:r>
                <a:endParaRPr kumimoji="0" lang="en-US" altLang="zh-CN" sz="1400" b="1" kern="1200" cap="none" spc="0" normalizeH="0" baseline="-25000" noProof="0" dirty="0">
                  <a:latin typeface="+mj-lt"/>
                  <a:ea typeface="宋体" panose="02010600030101010101" pitchFamily="2" charset="-122"/>
                  <a:cs typeface="+mn-cs"/>
                </a:endParaRPr>
              </a:p>
            </p:txBody>
          </p:sp>
        </p:grpSp>
      </p:grpSp>
      <p:grpSp>
        <p:nvGrpSpPr>
          <p:cNvPr id="114" name="Group 4"/>
          <p:cNvGrpSpPr/>
          <p:nvPr/>
        </p:nvGrpSpPr>
        <p:grpSpPr>
          <a:xfrm>
            <a:off x="827088" y="3363913"/>
            <a:ext cx="2159000" cy="879475"/>
            <a:chOff x="1394" y="3108"/>
            <a:chExt cx="2365" cy="935"/>
          </a:xfrm>
        </p:grpSpPr>
        <p:sp>
          <p:nvSpPr>
            <p:cNvPr id="48140" name="Rectangle 5"/>
            <p:cNvSpPr/>
            <p:nvPr/>
          </p:nvSpPr>
          <p:spPr>
            <a:xfrm>
              <a:off x="1989" y="3108"/>
              <a:ext cx="1096" cy="540"/>
            </a:xfrm>
            <a:prstGeom prst="rect">
              <a:avLst/>
            </a:prstGeom>
            <a:solidFill>
              <a:srgbClr val="FFFF00"/>
            </a:solidFill>
            <a:ln w="19050" cap="flat" cmpd="sng">
              <a:solidFill>
                <a:schemeClr val="bg2"/>
              </a:solidFill>
              <a:prstDash val="solid"/>
              <a:miter/>
              <a:headEnd type="none" w="med" len="med"/>
              <a:tailEnd type="none" w="med" len="med"/>
            </a:ln>
          </p:spPr>
          <p:txBody>
            <a:bodyPr wrap="none" anchor="ctr"/>
            <a:p>
              <a:pPr algn="ctr"/>
              <a:r>
                <a:rPr lang="zh-CN" altLang="en-US" sz="1400" b="1" dirty="0">
                  <a:latin typeface="黑体" panose="02010609060101010101" pitchFamily="49" charset="-122"/>
                  <a:ea typeface="黑体" panose="02010609060101010101" pitchFamily="49" charset="-122"/>
                </a:rPr>
                <a:t>余</a:t>
              </a:r>
              <a:r>
                <a:rPr lang="en-US" altLang="zh-CN" sz="1400" b="1" dirty="0">
                  <a:latin typeface="黑体" panose="02010609060101010101" pitchFamily="49" charset="-122"/>
                  <a:ea typeface="黑体" panose="02010609060101010101" pitchFamily="49" charset="-122"/>
                </a:rPr>
                <a:t>3</a:t>
              </a:r>
              <a:r>
                <a:rPr lang="zh-CN" altLang="en-US" sz="1400" b="1" dirty="0">
                  <a:latin typeface="黑体" panose="02010609060101010101" pitchFamily="49" charset="-122"/>
                  <a:ea typeface="黑体" panose="02010609060101010101" pitchFamily="49" charset="-122"/>
                </a:rPr>
                <a:t>码</a:t>
              </a:r>
              <a:endParaRPr lang="en-US" altLang="zh-CN" sz="1400" b="1" dirty="0">
                <a:latin typeface="黑体" panose="02010609060101010101" pitchFamily="49" charset="-122"/>
                <a:ea typeface="黑体" panose="02010609060101010101" pitchFamily="49" charset="-122"/>
              </a:endParaRPr>
            </a:p>
            <a:p>
              <a:pPr algn="ctr"/>
              <a:r>
                <a:rPr lang="zh-CN" altLang="en-US" sz="1400" b="1" dirty="0">
                  <a:latin typeface="黑体" panose="02010609060101010101" pitchFamily="49" charset="-122"/>
                  <a:ea typeface="黑体" panose="02010609060101010101" pitchFamily="49" charset="-122"/>
                </a:rPr>
                <a:t>误码检测器</a:t>
              </a:r>
              <a:endParaRPr lang="zh-CN" altLang="en-US" sz="1400" b="1" dirty="0">
                <a:latin typeface="黑体" panose="02010609060101010101" pitchFamily="49" charset="-122"/>
                <a:ea typeface="黑体" panose="02010609060101010101" pitchFamily="49" charset="-122"/>
              </a:endParaRPr>
            </a:p>
          </p:txBody>
        </p:sp>
        <p:sp>
          <p:nvSpPr>
            <p:cNvPr id="48141" name="Line 6"/>
            <p:cNvSpPr/>
            <p:nvPr/>
          </p:nvSpPr>
          <p:spPr>
            <a:xfrm>
              <a:off x="1660" y="3375"/>
              <a:ext cx="336" cy="0"/>
            </a:xfrm>
            <a:prstGeom prst="line">
              <a:avLst/>
            </a:prstGeom>
            <a:ln w="19050" cap="flat" cmpd="sng">
              <a:solidFill>
                <a:schemeClr val="bg2"/>
              </a:solidFill>
              <a:prstDash val="solid"/>
              <a:miter/>
              <a:headEnd type="none" w="med" len="med"/>
              <a:tailEnd type="triangle" w="med" len="med"/>
            </a:ln>
          </p:spPr>
        </p:sp>
        <p:sp>
          <p:nvSpPr>
            <p:cNvPr id="117" name="Text Box 7"/>
            <p:cNvSpPr txBox="1">
              <a:spLocks noChangeArrowheads="1"/>
            </p:cNvSpPr>
            <p:nvPr/>
          </p:nvSpPr>
          <p:spPr bwMode="auto">
            <a:xfrm>
              <a:off x="1394" y="3223"/>
              <a:ext cx="336" cy="327"/>
            </a:xfrm>
            <a:prstGeom prst="rect">
              <a:avLst/>
            </a:prstGeom>
            <a:noFill/>
            <a:ln w="19050">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X</a:t>
              </a:r>
              <a:endParaRPr kumimoji="1" lang="en-US" altLang="zh-CN" sz="1400" b="1" kern="1200" cap="none" spc="0" normalizeH="0" baseline="0" noProof="0" dirty="0">
                <a:latin typeface="+mj-lt"/>
                <a:ea typeface="宋体" panose="02010600030101010101" pitchFamily="2" charset="-122"/>
                <a:cs typeface="+mn-cs"/>
              </a:endParaRPr>
            </a:p>
          </p:txBody>
        </p:sp>
        <p:sp>
          <p:nvSpPr>
            <p:cNvPr id="48143" name="Line 8"/>
            <p:cNvSpPr/>
            <p:nvPr/>
          </p:nvSpPr>
          <p:spPr>
            <a:xfrm>
              <a:off x="1963" y="3873"/>
              <a:ext cx="592" cy="0"/>
            </a:xfrm>
            <a:prstGeom prst="line">
              <a:avLst/>
            </a:prstGeom>
            <a:ln w="19050" cap="flat" cmpd="sng">
              <a:solidFill>
                <a:schemeClr val="bg2"/>
              </a:solidFill>
              <a:prstDash val="solid"/>
              <a:miter/>
              <a:headEnd type="none" w="med" len="med"/>
              <a:tailEnd type="none" w="med" len="med"/>
            </a:ln>
          </p:spPr>
        </p:sp>
        <p:sp>
          <p:nvSpPr>
            <p:cNvPr id="48144" name="Line 9"/>
            <p:cNvSpPr/>
            <p:nvPr/>
          </p:nvSpPr>
          <p:spPr>
            <a:xfrm flipV="1">
              <a:off x="2544" y="3648"/>
              <a:ext cx="0" cy="230"/>
            </a:xfrm>
            <a:prstGeom prst="line">
              <a:avLst/>
            </a:prstGeom>
            <a:ln w="19050" cap="flat" cmpd="sng">
              <a:solidFill>
                <a:schemeClr val="bg2"/>
              </a:solidFill>
              <a:prstDash val="solid"/>
              <a:miter/>
              <a:headEnd type="none" w="med" len="med"/>
              <a:tailEnd type="triangle" w="med" len="med"/>
            </a:ln>
          </p:spPr>
        </p:sp>
        <p:sp>
          <p:nvSpPr>
            <p:cNvPr id="120" name="Text Box 10"/>
            <p:cNvSpPr txBox="1">
              <a:spLocks noChangeArrowheads="1"/>
            </p:cNvSpPr>
            <p:nvPr/>
          </p:nvSpPr>
          <p:spPr bwMode="auto">
            <a:xfrm>
              <a:off x="1554" y="3716"/>
              <a:ext cx="536" cy="327"/>
            </a:xfrm>
            <a:prstGeom prst="rect">
              <a:avLst/>
            </a:prstGeom>
            <a:noFill/>
            <a:ln w="19050">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CP</a:t>
              </a:r>
              <a:endParaRPr kumimoji="1" lang="en-US" altLang="zh-CN" sz="1400" b="1" kern="1200" cap="none" spc="0" normalizeH="0" baseline="0" noProof="0" dirty="0">
                <a:latin typeface="+mj-lt"/>
                <a:ea typeface="宋体" panose="02010600030101010101" pitchFamily="2" charset="-122"/>
                <a:cs typeface="+mn-cs"/>
              </a:endParaRPr>
            </a:p>
          </p:txBody>
        </p:sp>
        <p:sp>
          <p:nvSpPr>
            <p:cNvPr id="48146" name="Line 11"/>
            <p:cNvSpPr/>
            <p:nvPr/>
          </p:nvSpPr>
          <p:spPr>
            <a:xfrm>
              <a:off x="3097" y="3356"/>
              <a:ext cx="316" cy="0"/>
            </a:xfrm>
            <a:prstGeom prst="line">
              <a:avLst/>
            </a:prstGeom>
            <a:ln w="19050" cap="flat" cmpd="sng">
              <a:solidFill>
                <a:schemeClr val="bg2"/>
              </a:solidFill>
              <a:prstDash val="solid"/>
              <a:miter/>
              <a:headEnd type="none" w="med" len="med"/>
              <a:tailEnd type="triangle" w="med" len="med"/>
            </a:ln>
          </p:spPr>
        </p:sp>
        <p:sp>
          <p:nvSpPr>
            <p:cNvPr id="122" name="Text Box 12"/>
            <p:cNvSpPr txBox="1">
              <a:spLocks noChangeArrowheads="1"/>
            </p:cNvSpPr>
            <p:nvPr/>
          </p:nvSpPr>
          <p:spPr bwMode="auto">
            <a:xfrm>
              <a:off x="3328" y="3211"/>
              <a:ext cx="431" cy="327"/>
            </a:xfrm>
            <a:prstGeom prst="rect">
              <a:avLst/>
            </a:prstGeom>
            <a:noFill/>
            <a:ln w="19050">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Z</a:t>
              </a:r>
              <a:endParaRPr kumimoji="1" lang="en-US" altLang="zh-CN" sz="1400" b="1" kern="1200" cap="none" spc="0" normalizeH="0" baseline="0" noProof="0" dirty="0">
                <a:latin typeface="+mj-lt"/>
                <a:ea typeface="宋体" panose="02010600030101010101" pitchFamily="2" charset="-122"/>
                <a:cs typeface="+mn-cs"/>
              </a:endParaRPr>
            </a:p>
          </p:txBody>
        </p:sp>
      </p:grpSp>
      <p:grpSp>
        <p:nvGrpSpPr>
          <p:cNvPr id="123" name="组合 12"/>
          <p:cNvGrpSpPr/>
          <p:nvPr/>
        </p:nvGrpSpPr>
        <p:grpSpPr>
          <a:xfrm>
            <a:off x="7380288" y="3435350"/>
            <a:ext cx="1439862" cy="739775"/>
            <a:chOff x="4413444" y="1000112"/>
            <a:chExt cx="1470439" cy="243212"/>
          </a:xfrm>
        </p:grpSpPr>
        <p:sp>
          <p:nvSpPr>
            <p:cNvPr id="48138" name="圆角矩形标注 13"/>
            <p:cNvSpPr/>
            <p:nvPr/>
          </p:nvSpPr>
          <p:spPr>
            <a:xfrm>
              <a:off x="4413444" y="1011894"/>
              <a:ext cx="1360005" cy="218572"/>
            </a:xfrm>
            <a:prstGeom prst="wedgeRoundRectCallout">
              <a:avLst>
                <a:gd name="adj1" fmla="val -53662"/>
                <a:gd name="adj2" fmla="val 108042"/>
                <a:gd name="adj3" fmla="val 16667"/>
              </a:avLst>
            </a:prstGeom>
            <a:solidFill>
              <a:schemeClr val="tx1"/>
            </a:solidFill>
            <a:ln w="19050" cap="flat" cmpd="sng">
              <a:solidFill>
                <a:srgbClr val="C00000"/>
              </a:solidFill>
              <a:prstDash val="solid"/>
              <a:round/>
              <a:headEnd type="none" w="med" len="med"/>
              <a:tailEnd type="none" w="med" len="med"/>
            </a:ln>
          </p:spPr>
          <p:txBody>
            <a:bodyPr>
              <a:spAutoFit/>
            </a:bodyPr>
            <a:p>
              <a:endParaRPr lang="zh-CN" altLang="en-US" sz="1400" dirty="0">
                <a:latin typeface="Arial" panose="020B0604020202020204" pitchFamily="34" charset="0"/>
              </a:endParaRPr>
            </a:p>
          </p:txBody>
        </p:sp>
        <p:sp>
          <p:nvSpPr>
            <p:cNvPr id="48139" name="Text Box 34"/>
            <p:cNvSpPr txBox="1"/>
            <p:nvPr/>
          </p:nvSpPr>
          <p:spPr>
            <a:xfrm>
              <a:off x="4429122" y="1000112"/>
              <a:ext cx="1454761" cy="243212"/>
            </a:xfrm>
            <a:prstGeom prst="rect">
              <a:avLst/>
            </a:prstGeom>
            <a:noFill/>
            <a:ln w="19050">
              <a:noFill/>
            </a:ln>
          </p:spPr>
          <p:txBody>
            <a:bodyPr>
              <a:spAutoFit/>
            </a:bodyPr>
            <a:p>
              <a:r>
                <a:rPr lang="zh-CN" altLang="en-US" sz="1400" b="1" dirty="0">
                  <a:latin typeface="Arial" panose="020B0604020202020204" pitchFamily="34" charset="0"/>
                  <a:ea typeface="黑体" panose="02010609060101010101" pitchFamily="49" charset="-122"/>
                </a:rPr>
                <a:t>凑够</a:t>
              </a:r>
              <a:r>
                <a:rPr lang="en-US" altLang="zh-CN" sz="1400" b="1" dirty="0">
                  <a:latin typeface="Arial" panose="020B0604020202020204" pitchFamily="34" charset="0"/>
                  <a:ea typeface="黑体" panose="02010609060101010101" pitchFamily="49" charset="-122"/>
                </a:rPr>
                <a:t>4</a:t>
              </a:r>
              <a:r>
                <a:rPr lang="zh-CN" altLang="en-US" sz="1400" b="1" dirty="0">
                  <a:latin typeface="Arial" panose="020B0604020202020204" pitchFamily="34" charset="0"/>
                  <a:ea typeface="黑体" panose="02010609060101010101" pitchFamily="49" charset="-122"/>
                </a:rPr>
                <a:t>位输入，给出的判断才有意义</a:t>
              </a:r>
              <a:endParaRPr lang="zh-CN" altLang="en-US" sz="1400" b="1" dirty="0">
                <a:latin typeface="Arial" panose="020B0604020202020204" pitchFamily="34" charset="0"/>
                <a:ea typeface="黑体" panose="02010609060101010101" pitchFamily="49" charset="-122"/>
              </a:endParaRPr>
            </a:p>
          </p:txBody>
        </p:sp>
      </p:grpSp>
      <p:sp>
        <p:nvSpPr>
          <p:cNvPr id="2" name="灯片编号占位符 1"/>
          <p:cNvSpPr txBox="1">
            <a:spLocks noGrp="1"/>
          </p:cNvSpPr>
          <p:nvPr>
            <p:ph type="sldNum" sz="quarter" idx="4"/>
          </p:nvPr>
        </p:nvSpPr>
        <p:spPr bwMode="auto"/>
        <p:txBody>
          <a:bodyPr wrap="square" lIns="92075" tIns="46038" rIns="92075" bIns="46038" numCol="1" anchor="ctr"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000" dirty="0"/>
            </a:fld>
            <a:endParaRPr lang="en-US" altLang="zh-CN" sz="1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xEl>
                                              <p:charRg st="0" end="4"/>
                                            </p:txEl>
                                          </p:spTgt>
                                        </p:tgtEl>
                                        <p:attrNameLst>
                                          <p:attrName>style.visibility</p:attrName>
                                        </p:attrNameLst>
                                      </p:cBhvr>
                                      <p:to>
                                        <p:strVal val="visible"/>
                                      </p:to>
                                    </p:set>
                                    <p:animEffect transition="in" filter="box(in)">
                                      <p:cBhvr>
                                        <p:cTn id="7" dur="500"/>
                                        <p:tgtEl>
                                          <p:spTgt spid="9">
                                            <p:txEl>
                                              <p:charRg st="0"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xEl>
                                              <p:charRg st="4" end="30"/>
                                            </p:txEl>
                                          </p:spTgt>
                                        </p:tgtEl>
                                        <p:attrNameLst>
                                          <p:attrName>style.visibility</p:attrName>
                                        </p:attrNameLst>
                                      </p:cBhvr>
                                      <p:to>
                                        <p:strVal val="visible"/>
                                      </p:to>
                                    </p:set>
                                    <p:animEffect transition="in" filter="box(in)">
                                      <p:cBhvr>
                                        <p:cTn id="12" dur="500"/>
                                        <p:tgtEl>
                                          <p:spTgt spid="9">
                                            <p:txEl>
                                              <p:charRg st="4" end="3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
                                            <p:txEl>
                                              <p:charRg st="30" end="95"/>
                                            </p:txEl>
                                          </p:spTgt>
                                        </p:tgtEl>
                                        <p:attrNameLst>
                                          <p:attrName>style.visibility</p:attrName>
                                        </p:attrNameLst>
                                      </p:cBhvr>
                                      <p:to>
                                        <p:strVal val="visible"/>
                                      </p:to>
                                    </p:set>
                                    <p:animEffect transition="in" filter="box(in)">
                                      <p:cBhvr>
                                        <p:cTn id="17" dur="500"/>
                                        <p:tgtEl>
                                          <p:spTgt spid="9">
                                            <p:txEl>
                                              <p:charRg st="30" end="9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14"/>
                                        </p:tgtEl>
                                        <p:attrNameLst>
                                          <p:attrName>style.visibility</p:attrName>
                                        </p:attrNameLst>
                                      </p:cBhvr>
                                      <p:to>
                                        <p:strVal val="visible"/>
                                      </p:to>
                                    </p:set>
                                    <p:animEffect transition="in" filter="dissolve">
                                      <p:cBhvr>
                                        <p:cTn id="22" dur="500"/>
                                        <p:tgtEl>
                                          <p:spTgt spid="11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dissolv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23"/>
                                        </p:tgtEl>
                                        <p:attrNameLst>
                                          <p:attrName>style.visibility</p:attrName>
                                        </p:attrNameLst>
                                      </p:cBhvr>
                                      <p:to>
                                        <p:strVal val="visible"/>
                                      </p:to>
                                    </p:set>
                                    <p:animEffect transition="in" filter="dissolve">
                                      <p:cBhvr>
                                        <p:cTn id="32" dur="5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Text Box 136"/>
          <p:cNvSpPr txBox="1"/>
          <p:nvPr/>
        </p:nvSpPr>
        <p:spPr>
          <a:xfrm>
            <a:off x="857250" y="785813"/>
            <a:ext cx="2374900" cy="338137"/>
          </a:xfrm>
          <a:prstGeom prst="rect">
            <a:avLst/>
          </a:prstGeom>
          <a:noFill/>
          <a:ln w="19050">
            <a:noFill/>
          </a:ln>
        </p:spPr>
        <p:txBody>
          <a:bodyPr>
            <a:spAutoFit/>
          </a:bodyPr>
          <a:p>
            <a:pPr algn="ctr">
              <a:spcBef>
                <a:spcPct val="50000"/>
              </a:spcBef>
            </a:pPr>
            <a:r>
              <a:rPr lang="zh-CN" altLang="en-US" sz="1600" b="1" dirty="0">
                <a:solidFill>
                  <a:schemeClr val="bg1"/>
                </a:solidFill>
                <a:latin typeface="黑体" panose="02010609060101010101" pitchFamily="49" charset="-122"/>
                <a:ea typeface="黑体" panose="02010609060101010101" pitchFamily="49" charset="-122"/>
              </a:rPr>
              <a:t>原始状态图</a:t>
            </a:r>
            <a:endParaRPr lang="zh-CN" altLang="en-US" sz="1600" b="1" dirty="0">
              <a:solidFill>
                <a:schemeClr val="bg1"/>
              </a:solidFill>
              <a:latin typeface="黑体" panose="02010609060101010101" pitchFamily="49" charset="-122"/>
              <a:ea typeface="黑体" panose="02010609060101010101" pitchFamily="49" charset="-122"/>
            </a:endParaRPr>
          </a:p>
        </p:txBody>
      </p:sp>
      <p:grpSp>
        <p:nvGrpSpPr>
          <p:cNvPr id="50179" name="组合 217"/>
          <p:cNvGrpSpPr/>
          <p:nvPr/>
        </p:nvGrpSpPr>
        <p:grpSpPr>
          <a:xfrm>
            <a:off x="785813" y="1357313"/>
            <a:ext cx="4214812" cy="2208212"/>
            <a:chOff x="2571736" y="627507"/>
            <a:chExt cx="4214842" cy="2208502"/>
          </a:xfrm>
        </p:grpSpPr>
        <p:sp>
          <p:nvSpPr>
            <p:cNvPr id="213" name="Line 37"/>
            <p:cNvSpPr>
              <a:spLocks noChangeShapeType="1"/>
            </p:cNvSpPr>
            <p:nvPr/>
          </p:nvSpPr>
          <p:spPr bwMode="auto">
            <a:xfrm flipV="1">
              <a:off x="5505457" y="2467661"/>
              <a:ext cx="1587" cy="358822"/>
            </a:xfrm>
            <a:prstGeom prst="line">
              <a:avLst/>
            </a:prstGeom>
            <a:noFill/>
            <a:ln w="19050">
              <a:solidFill>
                <a:srgbClr val="000066"/>
              </a:solidFill>
              <a:round/>
              <a:headEnd type="triangle" w="med" len="lg"/>
              <a:tailEnd type="none"/>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211" name="Line 35"/>
            <p:cNvSpPr>
              <a:spLocks noChangeShapeType="1"/>
            </p:cNvSpPr>
            <p:nvPr/>
          </p:nvSpPr>
          <p:spPr bwMode="auto">
            <a:xfrm flipV="1">
              <a:off x="5956310" y="2458134"/>
              <a:ext cx="1587" cy="358822"/>
            </a:xfrm>
            <a:prstGeom prst="line">
              <a:avLst/>
            </a:prstGeom>
            <a:noFill/>
            <a:ln w="19050">
              <a:solidFill>
                <a:srgbClr val="000066"/>
              </a:solidFill>
              <a:round/>
              <a:headEnd type="triangle" w="med" len="lg"/>
              <a:tailEnd type="none"/>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32790" name="Line 23"/>
            <p:cNvSpPr>
              <a:spLocks noChangeShapeType="1"/>
            </p:cNvSpPr>
            <p:nvPr/>
          </p:nvSpPr>
          <p:spPr bwMode="auto">
            <a:xfrm flipH="1" flipV="1">
              <a:off x="3857620" y="1357853"/>
              <a:ext cx="214314" cy="214340"/>
            </a:xfrm>
            <a:prstGeom prst="line">
              <a:avLst/>
            </a:prstGeom>
            <a:noFill/>
            <a:ln w="19050">
              <a:solidFill>
                <a:srgbClr val="000066"/>
              </a:solidFill>
              <a:round/>
              <a:headEnd type="triangle" w="med" len="lg"/>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32791" name="Line 24"/>
            <p:cNvSpPr>
              <a:spLocks noChangeShapeType="1"/>
            </p:cNvSpPr>
            <p:nvPr/>
          </p:nvSpPr>
          <p:spPr bwMode="auto">
            <a:xfrm flipV="1">
              <a:off x="3314691" y="1324511"/>
              <a:ext cx="250827" cy="214341"/>
            </a:xfrm>
            <a:prstGeom prst="line">
              <a:avLst/>
            </a:prstGeom>
            <a:noFill/>
            <a:ln w="19050">
              <a:solidFill>
                <a:srgbClr val="000066"/>
              </a:solidFill>
              <a:round/>
              <a:headEnd type="triangle" w="med" len="lg"/>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250913" name="Rectangle 33"/>
            <p:cNvSpPr>
              <a:spLocks noChangeArrowheads="1"/>
            </p:cNvSpPr>
            <p:nvPr/>
          </p:nvSpPr>
          <p:spPr bwMode="auto">
            <a:xfrm>
              <a:off x="2571736" y="2399390"/>
              <a:ext cx="228602" cy="215928"/>
            </a:xfrm>
            <a:prstGeom prst="rect">
              <a:avLst/>
            </a:prstGeom>
            <a:noFill/>
            <a:ln w="19050">
              <a:solidFill>
                <a:schemeClr val="tx1"/>
              </a:solidFill>
              <a:miter lim="800000"/>
            </a:ln>
          </p:spPr>
          <p:txBody>
            <a:bodyPr wrap="none" lIns="0" tIns="0" rIns="0" bIns="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1400" b="1" i="0" u="none" strike="noStrike" kern="1200" cap="none" spc="0" normalizeH="0" baseline="0" noProof="0" dirty="0">
                  <a:ln>
                    <a:noFill/>
                  </a:ln>
                  <a:solidFill>
                    <a:schemeClr val="bg2"/>
                  </a:solidFill>
                  <a:effectLst/>
                  <a:uLnTx/>
                  <a:uFillTx/>
                  <a:latin typeface="+mn-lt"/>
                  <a:ea typeface="宋体" panose="02010600030101010101" pitchFamily="2" charset="-122"/>
                  <a:cs typeface="+mn-cs"/>
                </a:rPr>
                <a:t>0/1</a:t>
              </a:r>
              <a:endParaRPr kumimoji="1" lang="en-US" altLang="zh-CN" sz="1400" b="1" i="0" u="none" strike="noStrike" kern="1200" cap="none" spc="0" normalizeH="0" baseline="0" noProof="0" dirty="0">
                <a:ln>
                  <a:noFill/>
                </a:ln>
                <a:solidFill>
                  <a:schemeClr val="bg2"/>
                </a:solidFill>
                <a:effectLst/>
                <a:uLnTx/>
                <a:uFillTx/>
                <a:latin typeface="+mn-lt"/>
                <a:ea typeface="宋体" panose="02010600030101010101" pitchFamily="2" charset="-122"/>
                <a:cs typeface="+mn-cs"/>
              </a:endParaRPr>
            </a:p>
          </p:txBody>
        </p:sp>
        <p:sp>
          <p:nvSpPr>
            <p:cNvPr id="250914" name="Rectangle 34"/>
            <p:cNvSpPr>
              <a:spLocks noChangeArrowheads="1"/>
            </p:cNvSpPr>
            <p:nvPr/>
          </p:nvSpPr>
          <p:spPr bwMode="auto">
            <a:xfrm>
              <a:off x="2571736" y="2591502"/>
              <a:ext cx="228602" cy="214341"/>
            </a:xfrm>
            <a:prstGeom prst="rect">
              <a:avLst/>
            </a:prstGeom>
            <a:noFill/>
            <a:ln w="19050">
              <a:solidFill>
                <a:schemeClr val="tx1"/>
              </a:solidFill>
              <a:miter lim="800000"/>
            </a:ln>
          </p:spPr>
          <p:txBody>
            <a:bodyPr wrap="none" lIns="0" tIns="0" rIns="0" bIns="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1400" b="1" i="0" u="none" strike="noStrike" kern="1200" cap="none" spc="0" normalizeH="0" baseline="0" noProof="0">
                  <a:ln>
                    <a:noFill/>
                  </a:ln>
                  <a:solidFill>
                    <a:schemeClr val="bg2"/>
                  </a:solidFill>
                  <a:effectLst/>
                  <a:uLnTx/>
                  <a:uFillTx/>
                  <a:latin typeface="+mn-lt"/>
                  <a:ea typeface="宋体" panose="02010600030101010101" pitchFamily="2" charset="-122"/>
                  <a:cs typeface="+mn-cs"/>
                </a:rPr>
                <a:t>1/1</a:t>
              </a:r>
              <a:endParaRPr kumimoji="1" lang="en-US" altLang="zh-CN" sz="1400" b="1"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250919" name="Rectangle 39"/>
            <p:cNvSpPr>
              <a:spLocks noChangeArrowheads="1"/>
            </p:cNvSpPr>
            <p:nvPr/>
          </p:nvSpPr>
          <p:spPr bwMode="auto">
            <a:xfrm>
              <a:off x="3152765" y="2423205"/>
              <a:ext cx="228602" cy="215928"/>
            </a:xfrm>
            <a:prstGeom prst="rect">
              <a:avLst/>
            </a:prstGeom>
            <a:noFill/>
            <a:ln w="19050">
              <a:solidFill>
                <a:schemeClr val="tx1"/>
              </a:solidFill>
              <a:miter lim="800000"/>
            </a:ln>
          </p:spPr>
          <p:txBody>
            <a:bodyPr wrap="none" lIns="0" tIns="0" rIns="0" bIns="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1400" b="1" i="0" u="none" strike="noStrike" kern="1200" cap="none" spc="0" normalizeH="0" baseline="0" noProof="0">
                  <a:ln>
                    <a:noFill/>
                  </a:ln>
                  <a:solidFill>
                    <a:schemeClr val="bg2"/>
                  </a:solidFill>
                  <a:effectLst/>
                  <a:uLnTx/>
                  <a:uFillTx/>
                  <a:latin typeface="+mn-lt"/>
                  <a:ea typeface="宋体" panose="02010600030101010101" pitchFamily="2" charset="-122"/>
                  <a:cs typeface="+mn-cs"/>
                </a:rPr>
                <a:t>0/1</a:t>
              </a:r>
              <a:endParaRPr kumimoji="1" lang="en-US" altLang="zh-CN" sz="1400" b="1"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250920" name="Rectangle 40"/>
            <p:cNvSpPr>
              <a:spLocks noChangeArrowheads="1"/>
            </p:cNvSpPr>
            <p:nvPr/>
          </p:nvSpPr>
          <p:spPr bwMode="auto">
            <a:xfrm>
              <a:off x="3152765" y="2577213"/>
              <a:ext cx="228602" cy="214340"/>
            </a:xfrm>
            <a:prstGeom prst="rect">
              <a:avLst/>
            </a:prstGeom>
            <a:noFill/>
            <a:ln w="19050">
              <a:noFill/>
              <a:miter lim="800000"/>
            </a:ln>
          </p:spPr>
          <p:txBody>
            <a:bodyPr wrap="none" lIns="0" tIns="0" rIns="0" bIns="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1400" b="1" i="0" u="none" strike="noStrike" kern="1200" cap="none" spc="0" normalizeH="0" baseline="0" noProof="0" dirty="0">
                  <a:ln>
                    <a:noFill/>
                  </a:ln>
                  <a:solidFill>
                    <a:schemeClr val="bg2"/>
                  </a:solidFill>
                  <a:effectLst/>
                  <a:uLnTx/>
                  <a:uFillTx/>
                  <a:latin typeface="+mn-lt"/>
                  <a:ea typeface="宋体" panose="02010600030101010101" pitchFamily="2" charset="-122"/>
                  <a:cs typeface="+mn-cs"/>
                </a:rPr>
                <a:t>1/0</a:t>
              </a:r>
              <a:endParaRPr kumimoji="1" lang="en-US" altLang="zh-CN" sz="1400" b="1" i="0" u="none" strike="noStrike" kern="1200" cap="none" spc="0" normalizeH="0" baseline="0" noProof="0" dirty="0">
                <a:ln>
                  <a:noFill/>
                </a:ln>
                <a:solidFill>
                  <a:schemeClr val="bg2"/>
                </a:solidFill>
                <a:effectLst/>
                <a:uLnTx/>
                <a:uFillTx/>
                <a:latin typeface="+mn-lt"/>
                <a:ea typeface="宋体" panose="02010600030101010101" pitchFamily="2" charset="-122"/>
                <a:cs typeface="+mn-cs"/>
              </a:endParaRPr>
            </a:p>
          </p:txBody>
        </p:sp>
        <p:sp>
          <p:nvSpPr>
            <p:cNvPr id="250921" name="Rectangle 41"/>
            <p:cNvSpPr>
              <a:spLocks noChangeArrowheads="1"/>
            </p:cNvSpPr>
            <p:nvPr/>
          </p:nvSpPr>
          <p:spPr bwMode="auto">
            <a:xfrm>
              <a:off x="3595680" y="2423205"/>
              <a:ext cx="228602" cy="215928"/>
            </a:xfrm>
            <a:prstGeom prst="rect">
              <a:avLst/>
            </a:prstGeom>
            <a:noFill/>
            <a:ln w="19050">
              <a:solidFill>
                <a:schemeClr val="tx1"/>
              </a:solidFill>
              <a:miter lim="800000"/>
            </a:ln>
          </p:spPr>
          <p:txBody>
            <a:bodyPr wrap="none" lIns="0" tIns="0" rIns="0" bIns="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1400" b="1" i="0" u="none" strike="noStrike" kern="1200" cap="none" spc="0" normalizeH="0" baseline="0" noProof="0" dirty="0">
                  <a:ln>
                    <a:noFill/>
                  </a:ln>
                  <a:solidFill>
                    <a:schemeClr val="bg2"/>
                  </a:solidFill>
                  <a:effectLst/>
                  <a:uLnTx/>
                  <a:uFillTx/>
                  <a:latin typeface="+mn-lt"/>
                  <a:ea typeface="宋体" panose="02010600030101010101" pitchFamily="2" charset="-122"/>
                  <a:cs typeface="+mn-cs"/>
                </a:rPr>
                <a:t>0/0</a:t>
              </a:r>
              <a:endParaRPr kumimoji="1" lang="en-US" altLang="zh-CN" sz="1400" b="1" i="0" u="none" strike="noStrike" kern="1200" cap="none" spc="0" normalizeH="0" baseline="0" noProof="0" dirty="0">
                <a:ln>
                  <a:noFill/>
                </a:ln>
                <a:solidFill>
                  <a:schemeClr val="bg2"/>
                </a:solidFill>
                <a:effectLst/>
                <a:uLnTx/>
                <a:uFillTx/>
                <a:latin typeface="+mn-lt"/>
                <a:ea typeface="宋体" panose="02010600030101010101" pitchFamily="2" charset="-122"/>
                <a:cs typeface="+mn-cs"/>
              </a:endParaRPr>
            </a:p>
          </p:txBody>
        </p:sp>
        <p:sp>
          <p:nvSpPr>
            <p:cNvPr id="250922" name="Rectangle 42"/>
            <p:cNvSpPr>
              <a:spLocks noChangeArrowheads="1"/>
            </p:cNvSpPr>
            <p:nvPr/>
          </p:nvSpPr>
          <p:spPr bwMode="auto">
            <a:xfrm>
              <a:off x="3595680" y="2586739"/>
              <a:ext cx="228602" cy="214340"/>
            </a:xfrm>
            <a:prstGeom prst="rect">
              <a:avLst/>
            </a:prstGeom>
            <a:noFill/>
            <a:ln w="19050">
              <a:noFill/>
              <a:miter lim="800000"/>
            </a:ln>
          </p:spPr>
          <p:txBody>
            <a:bodyPr wrap="none" lIns="0" tIns="0" rIns="0" bIns="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1400" b="1" i="0" u="none" strike="noStrike" kern="1200" cap="none" spc="0" normalizeH="0" baseline="0" noProof="0" dirty="0">
                  <a:ln>
                    <a:noFill/>
                  </a:ln>
                  <a:solidFill>
                    <a:schemeClr val="bg2"/>
                  </a:solidFill>
                  <a:effectLst/>
                  <a:uLnTx/>
                  <a:uFillTx/>
                  <a:latin typeface="+mn-lt"/>
                  <a:ea typeface="宋体" panose="02010600030101010101" pitchFamily="2" charset="-122"/>
                  <a:cs typeface="+mn-cs"/>
                </a:rPr>
                <a:t>1/0</a:t>
              </a:r>
              <a:endParaRPr kumimoji="1" lang="en-US" altLang="zh-CN" sz="1400" b="1" i="0" u="none" strike="noStrike" kern="1200" cap="none" spc="0" normalizeH="0" baseline="0" noProof="0" dirty="0">
                <a:ln>
                  <a:noFill/>
                </a:ln>
                <a:solidFill>
                  <a:schemeClr val="bg2"/>
                </a:solidFill>
                <a:effectLst/>
                <a:uLnTx/>
                <a:uFillTx/>
                <a:latin typeface="+mn-lt"/>
                <a:ea typeface="宋体" panose="02010600030101010101" pitchFamily="2" charset="-122"/>
                <a:cs typeface="+mn-cs"/>
              </a:endParaRPr>
            </a:p>
          </p:txBody>
        </p:sp>
        <p:sp>
          <p:nvSpPr>
            <p:cNvPr id="250923" name="Rectangle 43"/>
            <p:cNvSpPr>
              <a:spLocks noChangeArrowheads="1"/>
            </p:cNvSpPr>
            <p:nvPr/>
          </p:nvSpPr>
          <p:spPr bwMode="auto">
            <a:xfrm>
              <a:off x="4090984" y="2429556"/>
              <a:ext cx="228602" cy="214341"/>
            </a:xfrm>
            <a:prstGeom prst="rect">
              <a:avLst/>
            </a:prstGeom>
            <a:noFill/>
            <a:ln w="19050">
              <a:noFill/>
              <a:miter lim="800000"/>
            </a:ln>
          </p:spPr>
          <p:txBody>
            <a:bodyPr wrap="none" lIns="0" tIns="0" rIns="0" bIns="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1400" b="1" i="0" u="none" strike="noStrike" kern="1200" cap="none" spc="0" normalizeH="0" baseline="0" noProof="0">
                  <a:ln>
                    <a:noFill/>
                  </a:ln>
                  <a:solidFill>
                    <a:schemeClr val="bg2"/>
                  </a:solidFill>
                  <a:effectLst/>
                  <a:uLnTx/>
                  <a:uFillTx/>
                  <a:latin typeface="+mn-lt"/>
                  <a:ea typeface="宋体" panose="02010600030101010101" pitchFamily="2" charset="-122"/>
                  <a:cs typeface="+mn-cs"/>
                </a:rPr>
                <a:t>0/0</a:t>
              </a:r>
              <a:endParaRPr kumimoji="1" lang="en-US" altLang="zh-CN" sz="1400" b="1"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250924" name="Rectangle 44"/>
            <p:cNvSpPr>
              <a:spLocks noChangeArrowheads="1"/>
            </p:cNvSpPr>
            <p:nvPr/>
          </p:nvSpPr>
          <p:spPr bwMode="auto">
            <a:xfrm>
              <a:off x="4100509" y="2601028"/>
              <a:ext cx="228602" cy="215928"/>
            </a:xfrm>
            <a:prstGeom prst="rect">
              <a:avLst/>
            </a:prstGeom>
            <a:noFill/>
            <a:ln w="19050">
              <a:noFill/>
              <a:miter lim="800000"/>
            </a:ln>
          </p:spPr>
          <p:txBody>
            <a:bodyPr wrap="none" lIns="0" tIns="0" rIns="0" bIns="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1400" b="1" i="0" u="none" strike="noStrike" kern="1200" cap="none" spc="0" normalizeH="0" baseline="0" noProof="0" dirty="0">
                  <a:ln>
                    <a:noFill/>
                  </a:ln>
                  <a:solidFill>
                    <a:schemeClr val="bg2"/>
                  </a:solidFill>
                  <a:effectLst/>
                  <a:uLnTx/>
                  <a:uFillTx/>
                  <a:latin typeface="+mn-lt"/>
                  <a:ea typeface="宋体" panose="02010600030101010101" pitchFamily="2" charset="-122"/>
                  <a:cs typeface="+mn-cs"/>
                </a:rPr>
                <a:t>1/0</a:t>
              </a:r>
              <a:endParaRPr kumimoji="1" lang="en-US" altLang="zh-CN" sz="1400" b="1" i="0" u="none" strike="noStrike" kern="1200" cap="none" spc="0" normalizeH="0" baseline="0" noProof="0" dirty="0">
                <a:ln>
                  <a:noFill/>
                </a:ln>
                <a:solidFill>
                  <a:schemeClr val="bg2"/>
                </a:solidFill>
                <a:effectLst/>
                <a:uLnTx/>
                <a:uFillTx/>
                <a:latin typeface="+mn-lt"/>
                <a:ea typeface="宋体" panose="02010600030101010101" pitchFamily="2" charset="-122"/>
                <a:cs typeface="+mn-cs"/>
              </a:endParaRPr>
            </a:p>
          </p:txBody>
        </p:sp>
        <p:sp>
          <p:nvSpPr>
            <p:cNvPr id="250925" name="Rectangle 45"/>
            <p:cNvSpPr>
              <a:spLocks noChangeArrowheads="1"/>
            </p:cNvSpPr>
            <p:nvPr/>
          </p:nvSpPr>
          <p:spPr bwMode="auto">
            <a:xfrm>
              <a:off x="3214678" y="1143512"/>
              <a:ext cx="228602" cy="214341"/>
            </a:xfrm>
            <a:prstGeom prst="rect">
              <a:avLst/>
            </a:prstGeom>
            <a:noFill/>
            <a:ln w="19050">
              <a:solidFill>
                <a:schemeClr val="tx1"/>
              </a:solidFill>
              <a:miter lim="800000"/>
            </a:ln>
          </p:spPr>
          <p:txBody>
            <a:bodyPr wrap="none" lIns="0" tIns="0" rIns="0" bIns="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1400" b="1" i="0" u="none" strike="noStrike" kern="1200" cap="none" spc="0" normalizeH="0" baseline="0" noProof="0" dirty="0">
                  <a:ln>
                    <a:noFill/>
                  </a:ln>
                  <a:solidFill>
                    <a:schemeClr val="bg2"/>
                  </a:solidFill>
                  <a:effectLst/>
                  <a:uLnTx/>
                  <a:uFillTx/>
                  <a:latin typeface="+mn-lt"/>
                  <a:ea typeface="宋体" panose="02010600030101010101" pitchFamily="2" charset="-122"/>
                  <a:cs typeface="+mn-cs"/>
                </a:rPr>
                <a:t>0/0</a:t>
              </a:r>
              <a:endParaRPr kumimoji="1" lang="en-US" altLang="zh-CN" sz="1400" b="1" i="0" u="none" strike="noStrike" kern="1200" cap="none" spc="0" normalizeH="0" baseline="0" noProof="0" dirty="0">
                <a:ln>
                  <a:noFill/>
                </a:ln>
                <a:solidFill>
                  <a:schemeClr val="bg2"/>
                </a:solidFill>
                <a:effectLst/>
                <a:uLnTx/>
                <a:uFillTx/>
                <a:latin typeface="+mn-lt"/>
                <a:ea typeface="宋体" panose="02010600030101010101" pitchFamily="2" charset="-122"/>
                <a:cs typeface="+mn-cs"/>
              </a:endParaRPr>
            </a:p>
          </p:txBody>
        </p:sp>
        <p:sp>
          <p:nvSpPr>
            <p:cNvPr id="250926" name="Rectangle 46"/>
            <p:cNvSpPr>
              <a:spLocks noChangeArrowheads="1"/>
            </p:cNvSpPr>
            <p:nvPr/>
          </p:nvSpPr>
          <p:spPr bwMode="auto">
            <a:xfrm>
              <a:off x="3390892" y="1767482"/>
              <a:ext cx="228602" cy="214340"/>
            </a:xfrm>
            <a:prstGeom prst="rect">
              <a:avLst/>
            </a:prstGeom>
            <a:noFill/>
            <a:ln w="19050">
              <a:solidFill>
                <a:schemeClr val="tx1"/>
              </a:solidFill>
              <a:miter lim="800000"/>
            </a:ln>
          </p:spPr>
          <p:txBody>
            <a:bodyPr wrap="none" lIns="0" tIns="0" rIns="0" bIns="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1400" b="1" i="0" u="none" strike="noStrike" kern="1200" cap="none" spc="0" normalizeH="0" baseline="0" noProof="0" dirty="0">
                  <a:ln>
                    <a:noFill/>
                  </a:ln>
                  <a:solidFill>
                    <a:schemeClr val="bg2"/>
                  </a:solidFill>
                  <a:effectLst/>
                  <a:uLnTx/>
                  <a:uFillTx/>
                  <a:latin typeface="+mn-lt"/>
                  <a:ea typeface="宋体" panose="02010600030101010101" pitchFamily="2" charset="-122"/>
                  <a:cs typeface="+mn-cs"/>
                </a:rPr>
                <a:t>1/0</a:t>
              </a:r>
              <a:endParaRPr kumimoji="1" lang="en-US" altLang="zh-CN" sz="1400" b="1" i="0" u="none" strike="noStrike" kern="1200" cap="none" spc="0" normalizeH="0" baseline="0" noProof="0" dirty="0">
                <a:ln>
                  <a:noFill/>
                </a:ln>
                <a:solidFill>
                  <a:schemeClr val="bg2"/>
                </a:solidFill>
                <a:effectLst/>
                <a:uLnTx/>
                <a:uFillTx/>
                <a:latin typeface="+mn-lt"/>
                <a:ea typeface="宋体" panose="02010600030101010101" pitchFamily="2" charset="-122"/>
                <a:cs typeface="+mn-cs"/>
              </a:endParaRPr>
            </a:p>
          </p:txBody>
        </p:sp>
        <p:sp>
          <p:nvSpPr>
            <p:cNvPr id="250927" name="Rectangle 47"/>
            <p:cNvSpPr>
              <a:spLocks noChangeArrowheads="1"/>
            </p:cNvSpPr>
            <p:nvPr/>
          </p:nvSpPr>
          <p:spPr bwMode="auto">
            <a:xfrm>
              <a:off x="2786050" y="1729377"/>
              <a:ext cx="228602" cy="214340"/>
            </a:xfrm>
            <a:prstGeom prst="rect">
              <a:avLst/>
            </a:prstGeom>
            <a:noFill/>
            <a:ln w="19050">
              <a:solidFill>
                <a:schemeClr val="tx1"/>
              </a:solidFill>
              <a:miter lim="800000"/>
            </a:ln>
          </p:spPr>
          <p:txBody>
            <a:bodyPr wrap="none" lIns="0" tIns="0" rIns="0" bIns="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1400" b="1" i="0" u="none" strike="noStrike" kern="1200" cap="none" spc="0" normalizeH="0" baseline="0" noProof="0" dirty="0">
                  <a:ln>
                    <a:noFill/>
                  </a:ln>
                  <a:solidFill>
                    <a:schemeClr val="bg2"/>
                  </a:solidFill>
                  <a:effectLst/>
                  <a:uLnTx/>
                  <a:uFillTx/>
                  <a:latin typeface="+mn-lt"/>
                  <a:ea typeface="宋体" panose="02010600030101010101" pitchFamily="2" charset="-122"/>
                  <a:cs typeface="+mn-cs"/>
                </a:rPr>
                <a:t>0/0</a:t>
              </a:r>
              <a:endParaRPr kumimoji="1" lang="en-US" altLang="zh-CN" sz="1400" b="1" i="0" u="none" strike="noStrike" kern="1200" cap="none" spc="0" normalizeH="0" baseline="0" noProof="0" dirty="0">
                <a:ln>
                  <a:noFill/>
                </a:ln>
                <a:solidFill>
                  <a:schemeClr val="bg2"/>
                </a:solidFill>
                <a:effectLst/>
                <a:uLnTx/>
                <a:uFillTx/>
                <a:latin typeface="+mn-lt"/>
                <a:ea typeface="宋体" panose="02010600030101010101" pitchFamily="2" charset="-122"/>
                <a:cs typeface="+mn-cs"/>
              </a:endParaRPr>
            </a:p>
          </p:txBody>
        </p:sp>
        <p:sp>
          <p:nvSpPr>
            <p:cNvPr id="250928" name="Rectangle 48"/>
            <p:cNvSpPr>
              <a:spLocks noChangeArrowheads="1"/>
            </p:cNvSpPr>
            <p:nvPr/>
          </p:nvSpPr>
          <p:spPr bwMode="auto">
            <a:xfrm>
              <a:off x="4000496" y="1214959"/>
              <a:ext cx="228602" cy="214340"/>
            </a:xfrm>
            <a:prstGeom prst="rect">
              <a:avLst/>
            </a:prstGeom>
            <a:noFill/>
            <a:ln w="19050">
              <a:solidFill>
                <a:schemeClr val="tx1"/>
              </a:solidFill>
              <a:miter lim="800000"/>
            </a:ln>
          </p:spPr>
          <p:txBody>
            <a:bodyPr wrap="none" lIns="0" tIns="0" rIns="0" bIns="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1400" b="1" i="0" u="none" strike="noStrike" kern="1200" cap="none" spc="0" normalizeH="0" baseline="0" noProof="0" dirty="0">
                  <a:ln>
                    <a:noFill/>
                  </a:ln>
                  <a:solidFill>
                    <a:schemeClr val="bg2"/>
                  </a:solidFill>
                  <a:effectLst/>
                  <a:uLnTx/>
                  <a:uFillTx/>
                  <a:latin typeface="+mn-lt"/>
                  <a:ea typeface="宋体" panose="02010600030101010101" pitchFamily="2" charset="-122"/>
                  <a:cs typeface="+mn-cs"/>
                </a:rPr>
                <a:t>1/0</a:t>
              </a:r>
              <a:endParaRPr kumimoji="1" lang="en-US" altLang="zh-CN" sz="1400" b="1" i="0" u="none" strike="noStrike" kern="1200" cap="none" spc="0" normalizeH="0" baseline="0" noProof="0" dirty="0">
                <a:ln>
                  <a:noFill/>
                </a:ln>
                <a:solidFill>
                  <a:schemeClr val="bg2"/>
                </a:solidFill>
                <a:effectLst/>
                <a:uLnTx/>
                <a:uFillTx/>
                <a:latin typeface="+mn-lt"/>
                <a:ea typeface="宋体" panose="02010600030101010101" pitchFamily="2" charset="-122"/>
                <a:cs typeface="+mn-cs"/>
              </a:endParaRPr>
            </a:p>
          </p:txBody>
        </p:sp>
        <p:sp>
          <p:nvSpPr>
            <p:cNvPr id="250929" name="Rectangle 49"/>
            <p:cNvSpPr>
              <a:spLocks noChangeArrowheads="1"/>
            </p:cNvSpPr>
            <p:nvPr/>
          </p:nvSpPr>
          <p:spPr bwMode="auto">
            <a:xfrm>
              <a:off x="3700456" y="1772244"/>
              <a:ext cx="228602" cy="214341"/>
            </a:xfrm>
            <a:prstGeom prst="rect">
              <a:avLst/>
            </a:prstGeom>
            <a:noFill/>
            <a:ln w="19050">
              <a:solidFill>
                <a:schemeClr val="tx1"/>
              </a:solidFill>
              <a:miter lim="800000"/>
            </a:ln>
          </p:spPr>
          <p:txBody>
            <a:bodyPr wrap="none" lIns="0" tIns="0" rIns="0" bIns="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1400" b="1" i="0" u="none" strike="noStrike" kern="1200" cap="none" spc="0" normalizeH="0" baseline="0" noProof="0" dirty="0">
                  <a:ln>
                    <a:noFill/>
                  </a:ln>
                  <a:solidFill>
                    <a:schemeClr val="bg2"/>
                  </a:solidFill>
                  <a:effectLst/>
                  <a:uLnTx/>
                  <a:uFillTx/>
                  <a:latin typeface="+mn-lt"/>
                  <a:ea typeface="宋体" panose="02010600030101010101" pitchFamily="2" charset="-122"/>
                  <a:cs typeface="+mn-cs"/>
                </a:rPr>
                <a:t>0/0</a:t>
              </a:r>
              <a:endParaRPr kumimoji="1" lang="en-US" altLang="zh-CN" sz="1400" b="1" i="0" u="none" strike="noStrike" kern="1200" cap="none" spc="0" normalizeH="0" baseline="0" noProof="0" dirty="0">
                <a:ln>
                  <a:noFill/>
                </a:ln>
                <a:solidFill>
                  <a:schemeClr val="bg2"/>
                </a:solidFill>
                <a:effectLst/>
                <a:uLnTx/>
                <a:uFillTx/>
                <a:latin typeface="+mn-lt"/>
                <a:ea typeface="宋体" panose="02010600030101010101" pitchFamily="2" charset="-122"/>
                <a:cs typeface="+mn-cs"/>
              </a:endParaRPr>
            </a:p>
          </p:txBody>
        </p:sp>
        <p:sp>
          <p:nvSpPr>
            <p:cNvPr id="250930" name="Rectangle 50"/>
            <p:cNvSpPr>
              <a:spLocks noChangeArrowheads="1"/>
            </p:cNvSpPr>
            <p:nvPr/>
          </p:nvSpPr>
          <p:spPr bwMode="auto">
            <a:xfrm>
              <a:off x="4324348" y="1777008"/>
              <a:ext cx="228602" cy="214340"/>
            </a:xfrm>
            <a:prstGeom prst="rect">
              <a:avLst/>
            </a:prstGeom>
            <a:noFill/>
            <a:ln w="19050">
              <a:solidFill>
                <a:schemeClr val="tx1"/>
              </a:solidFill>
              <a:miter lim="800000"/>
            </a:ln>
          </p:spPr>
          <p:txBody>
            <a:bodyPr wrap="none" lIns="0" tIns="0" rIns="0" bIns="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1400" b="1" i="0" u="none" strike="noStrike" kern="1200" cap="none" spc="0" normalizeH="0" baseline="0" noProof="0" dirty="0">
                  <a:ln>
                    <a:noFill/>
                  </a:ln>
                  <a:solidFill>
                    <a:schemeClr val="bg2"/>
                  </a:solidFill>
                  <a:effectLst/>
                  <a:uLnTx/>
                  <a:uFillTx/>
                  <a:latin typeface="+mn-lt"/>
                  <a:ea typeface="宋体" panose="02010600030101010101" pitchFamily="2" charset="-122"/>
                  <a:cs typeface="+mn-cs"/>
                </a:rPr>
                <a:t>1/0</a:t>
              </a:r>
              <a:endParaRPr kumimoji="1" lang="en-US" altLang="zh-CN" sz="1400" b="1" i="0" u="none" strike="noStrike" kern="1200" cap="none" spc="0" normalizeH="0" baseline="0" noProof="0" dirty="0">
                <a:ln>
                  <a:noFill/>
                </a:ln>
                <a:solidFill>
                  <a:schemeClr val="bg2"/>
                </a:solidFill>
                <a:effectLst/>
                <a:uLnTx/>
                <a:uFillTx/>
                <a:latin typeface="+mn-lt"/>
                <a:ea typeface="宋体" panose="02010600030101010101" pitchFamily="2" charset="-122"/>
                <a:cs typeface="+mn-cs"/>
              </a:endParaRPr>
            </a:p>
          </p:txBody>
        </p:sp>
        <p:sp>
          <p:nvSpPr>
            <p:cNvPr id="32818" name="Line 51"/>
            <p:cNvSpPr>
              <a:spLocks noChangeShapeType="1"/>
            </p:cNvSpPr>
            <p:nvPr/>
          </p:nvSpPr>
          <p:spPr bwMode="auto">
            <a:xfrm flipH="1">
              <a:off x="2886063" y="2805843"/>
              <a:ext cx="1800238" cy="0"/>
            </a:xfrm>
            <a:prstGeom prst="line">
              <a:avLst/>
            </a:prstGeom>
            <a:noFill/>
            <a:ln w="19050">
              <a:solidFill>
                <a:srgbClr val="000066"/>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32819" name="Line 52"/>
            <p:cNvSpPr>
              <a:spLocks noChangeShapeType="1"/>
            </p:cNvSpPr>
            <p:nvPr/>
          </p:nvSpPr>
          <p:spPr bwMode="auto">
            <a:xfrm>
              <a:off x="4702176" y="1011732"/>
              <a:ext cx="1587" cy="1800461"/>
            </a:xfrm>
            <a:prstGeom prst="line">
              <a:avLst/>
            </a:prstGeom>
            <a:noFill/>
            <a:ln w="19050">
              <a:solidFill>
                <a:srgbClr val="000066"/>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32820" name="Line 53"/>
            <p:cNvSpPr>
              <a:spLocks noChangeShapeType="1"/>
            </p:cNvSpPr>
            <p:nvPr/>
          </p:nvSpPr>
          <p:spPr bwMode="auto">
            <a:xfrm flipV="1">
              <a:off x="3890957" y="906944"/>
              <a:ext cx="617542" cy="246094"/>
            </a:xfrm>
            <a:prstGeom prst="line">
              <a:avLst/>
            </a:prstGeom>
            <a:noFill/>
            <a:ln w="19050">
              <a:solidFill>
                <a:srgbClr val="000066"/>
              </a:solidFill>
              <a:round/>
              <a:headEnd type="triangle" w="med" len="lg"/>
              <a:tailEnd type="none" w="med" len="lg"/>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32866" name="Line 99"/>
            <p:cNvSpPr>
              <a:spLocks noChangeShapeType="1"/>
            </p:cNvSpPr>
            <p:nvPr/>
          </p:nvSpPr>
          <p:spPr bwMode="auto">
            <a:xfrm flipH="1" flipV="1">
              <a:off x="4879977" y="878365"/>
              <a:ext cx="754067" cy="236568"/>
            </a:xfrm>
            <a:prstGeom prst="line">
              <a:avLst/>
            </a:prstGeom>
            <a:noFill/>
            <a:ln w="19050">
              <a:solidFill>
                <a:srgbClr val="000066"/>
              </a:solidFill>
              <a:round/>
              <a:headEnd type="triangle" w="med" len="lg"/>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grpSp>
          <p:nvGrpSpPr>
            <p:cNvPr id="50286" name="组合 215"/>
            <p:cNvGrpSpPr/>
            <p:nvPr/>
          </p:nvGrpSpPr>
          <p:grpSpPr>
            <a:xfrm>
              <a:off x="5786446" y="627507"/>
              <a:ext cx="374117" cy="229731"/>
              <a:chOff x="6924676" y="690563"/>
              <a:chExt cx="374117" cy="229731"/>
            </a:xfrm>
          </p:grpSpPr>
          <p:sp>
            <p:nvSpPr>
              <p:cNvPr id="250985" name="Rectangle 105"/>
              <p:cNvSpPr>
                <a:spLocks noChangeArrowheads="1"/>
              </p:cNvSpPr>
              <p:nvPr/>
            </p:nvSpPr>
            <p:spPr bwMode="auto">
              <a:xfrm>
                <a:off x="6924676" y="690563"/>
                <a:ext cx="120651" cy="215928"/>
              </a:xfrm>
              <a:prstGeom prst="rect">
                <a:avLst/>
              </a:prstGeom>
              <a:noFill/>
              <a:ln w="9525">
                <a:noFill/>
                <a:miter lim="800000"/>
              </a:ln>
            </p:spPr>
            <p:txBody>
              <a:bodyPr wrap="none" lIns="0" tIns="0" rIns="0" bIns="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1400" b="1" i="1" u="none" strike="noStrike" kern="1200" cap="none" spc="0" normalizeH="0" baseline="0" noProof="0" dirty="0">
                    <a:ln>
                      <a:noFill/>
                    </a:ln>
                    <a:solidFill>
                      <a:schemeClr val="bg2"/>
                    </a:solidFill>
                    <a:effectLst/>
                    <a:uLnTx/>
                    <a:uFillTx/>
                    <a:latin typeface="+mn-lt"/>
                    <a:ea typeface="宋体" panose="02010600030101010101" pitchFamily="2" charset="-122"/>
                    <a:cs typeface="+mn-cs"/>
                  </a:rPr>
                  <a:t>X</a:t>
                </a:r>
                <a:endParaRPr kumimoji="1" lang="en-US" altLang="zh-CN" sz="1400" b="1" i="0" u="none" strike="noStrike" kern="1200" cap="none" spc="0" normalizeH="0" baseline="0" noProof="0" dirty="0">
                  <a:ln>
                    <a:noFill/>
                  </a:ln>
                  <a:solidFill>
                    <a:schemeClr val="bg2"/>
                  </a:solidFill>
                  <a:effectLst/>
                  <a:uLnTx/>
                  <a:uFillTx/>
                  <a:latin typeface="+mn-lt"/>
                  <a:ea typeface="宋体" panose="02010600030101010101" pitchFamily="2" charset="-122"/>
                  <a:cs typeface="+mn-cs"/>
                </a:endParaRPr>
              </a:p>
            </p:txBody>
          </p:sp>
          <p:sp>
            <p:nvSpPr>
              <p:cNvPr id="250986" name="Rectangle 106"/>
              <p:cNvSpPr>
                <a:spLocks noChangeArrowheads="1"/>
              </p:cNvSpPr>
              <p:nvPr/>
            </p:nvSpPr>
            <p:spPr bwMode="auto">
              <a:xfrm>
                <a:off x="7081840" y="704852"/>
                <a:ext cx="49212" cy="215928"/>
              </a:xfrm>
              <a:prstGeom prst="rect">
                <a:avLst/>
              </a:prstGeom>
              <a:noFill/>
              <a:ln w="9525">
                <a:noFill/>
                <a:miter lim="800000"/>
              </a:ln>
            </p:spPr>
            <p:txBody>
              <a:bodyPr wrap="none" lIns="0" tIns="0" rIns="0" bIns="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1400" b="1" i="0" u="none" strike="noStrike" kern="1200" cap="none" spc="0" normalizeH="0" baseline="0" noProof="0" dirty="0">
                    <a:ln>
                      <a:noFill/>
                    </a:ln>
                    <a:solidFill>
                      <a:schemeClr val="bg2"/>
                    </a:solidFill>
                    <a:effectLst/>
                    <a:uLnTx/>
                    <a:uFillTx/>
                    <a:latin typeface="+mn-lt"/>
                    <a:ea typeface="宋体" panose="02010600030101010101" pitchFamily="2" charset="-122"/>
                    <a:cs typeface="+mn-cs"/>
                  </a:rPr>
                  <a:t>/</a:t>
                </a:r>
                <a:endParaRPr kumimoji="1" lang="en-US" altLang="zh-CN" sz="1400" b="1" i="0" u="none" strike="noStrike" kern="1200" cap="none" spc="0" normalizeH="0" baseline="0" noProof="0" dirty="0">
                  <a:ln>
                    <a:noFill/>
                  </a:ln>
                  <a:solidFill>
                    <a:schemeClr val="bg2"/>
                  </a:solidFill>
                  <a:effectLst/>
                  <a:uLnTx/>
                  <a:uFillTx/>
                  <a:latin typeface="+mn-lt"/>
                  <a:ea typeface="宋体" panose="02010600030101010101" pitchFamily="2" charset="-122"/>
                  <a:cs typeface="+mn-cs"/>
                </a:endParaRPr>
              </a:p>
            </p:txBody>
          </p:sp>
          <p:sp>
            <p:nvSpPr>
              <p:cNvPr id="250987" name="Rectangle 107"/>
              <p:cNvSpPr>
                <a:spLocks noChangeArrowheads="1"/>
              </p:cNvSpPr>
              <p:nvPr/>
            </p:nvSpPr>
            <p:spPr bwMode="auto">
              <a:xfrm>
                <a:off x="7189791" y="690563"/>
                <a:ext cx="109538" cy="215928"/>
              </a:xfrm>
              <a:prstGeom prst="rect">
                <a:avLst/>
              </a:prstGeom>
              <a:noFill/>
              <a:ln w="9525">
                <a:noFill/>
                <a:miter lim="800000"/>
              </a:ln>
            </p:spPr>
            <p:txBody>
              <a:bodyPr wrap="none" lIns="0" tIns="0" rIns="0" bIns="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1400" b="1" i="1" u="none" strike="noStrike" kern="1200" cap="none" spc="0" normalizeH="0" baseline="0" noProof="0" dirty="0">
                    <a:ln>
                      <a:noFill/>
                    </a:ln>
                    <a:solidFill>
                      <a:srgbClr val="FF0000"/>
                    </a:solidFill>
                    <a:effectLst/>
                    <a:uLnTx/>
                    <a:uFillTx/>
                    <a:latin typeface="+mn-lt"/>
                    <a:ea typeface="宋体" panose="02010600030101010101" pitchFamily="2" charset="-122"/>
                    <a:cs typeface="+mn-cs"/>
                  </a:rPr>
                  <a:t>Z</a:t>
                </a:r>
                <a:endParaRPr kumimoji="1" lang="en-US" altLang="zh-CN" sz="1400" b="1" i="0" u="none" strike="noStrike" kern="1200" cap="none" spc="0" normalizeH="0" baseline="0" noProof="0" dirty="0">
                  <a:ln>
                    <a:noFill/>
                  </a:ln>
                  <a:solidFill>
                    <a:srgbClr val="FF0000"/>
                  </a:solidFill>
                  <a:effectLst/>
                  <a:uLnTx/>
                  <a:uFillTx/>
                  <a:latin typeface="+mn-lt"/>
                  <a:ea typeface="宋体" panose="02010600030101010101" pitchFamily="2" charset="-122"/>
                  <a:cs typeface="+mn-cs"/>
                </a:endParaRPr>
              </a:p>
            </p:txBody>
          </p:sp>
        </p:grpSp>
        <p:sp>
          <p:nvSpPr>
            <p:cNvPr id="250988" name="Rectangle 108"/>
            <p:cNvSpPr>
              <a:spLocks noChangeArrowheads="1"/>
            </p:cNvSpPr>
            <p:nvPr/>
          </p:nvSpPr>
          <p:spPr bwMode="auto">
            <a:xfrm>
              <a:off x="4000496" y="781514"/>
              <a:ext cx="228602" cy="214341"/>
            </a:xfrm>
            <a:prstGeom prst="rect">
              <a:avLst/>
            </a:prstGeom>
            <a:noFill/>
            <a:ln w="19050">
              <a:solidFill>
                <a:schemeClr val="tx1"/>
              </a:solidFill>
              <a:miter lim="800000"/>
            </a:ln>
          </p:spPr>
          <p:txBody>
            <a:bodyPr wrap="none" lIns="0" tIns="0" rIns="0" bIns="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1400" b="1" i="0" u="none" strike="noStrike" kern="1200" cap="none" spc="0" normalizeH="0" baseline="0" noProof="0" dirty="0">
                  <a:ln>
                    <a:noFill/>
                  </a:ln>
                  <a:solidFill>
                    <a:schemeClr val="bg2"/>
                  </a:solidFill>
                  <a:effectLst/>
                  <a:uLnTx/>
                  <a:uFillTx/>
                  <a:latin typeface="+mn-lt"/>
                  <a:ea typeface="宋体" panose="02010600030101010101" pitchFamily="2" charset="-122"/>
                  <a:cs typeface="+mn-cs"/>
                </a:rPr>
                <a:t>0/0</a:t>
              </a:r>
              <a:endParaRPr kumimoji="1" lang="en-US" altLang="zh-CN" sz="1400" b="1" i="0" u="none" strike="noStrike" kern="1200" cap="none" spc="0" normalizeH="0" baseline="0" noProof="0" dirty="0">
                <a:ln>
                  <a:noFill/>
                </a:ln>
                <a:solidFill>
                  <a:schemeClr val="bg2"/>
                </a:solidFill>
                <a:effectLst/>
                <a:uLnTx/>
                <a:uFillTx/>
                <a:latin typeface="+mn-lt"/>
                <a:ea typeface="宋体" panose="02010600030101010101" pitchFamily="2" charset="-122"/>
                <a:cs typeface="+mn-cs"/>
              </a:endParaRPr>
            </a:p>
          </p:txBody>
        </p:sp>
        <p:sp>
          <p:nvSpPr>
            <p:cNvPr id="250989" name="Rectangle 109"/>
            <p:cNvSpPr>
              <a:spLocks noChangeArrowheads="1"/>
            </p:cNvSpPr>
            <p:nvPr/>
          </p:nvSpPr>
          <p:spPr bwMode="auto">
            <a:xfrm>
              <a:off x="5143504" y="714830"/>
              <a:ext cx="228602" cy="214341"/>
            </a:xfrm>
            <a:prstGeom prst="rect">
              <a:avLst/>
            </a:prstGeom>
            <a:noFill/>
            <a:ln w="19050">
              <a:solidFill>
                <a:schemeClr val="tx1"/>
              </a:solidFill>
              <a:miter lim="800000"/>
            </a:ln>
          </p:spPr>
          <p:txBody>
            <a:bodyPr wrap="none" lIns="0" tIns="0" rIns="0" bIns="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1400" b="1" i="0" u="none" strike="noStrike" kern="1200" cap="none" spc="0" normalizeH="0" baseline="0" noProof="0" dirty="0">
                  <a:ln>
                    <a:noFill/>
                  </a:ln>
                  <a:solidFill>
                    <a:schemeClr val="bg2"/>
                  </a:solidFill>
                  <a:effectLst/>
                  <a:uLnTx/>
                  <a:uFillTx/>
                  <a:latin typeface="+mn-lt"/>
                  <a:ea typeface="宋体" panose="02010600030101010101" pitchFamily="2" charset="-122"/>
                  <a:cs typeface="+mn-cs"/>
                </a:rPr>
                <a:t>1/0</a:t>
              </a:r>
              <a:endParaRPr kumimoji="1" lang="en-US" altLang="zh-CN" sz="1400" b="1" i="0" u="none" strike="noStrike" kern="1200" cap="none" spc="0" normalizeH="0" baseline="0" noProof="0" dirty="0">
                <a:ln>
                  <a:noFill/>
                </a:ln>
                <a:solidFill>
                  <a:schemeClr val="bg2"/>
                </a:solidFill>
                <a:effectLst/>
                <a:uLnTx/>
                <a:uFillTx/>
                <a:latin typeface="+mn-lt"/>
                <a:ea typeface="宋体" panose="02010600030101010101" pitchFamily="2" charset="-122"/>
                <a:cs typeface="+mn-cs"/>
              </a:endParaRPr>
            </a:p>
          </p:txBody>
        </p:sp>
        <p:grpSp>
          <p:nvGrpSpPr>
            <p:cNvPr id="50289" name="组合 137"/>
            <p:cNvGrpSpPr/>
            <p:nvPr/>
          </p:nvGrpSpPr>
          <p:grpSpPr>
            <a:xfrm>
              <a:off x="4500562" y="642924"/>
              <a:ext cx="433391" cy="360002"/>
              <a:chOff x="1824371" y="1344390"/>
              <a:chExt cx="433391" cy="360002"/>
            </a:xfrm>
          </p:grpSpPr>
          <p:sp>
            <p:nvSpPr>
              <p:cNvPr id="50359" name="椭圆 135"/>
              <p:cNvSpPr/>
              <p:nvPr/>
            </p:nvSpPr>
            <p:spPr>
              <a:xfrm>
                <a:off x="1824371" y="1344392"/>
                <a:ext cx="360000" cy="360000"/>
              </a:xfrm>
              <a:prstGeom prst="ellipse">
                <a:avLst/>
              </a:prstGeom>
              <a:solidFill>
                <a:srgbClr val="92D05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137" name="Text Box 6"/>
              <p:cNvSpPr txBox="1">
                <a:spLocks noChangeArrowheads="1"/>
              </p:cNvSpPr>
              <p:nvPr/>
            </p:nvSpPr>
            <p:spPr bwMode="auto">
              <a:xfrm>
                <a:off x="1829134" y="1344850"/>
                <a:ext cx="428628" cy="306427"/>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S</a:t>
                </a:r>
                <a:r>
                  <a:rPr kumimoji="0" lang="en-US" altLang="zh-CN" sz="1400" b="1" kern="1200" cap="none" spc="0" normalizeH="0" baseline="-25000" noProof="0" dirty="0">
                    <a:latin typeface="+mj-lt"/>
                    <a:ea typeface="宋体" panose="02010600030101010101" pitchFamily="2" charset="-122"/>
                    <a:cs typeface="+mn-cs"/>
                  </a:rPr>
                  <a:t>0</a:t>
                </a:r>
                <a:endParaRPr kumimoji="0" lang="en-US" altLang="zh-CN" sz="1400" b="1" kern="1200" cap="none" spc="0" normalizeH="0" baseline="-25000" noProof="0" dirty="0">
                  <a:latin typeface="+mj-lt"/>
                  <a:ea typeface="宋体" panose="02010600030101010101" pitchFamily="2" charset="-122"/>
                  <a:cs typeface="+mn-cs"/>
                </a:endParaRPr>
              </a:p>
            </p:txBody>
          </p:sp>
        </p:grpSp>
        <p:grpSp>
          <p:nvGrpSpPr>
            <p:cNvPr id="50290" name="组合 140"/>
            <p:cNvGrpSpPr/>
            <p:nvPr/>
          </p:nvGrpSpPr>
          <p:grpSpPr>
            <a:xfrm>
              <a:off x="3538530" y="1042977"/>
              <a:ext cx="428628" cy="360000"/>
              <a:chOff x="2428860" y="0"/>
              <a:chExt cx="428628" cy="360000"/>
            </a:xfrm>
          </p:grpSpPr>
          <p:sp>
            <p:nvSpPr>
              <p:cNvPr id="50357" name="椭圆 138"/>
              <p:cNvSpPr/>
              <p:nvPr/>
            </p:nvSpPr>
            <p:spPr>
              <a:xfrm>
                <a:off x="2428860" y="0"/>
                <a:ext cx="360000" cy="360000"/>
              </a:xfrm>
              <a:prstGeom prst="ellipse">
                <a:avLst/>
              </a:prstGeom>
              <a:solidFill>
                <a:srgbClr val="92D05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140" name="Text Box 6"/>
              <p:cNvSpPr txBox="1">
                <a:spLocks noChangeArrowheads="1"/>
              </p:cNvSpPr>
              <p:nvPr/>
            </p:nvSpPr>
            <p:spPr bwMode="auto">
              <a:xfrm>
                <a:off x="2428860" y="510"/>
                <a:ext cx="428628" cy="306427"/>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S</a:t>
                </a:r>
                <a:r>
                  <a:rPr kumimoji="0" lang="en-US" altLang="zh-CN" sz="1400" b="1" kern="1200" cap="none" spc="0" normalizeH="0" baseline="-25000" noProof="0" dirty="0">
                    <a:latin typeface="+mj-lt"/>
                    <a:ea typeface="宋体" panose="02010600030101010101" pitchFamily="2" charset="-122"/>
                    <a:cs typeface="+mn-cs"/>
                  </a:rPr>
                  <a:t>1</a:t>
                </a:r>
                <a:endParaRPr kumimoji="0" lang="en-US" altLang="zh-CN" sz="1400" b="1" kern="1200" cap="none" spc="0" normalizeH="0" baseline="-25000" noProof="0" dirty="0">
                  <a:latin typeface="+mj-lt"/>
                  <a:ea typeface="宋体" panose="02010600030101010101" pitchFamily="2" charset="-122"/>
                  <a:cs typeface="+mn-cs"/>
                </a:endParaRPr>
              </a:p>
            </p:txBody>
          </p:sp>
        </p:grpSp>
        <p:sp>
          <p:nvSpPr>
            <p:cNvPr id="148" name="Line 23"/>
            <p:cNvSpPr>
              <a:spLocks noChangeShapeType="1"/>
            </p:cNvSpPr>
            <p:nvPr/>
          </p:nvSpPr>
          <p:spPr bwMode="auto">
            <a:xfrm flipH="1" flipV="1">
              <a:off x="3328978" y="1881797"/>
              <a:ext cx="109539" cy="209578"/>
            </a:xfrm>
            <a:prstGeom prst="line">
              <a:avLst/>
            </a:prstGeom>
            <a:noFill/>
            <a:ln w="19050">
              <a:solidFill>
                <a:srgbClr val="000066"/>
              </a:solidFill>
              <a:round/>
              <a:headEnd type="triangle" w="med" len="lg"/>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149" name="Line 24"/>
            <p:cNvSpPr>
              <a:spLocks noChangeShapeType="1"/>
            </p:cNvSpPr>
            <p:nvPr/>
          </p:nvSpPr>
          <p:spPr bwMode="auto">
            <a:xfrm flipV="1">
              <a:off x="2947976" y="1838928"/>
              <a:ext cx="165101" cy="242920"/>
            </a:xfrm>
            <a:prstGeom prst="line">
              <a:avLst/>
            </a:prstGeom>
            <a:noFill/>
            <a:ln w="19050">
              <a:solidFill>
                <a:srgbClr val="000066"/>
              </a:solidFill>
              <a:round/>
              <a:headEnd type="triangle" w="med" len="lg"/>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grpSp>
          <p:nvGrpSpPr>
            <p:cNvPr id="50293" name="组合 141"/>
            <p:cNvGrpSpPr/>
            <p:nvPr/>
          </p:nvGrpSpPr>
          <p:grpSpPr>
            <a:xfrm>
              <a:off x="3057514" y="1525945"/>
              <a:ext cx="428628" cy="360000"/>
              <a:chOff x="2428860" y="0"/>
              <a:chExt cx="428628" cy="360000"/>
            </a:xfrm>
          </p:grpSpPr>
          <p:sp>
            <p:nvSpPr>
              <p:cNvPr id="50355" name="椭圆 142"/>
              <p:cNvSpPr/>
              <p:nvPr/>
            </p:nvSpPr>
            <p:spPr>
              <a:xfrm>
                <a:off x="2428860" y="0"/>
                <a:ext cx="360000" cy="360000"/>
              </a:xfrm>
              <a:prstGeom prst="ellipse">
                <a:avLst/>
              </a:prstGeom>
              <a:solidFill>
                <a:srgbClr val="92D05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144" name="Text Box 6"/>
              <p:cNvSpPr txBox="1">
                <a:spLocks noChangeArrowheads="1"/>
              </p:cNvSpPr>
              <p:nvPr/>
            </p:nvSpPr>
            <p:spPr bwMode="auto">
              <a:xfrm>
                <a:off x="2428860" y="205"/>
                <a:ext cx="428628" cy="308015"/>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S</a:t>
                </a:r>
                <a:r>
                  <a:rPr kumimoji="0" lang="en-US" altLang="zh-CN" sz="1400" b="1" kern="1200" cap="none" spc="0" normalizeH="0" baseline="-25000" noProof="0" dirty="0">
                    <a:latin typeface="+mj-lt"/>
                    <a:ea typeface="宋体" panose="02010600030101010101" pitchFamily="2" charset="-122"/>
                    <a:cs typeface="+mn-cs"/>
                  </a:rPr>
                  <a:t>3</a:t>
                </a:r>
                <a:endParaRPr kumimoji="0" lang="en-US" altLang="zh-CN" sz="1400" b="1" kern="1200" cap="none" spc="0" normalizeH="0" baseline="-25000" noProof="0" dirty="0">
                  <a:latin typeface="+mj-lt"/>
                  <a:ea typeface="宋体" panose="02010600030101010101" pitchFamily="2" charset="-122"/>
                  <a:cs typeface="+mn-cs"/>
                </a:endParaRPr>
              </a:p>
            </p:txBody>
          </p:sp>
        </p:grpSp>
        <p:sp>
          <p:nvSpPr>
            <p:cNvPr id="152" name="Line 23"/>
            <p:cNvSpPr>
              <a:spLocks noChangeShapeType="1"/>
            </p:cNvSpPr>
            <p:nvPr/>
          </p:nvSpPr>
          <p:spPr bwMode="auto">
            <a:xfrm flipH="1" flipV="1">
              <a:off x="4233860" y="1881797"/>
              <a:ext cx="109539" cy="209578"/>
            </a:xfrm>
            <a:prstGeom prst="line">
              <a:avLst/>
            </a:prstGeom>
            <a:noFill/>
            <a:ln w="19050">
              <a:solidFill>
                <a:srgbClr val="000066"/>
              </a:solidFill>
              <a:round/>
              <a:headEnd type="triangle" w="med" len="lg"/>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153" name="Line 24"/>
            <p:cNvSpPr>
              <a:spLocks noChangeShapeType="1"/>
            </p:cNvSpPr>
            <p:nvPr/>
          </p:nvSpPr>
          <p:spPr bwMode="auto">
            <a:xfrm flipV="1">
              <a:off x="3852857" y="1857981"/>
              <a:ext cx="165101" cy="242920"/>
            </a:xfrm>
            <a:prstGeom prst="line">
              <a:avLst/>
            </a:prstGeom>
            <a:noFill/>
            <a:ln w="19050">
              <a:solidFill>
                <a:srgbClr val="000066"/>
              </a:solidFill>
              <a:round/>
              <a:headEnd type="triangle" w="med" len="lg"/>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grpSp>
          <p:nvGrpSpPr>
            <p:cNvPr id="50296" name="组合 144"/>
            <p:cNvGrpSpPr/>
            <p:nvPr/>
          </p:nvGrpSpPr>
          <p:grpSpPr>
            <a:xfrm>
              <a:off x="3929058" y="1549758"/>
              <a:ext cx="428628" cy="360000"/>
              <a:chOff x="2428860" y="0"/>
              <a:chExt cx="428628" cy="360000"/>
            </a:xfrm>
          </p:grpSpPr>
          <p:sp>
            <p:nvSpPr>
              <p:cNvPr id="50353" name="椭圆 145"/>
              <p:cNvSpPr/>
              <p:nvPr/>
            </p:nvSpPr>
            <p:spPr>
              <a:xfrm>
                <a:off x="2428860" y="0"/>
                <a:ext cx="360000" cy="360000"/>
              </a:xfrm>
              <a:prstGeom prst="ellipse">
                <a:avLst/>
              </a:prstGeom>
              <a:solidFill>
                <a:srgbClr val="92D05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147" name="Text Box 6"/>
              <p:cNvSpPr txBox="1">
                <a:spLocks noChangeArrowheads="1"/>
              </p:cNvSpPr>
              <p:nvPr/>
            </p:nvSpPr>
            <p:spPr bwMode="auto">
              <a:xfrm>
                <a:off x="2428860" y="207"/>
                <a:ext cx="428628" cy="308015"/>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S</a:t>
                </a:r>
                <a:r>
                  <a:rPr kumimoji="0" lang="en-US" altLang="zh-CN" sz="1400" b="1" kern="1200" cap="none" spc="0" normalizeH="0" baseline="-25000" noProof="0" dirty="0">
                    <a:latin typeface="+mj-lt"/>
                    <a:ea typeface="宋体" panose="02010600030101010101" pitchFamily="2" charset="-122"/>
                    <a:cs typeface="+mn-cs"/>
                  </a:rPr>
                  <a:t>4</a:t>
                </a:r>
                <a:endParaRPr kumimoji="0" lang="en-US" altLang="zh-CN" sz="1400" b="1" kern="1200" cap="none" spc="0" normalizeH="0" baseline="-25000" noProof="0" dirty="0">
                  <a:latin typeface="+mj-lt"/>
                  <a:ea typeface="宋体" panose="02010600030101010101" pitchFamily="2" charset="-122"/>
                  <a:cs typeface="+mn-cs"/>
                </a:endParaRPr>
              </a:p>
            </p:txBody>
          </p:sp>
        </p:grpSp>
        <p:grpSp>
          <p:nvGrpSpPr>
            <p:cNvPr id="50297" name="组合 153"/>
            <p:cNvGrpSpPr/>
            <p:nvPr/>
          </p:nvGrpSpPr>
          <p:grpSpPr>
            <a:xfrm>
              <a:off x="3257541" y="2100259"/>
              <a:ext cx="428628" cy="360000"/>
              <a:chOff x="2428860" y="0"/>
              <a:chExt cx="428628" cy="360000"/>
            </a:xfrm>
          </p:grpSpPr>
          <p:sp>
            <p:nvSpPr>
              <p:cNvPr id="50351" name="椭圆 154"/>
              <p:cNvSpPr/>
              <p:nvPr/>
            </p:nvSpPr>
            <p:spPr>
              <a:xfrm>
                <a:off x="2428860" y="0"/>
                <a:ext cx="360000" cy="360000"/>
              </a:xfrm>
              <a:prstGeom prst="ellipse">
                <a:avLst/>
              </a:prstGeom>
              <a:solidFill>
                <a:srgbClr val="92D05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156" name="Text Box 6"/>
              <p:cNvSpPr txBox="1">
                <a:spLocks noChangeArrowheads="1"/>
              </p:cNvSpPr>
              <p:nvPr/>
            </p:nvSpPr>
            <p:spPr bwMode="auto">
              <a:xfrm>
                <a:off x="2428860" y="641"/>
                <a:ext cx="428628" cy="306427"/>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S</a:t>
                </a:r>
                <a:r>
                  <a:rPr kumimoji="0" lang="en-US" altLang="zh-CN" sz="1400" b="1" kern="1200" cap="none" spc="0" normalizeH="0" baseline="-25000" noProof="0" dirty="0">
                    <a:latin typeface="+mj-lt"/>
                    <a:ea typeface="宋体" panose="02010600030101010101" pitchFamily="2" charset="-122"/>
                    <a:cs typeface="+mn-cs"/>
                  </a:rPr>
                  <a:t>6</a:t>
                </a:r>
                <a:endParaRPr kumimoji="0" lang="en-US" altLang="zh-CN" sz="1400" b="1" kern="1200" cap="none" spc="0" normalizeH="0" baseline="-25000" noProof="0" dirty="0">
                  <a:latin typeface="+mj-lt"/>
                  <a:ea typeface="宋体" panose="02010600030101010101" pitchFamily="2" charset="-122"/>
                  <a:cs typeface="+mn-cs"/>
                </a:endParaRPr>
              </a:p>
            </p:txBody>
          </p:sp>
        </p:grpSp>
        <p:grpSp>
          <p:nvGrpSpPr>
            <p:cNvPr id="50298" name="组合 156"/>
            <p:cNvGrpSpPr/>
            <p:nvPr/>
          </p:nvGrpSpPr>
          <p:grpSpPr>
            <a:xfrm>
              <a:off x="2714612" y="2071684"/>
              <a:ext cx="428628" cy="360000"/>
              <a:chOff x="2428860" y="0"/>
              <a:chExt cx="428628" cy="360000"/>
            </a:xfrm>
          </p:grpSpPr>
          <p:sp>
            <p:nvSpPr>
              <p:cNvPr id="50349" name="椭圆 157"/>
              <p:cNvSpPr/>
              <p:nvPr/>
            </p:nvSpPr>
            <p:spPr>
              <a:xfrm>
                <a:off x="2428860" y="0"/>
                <a:ext cx="360000" cy="360000"/>
              </a:xfrm>
              <a:prstGeom prst="ellipse">
                <a:avLst/>
              </a:prstGeom>
              <a:solidFill>
                <a:srgbClr val="92D05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159" name="Text Box 6"/>
              <p:cNvSpPr txBox="1">
                <a:spLocks noChangeArrowheads="1"/>
              </p:cNvSpPr>
              <p:nvPr/>
            </p:nvSpPr>
            <p:spPr bwMode="auto">
              <a:xfrm>
                <a:off x="2428860" y="638"/>
                <a:ext cx="428628" cy="306427"/>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S</a:t>
                </a:r>
                <a:r>
                  <a:rPr kumimoji="0" lang="en-US" altLang="zh-CN" sz="1400" b="1" kern="1200" cap="none" spc="0" normalizeH="0" baseline="-25000" noProof="0" dirty="0">
                    <a:latin typeface="+mj-lt"/>
                    <a:ea typeface="宋体" panose="02010600030101010101" pitchFamily="2" charset="-122"/>
                    <a:cs typeface="+mn-cs"/>
                  </a:rPr>
                  <a:t>5</a:t>
                </a:r>
                <a:endParaRPr kumimoji="0" lang="en-US" altLang="zh-CN" sz="1400" b="1" kern="1200" cap="none" spc="0" normalizeH="0" baseline="-25000" noProof="0" dirty="0">
                  <a:latin typeface="+mj-lt"/>
                  <a:ea typeface="宋体" panose="02010600030101010101" pitchFamily="2" charset="-122"/>
                  <a:cs typeface="+mn-cs"/>
                </a:endParaRPr>
              </a:p>
            </p:txBody>
          </p:sp>
        </p:grpSp>
        <p:grpSp>
          <p:nvGrpSpPr>
            <p:cNvPr id="50299" name="组合 159"/>
            <p:cNvGrpSpPr/>
            <p:nvPr/>
          </p:nvGrpSpPr>
          <p:grpSpPr>
            <a:xfrm>
              <a:off x="4195760" y="2109784"/>
              <a:ext cx="428628" cy="360000"/>
              <a:chOff x="2428860" y="0"/>
              <a:chExt cx="428628" cy="360000"/>
            </a:xfrm>
          </p:grpSpPr>
          <p:sp>
            <p:nvSpPr>
              <p:cNvPr id="50347" name="椭圆 160"/>
              <p:cNvSpPr/>
              <p:nvPr/>
            </p:nvSpPr>
            <p:spPr>
              <a:xfrm>
                <a:off x="2428860" y="0"/>
                <a:ext cx="360000" cy="360000"/>
              </a:xfrm>
              <a:prstGeom prst="ellipse">
                <a:avLst/>
              </a:prstGeom>
              <a:solidFill>
                <a:srgbClr val="92D05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162" name="Text Box 6"/>
              <p:cNvSpPr txBox="1">
                <a:spLocks noChangeArrowheads="1"/>
              </p:cNvSpPr>
              <p:nvPr/>
            </p:nvSpPr>
            <p:spPr bwMode="auto">
              <a:xfrm>
                <a:off x="2428860" y="643"/>
                <a:ext cx="428628" cy="306427"/>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S</a:t>
                </a:r>
                <a:r>
                  <a:rPr kumimoji="0" lang="en-US" altLang="zh-CN" sz="1400" b="1" kern="1200" cap="none" spc="0" normalizeH="0" baseline="-25000" noProof="0" dirty="0">
                    <a:latin typeface="+mj-lt"/>
                    <a:ea typeface="宋体" panose="02010600030101010101" pitchFamily="2" charset="-122"/>
                    <a:cs typeface="+mn-cs"/>
                  </a:rPr>
                  <a:t>8</a:t>
                </a:r>
                <a:endParaRPr kumimoji="0" lang="en-US" altLang="zh-CN" sz="1400" b="1" kern="1200" cap="none" spc="0" normalizeH="0" baseline="-25000" noProof="0" dirty="0">
                  <a:latin typeface="+mj-lt"/>
                  <a:ea typeface="宋体" panose="02010600030101010101" pitchFamily="2" charset="-122"/>
                  <a:cs typeface="+mn-cs"/>
                </a:endParaRPr>
              </a:p>
            </p:txBody>
          </p:sp>
        </p:grpSp>
        <p:grpSp>
          <p:nvGrpSpPr>
            <p:cNvPr id="50300" name="组合 162"/>
            <p:cNvGrpSpPr/>
            <p:nvPr/>
          </p:nvGrpSpPr>
          <p:grpSpPr>
            <a:xfrm>
              <a:off x="3690931" y="2100259"/>
              <a:ext cx="428628" cy="360000"/>
              <a:chOff x="2428860" y="0"/>
              <a:chExt cx="428628" cy="360000"/>
            </a:xfrm>
          </p:grpSpPr>
          <p:sp>
            <p:nvSpPr>
              <p:cNvPr id="50345" name="椭圆 163"/>
              <p:cNvSpPr/>
              <p:nvPr/>
            </p:nvSpPr>
            <p:spPr>
              <a:xfrm>
                <a:off x="2428860" y="0"/>
                <a:ext cx="360000" cy="360000"/>
              </a:xfrm>
              <a:prstGeom prst="ellipse">
                <a:avLst/>
              </a:prstGeom>
              <a:solidFill>
                <a:srgbClr val="92D05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165" name="Text Box 6"/>
              <p:cNvSpPr txBox="1">
                <a:spLocks noChangeArrowheads="1"/>
              </p:cNvSpPr>
              <p:nvPr/>
            </p:nvSpPr>
            <p:spPr bwMode="auto">
              <a:xfrm>
                <a:off x="2428860" y="641"/>
                <a:ext cx="428628" cy="306427"/>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S</a:t>
                </a:r>
                <a:r>
                  <a:rPr kumimoji="0" lang="en-US" altLang="zh-CN" sz="1400" b="1" kern="1200" cap="none" spc="0" normalizeH="0" baseline="-25000" noProof="0" dirty="0">
                    <a:latin typeface="+mj-lt"/>
                    <a:ea typeface="宋体" panose="02010600030101010101" pitchFamily="2" charset="-122"/>
                    <a:cs typeface="+mn-cs"/>
                  </a:rPr>
                  <a:t>7</a:t>
                </a:r>
                <a:endParaRPr kumimoji="0" lang="en-US" altLang="zh-CN" sz="1400" b="1" kern="1200" cap="none" spc="0" normalizeH="0" baseline="-25000" noProof="0" dirty="0">
                  <a:latin typeface="+mj-lt"/>
                  <a:ea typeface="宋体" panose="02010600030101010101" pitchFamily="2" charset="-122"/>
                  <a:cs typeface="+mn-cs"/>
                </a:endParaRPr>
              </a:p>
            </p:txBody>
          </p:sp>
        </p:grpSp>
        <p:sp>
          <p:nvSpPr>
            <p:cNvPr id="166" name="Line 35"/>
            <p:cNvSpPr>
              <a:spLocks noChangeShapeType="1"/>
            </p:cNvSpPr>
            <p:nvPr/>
          </p:nvSpPr>
          <p:spPr bwMode="auto">
            <a:xfrm flipV="1">
              <a:off x="3875082" y="2458134"/>
              <a:ext cx="1588" cy="358822"/>
            </a:xfrm>
            <a:prstGeom prst="line">
              <a:avLst/>
            </a:prstGeom>
            <a:noFill/>
            <a:ln w="19050">
              <a:solidFill>
                <a:srgbClr val="000066"/>
              </a:solidFill>
              <a:round/>
              <a:headEnd type="triangle" w="med" len="lg"/>
              <a:tailEnd type="none"/>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167" name="Line 36"/>
            <p:cNvSpPr>
              <a:spLocks noChangeShapeType="1"/>
            </p:cNvSpPr>
            <p:nvPr/>
          </p:nvSpPr>
          <p:spPr bwMode="auto">
            <a:xfrm flipV="1">
              <a:off x="2882888" y="2448608"/>
              <a:ext cx="1587" cy="358822"/>
            </a:xfrm>
            <a:prstGeom prst="line">
              <a:avLst/>
            </a:prstGeom>
            <a:noFill/>
            <a:ln w="19050">
              <a:solidFill>
                <a:srgbClr val="000066"/>
              </a:solidFill>
              <a:round/>
              <a:headEnd type="triangle" w="med" len="lg"/>
              <a:tailEnd type="none"/>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168" name="Line 37"/>
            <p:cNvSpPr>
              <a:spLocks noChangeShapeType="1"/>
            </p:cNvSpPr>
            <p:nvPr/>
          </p:nvSpPr>
          <p:spPr bwMode="auto">
            <a:xfrm flipV="1">
              <a:off x="3424229" y="2467661"/>
              <a:ext cx="1588" cy="358822"/>
            </a:xfrm>
            <a:prstGeom prst="line">
              <a:avLst/>
            </a:prstGeom>
            <a:noFill/>
            <a:ln w="19050">
              <a:solidFill>
                <a:srgbClr val="000066"/>
              </a:solidFill>
              <a:round/>
              <a:headEnd type="triangle" w="med" len="lg"/>
              <a:tailEnd type="none"/>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169" name="Line 38"/>
            <p:cNvSpPr>
              <a:spLocks noChangeShapeType="1"/>
            </p:cNvSpPr>
            <p:nvPr/>
          </p:nvSpPr>
          <p:spPr bwMode="auto">
            <a:xfrm flipV="1">
              <a:off x="4368799" y="2467661"/>
              <a:ext cx="1587" cy="358822"/>
            </a:xfrm>
            <a:prstGeom prst="line">
              <a:avLst/>
            </a:prstGeom>
            <a:noFill/>
            <a:ln w="19050">
              <a:solidFill>
                <a:srgbClr val="000066"/>
              </a:solidFill>
              <a:round/>
              <a:headEnd type="triangle" w="med" len="lg"/>
              <a:tailEnd type="none"/>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170" name="Line 23"/>
            <p:cNvSpPr>
              <a:spLocks noChangeShapeType="1"/>
            </p:cNvSpPr>
            <p:nvPr/>
          </p:nvSpPr>
          <p:spPr bwMode="auto">
            <a:xfrm flipH="1" flipV="1">
              <a:off x="5938847" y="1376905"/>
              <a:ext cx="214315" cy="214340"/>
            </a:xfrm>
            <a:prstGeom prst="line">
              <a:avLst/>
            </a:prstGeom>
            <a:noFill/>
            <a:ln w="19050">
              <a:solidFill>
                <a:srgbClr val="000066"/>
              </a:solidFill>
              <a:round/>
              <a:headEnd type="triangle" w="med" len="lg"/>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171" name="Line 24"/>
            <p:cNvSpPr>
              <a:spLocks noChangeShapeType="1"/>
            </p:cNvSpPr>
            <p:nvPr/>
          </p:nvSpPr>
          <p:spPr bwMode="auto">
            <a:xfrm flipV="1">
              <a:off x="5395918" y="1343563"/>
              <a:ext cx="250827" cy="214341"/>
            </a:xfrm>
            <a:prstGeom prst="line">
              <a:avLst/>
            </a:prstGeom>
            <a:noFill/>
            <a:ln w="19050">
              <a:solidFill>
                <a:srgbClr val="000066"/>
              </a:solidFill>
              <a:round/>
              <a:headEnd type="triangle" w="med" len="lg"/>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172" name="Rectangle 33"/>
            <p:cNvSpPr>
              <a:spLocks noChangeArrowheads="1"/>
            </p:cNvSpPr>
            <p:nvPr/>
          </p:nvSpPr>
          <p:spPr bwMode="auto">
            <a:xfrm>
              <a:off x="5014915" y="2418442"/>
              <a:ext cx="228602" cy="215928"/>
            </a:xfrm>
            <a:prstGeom prst="rect">
              <a:avLst/>
            </a:prstGeom>
            <a:noFill/>
            <a:ln w="19050">
              <a:solidFill>
                <a:schemeClr val="tx1"/>
              </a:solidFill>
              <a:miter lim="800000"/>
            </a:ln>
          </p:spPr>
          <p:txBody>
            <a:bodyPr wrap="none" lIns="0" tIns="0" rIns="0" bIns="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1400" b="1" i="0" u="none" strike="noStrike" kern="1200" cap="none" spc="0" normalizeH="0" baseline="0" noProof="0" dirty="0">
                  <a:ln>
                    <a:noFill/>
                  </a:ln>
                  <a:solidFill>
                    <a:schemeClr val="bg2"/>
                  </a:solidFill>
                  <a:effectLst/>
                  <a:uLnTx/>
                  <a:uFillTx/>
                  <a:latin typeface="+mn-lt"/>
                  <a:ea typeface="宋体" panose="02010600030101010101" pitchFamily="2" charset="-122"/>
                  <a:cs typeface="+mn-cs"/>
                </a:rPr>
                <a:t>0/0</a:t>
              </a:r>
              <a:endParaRPr kumimoji="1" lang="en-US" altLang="zh-CN" sz="1400" b="1" i="0" u="none" strike="noStrike" kern="1200" cap="none" spc="0" normalizeH="0" baseline="0" noProof="0" dirty="0">
                <a:ln>
                  <a:noFill/>
                </a:ln>
                <a:solidFill>
                  <a:schemeClr val="bg2"/>
                </a:solidFill>
                <a:effectLst/>
                <a:uLnTx/>
                <a:uFillTx/>
                <a:latin typeface="+mn-lt"/>
                <a:ea typeface="宋体" panose="02010600030101010101" pitchFamily="2" charset="-122"/>
                <a:cs typeface="+mn-cs"/>
              </a:endParaRPr>
            </a:p>
          </p:txBody>
        </p:sp>
        <p:sp>
          <p:nvSpPr>
            <p:cNvPr id="173" name="Rectangle 34"/>
            <p:cNvSpPr>
              <a:spLocks noChangeArrowheads="1"/>
            </p:cNvSpPr>
            <p:nvPr/>
          </p:nvSpPr>
          <p:spPr bwMode="auto">
            <a:xfrm>
              <a:off x="5014915" y="2610554"/>
              <a:ext cx="228602" cy="214341"/>
            </a:xfrm>
            <a:prstGeom prst="rect">
              <a:avLst/>
            </a:prstGeom>
            <a:noFill/>
            <a:ln w="19050">
              <a:solidFill>
                <a:schemeClr val="tx1"/>
              </a:solidFill>
              <a:miter lim="800000"/>
            </a:ln>
          </p:spPr>
          <p:txBody>
            <a:bodyPr wrap="none" lIns="0" tIns="0" rIns="0" bIns="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1400" b="1" i="0" u="none" strike="noStrike" kern="1200" cap="none" spc="0" normalizeH="0" baseline="0" noProof="0" dirty="0">
                  <a:ln>
                    <a:noFill/>
                  </a:ln>
                  <a:solidFill>
                    <a:schemeClr val="bg2"/>
                  </a:solidFill>
                  <a:effectLst/>
                  <a:uLnTx/>
                  <a:uFillTx/>
                  <a:latin typeface="+mn-lt"/>
                  <a:ea typeface="宋体" panose="02010600030101010101" pitchFamily="2" charset="-122"/>
                  <a:cs typeface="+mn-cs"/>
                </a:rPr>
                <a:t>1/1</a:t>
              </a:r>
              <a:endParaRPr kumimoji="1" lang="en-US" altLang="zh-CN" sz="1400" b="1" i="0" u="none" strike="noStrike" kern="1200" cap="none" spc="0" normalizeH="0" baseline="0" noProof="0" dirty="0">
                <a:ln>
                  <a:noFill/>
                </a:ln>
                <a:solidFill>
                  <a:schemeClr val="bg2"/>
                </a:solidFill>
                <a:effectLst/>
                <a:uLnTx/>
                <a:uFillTx/>
                <a:latin typeface="+mn-lt"/>
                <a:ea typeface="宋体" panose="02010600030101010101" pitchFamily="2" charset="-122"/>
                <a:cs typeface="+mn-cs"/>
              </a:endParaRPr>
            </a:p>
          </p:txBody>
        </p:sp>
        <p:sp>
          <p:nvSpPr>
            <p:cNvPr id="174" name="Rectangle 39"/>
            <p:cNvSpPr>
              <a:spLocks noChangeArrowheads="1"/>
            </p:cNvSpPr>
            <p:nvPr/>
          </p:nvSpPr>
          <p:spPr bwMode="auto">
            <a:xfrm>
              <a:off x="5557844" y="2442257"/>
              <a:ext cx="228602" cy="215928"/>
            </a:xfrm>
            <a:prstGeom prst="rect">
              <a:avLst/>
            </a:prstGeom>
            <a:noFill/>
            <a:ln w="19050">
              <a:solidFill>
                <a:schemeClr val="tx1"/>
              </a:solidFill>
              <a:miter lim="800000"/>
            </a:ln>
          </p:spPr>
          <p:txBody>
            <a:bodyPr wrap="none" lIns="0" tIns="0" rIns="0" bIns="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1400" b="1" i="0" u="none" strike="noStrike" kern="1200" cap="none" spc="0" normalizeH="0" baseline="0" noProof="0" dirty="0">
                  <a:ln>
                    <a:noFill/>
                  </a:ln>
                  <a:solidFill>
                    <a:schemeClr val="bg2"/>
                  </a:solidFill>
                  <a:effectLst/>
                  <a:uLnTx/>
                  <a:uFillTx/>
                  <a:latin typeface="+mn-lt"/>
                  <a:ea typeface="宋体" panose="02010600030101010101" pitchFamily="2" charset="-122"/>
                  <a:cs typeface="+mn-cs"/>
                </a:rPr>
                <a:t>0/0</a:t>
              </a:r>
              <a:endParaRPr kumimoji="1" lang="en-US" altLang="zh-CN" sz="1400" b="1" i="0" u="none" strike="noStrike" kern="1200" cap="none" spc="0" normalizeH="0" baseline="0" noProof="0" dirty="0">
                <a:ln>
                  <a:noFill/>
                </a:ln>
                <a:solidFill>
                  <a:schemeClr val="bg2"/>
                </a:solidFill>
                <a:effectLst/>
                <a:uLnTx/>
                <a:uFillTx/>
                <a:latin typeface="+mn-lt"/>
                <a:ea typeface="宋体" panose="02010600030101010101" pitchFamily="2" charset="-122"/>
                <a:cs typeface="+mn-cs"/>
              </a:endParaRPr>
            </a:p>
          </p:txBody>
        </p:sp>
        <p:sp>
          <p:nvSpPr>
            <p:cNvPr id="175" name="Rectangle 40"/>
            <p:cNvSpPr>
              <a:spLocks noChangeArrowheads="1"/>
            </p:cNvSpPr>
            <p:nvPr/>
          </p:nvSpPr>
          <p:spPr bwMode="auto">
            <a:xfrm>
              <a:off x="5557844" y="2596266"/>
              <a:ext cx="228602" cy="214340"/>
            </a:xfrm>
            <a:prstGeom prst="rect">
              <a:avLst/>
            </a:prstGeom>
            <a:noFill/>
            <a:ln w="19050">
              <a:noFill/>
              <a:miter lim="800000"/>
            </a:ln>
          </p:spPr>
          <p:txBody>
            <a:bodyPr wrap="none" lIns="0" tIns="0" rIns="0" bIns="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1400" b="1" i="0" u="none" strike="noStrike" kern="1200" cap="none" spc="0" normalizeH="0" baseline="0" noProof="0" dirty="0">
                  <a:ln>
                    <a:noFill/>
                  </a:ln>
                  <a:solidFill>
                    <a:schemeClr val="bg2"/>
                  </a:solidFill>
                  <a:effectLst/>
                  <a:uLnTx/>
                  <a:uFillTx/>
                  <a:latin typeface="+mn-lt"/>
                  <a:ea typeface="宋体" panose="02010600030101010101" pitchFamily="2" charset="-122"/>
                  <a:cs typeface="+mn-cs"/>
                </a:rPr>
                <a:t>1/0</a:t>
              </a:r>
              <a:endParaRPr kumimoji="1" lang="en-US" altLang="zh-CN" sz="1400" b="1" i="0" u="none" strike="noStrike" kern="1200" cap="none" spc="0" normalizeH="0" baseline="0" noProof="0" dirty="0">
                <a:ln>
                  <a:noFill/>
                </a:ln>
                <a:solidFill>
                  <a:schemeClr val="bg2"/>
                </a:solidFill>
                <a:effectLst/>
                <a:uLnTx/>
                <a:uFillTx/>
                <a:latin typeface="+mn-lt"/>
                <a:ea typeface="宋体" panose="02010600030101010101" pitchFamily="2" charset="-122"/>
                <a:cs typeface="+mn-cs"/>
              </a:endParaRPr>
            </a:p>
          </p:txBody>
        </p:sp>
        <p:sp>
          <p:nvSpPr>
            <p:cNvPr id="176" name="Rectangle 41"/>
            <p:cNvSpPr>
              <a:spLocks noChangeArrowheads="1"/>
            </p:cNvSpPr>
            <p:nvPr/>
          </p:nvSpPr>
          <p:spPr bwMode="auto">
            <a:xfrm>
              <a:off x="6019811" y="2442257"/>
              <a:ext cx="228602" cy="215928"/>
            </a:xfrm>
            <a:prstGeom prst="rect">
              <a:avLst/>
            </a:prstGeom>
            <a:noFill/>
            <a:ln w="19050">
              <a:solidFill>
                <a:schemeClr val="tx1"/>
              </a:solidFill>
              <a:miter lim="800000"/>
            </a:ln>
          </p:spPr>
          <p:txBody>
            <a:bodyPr wrap="none" lIns="0" tIns="0" rIns="0" bIns="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1400" b="1" i="0" u="none" strike="noStrike" kern="1200" cap="none" spc="0" normalizeH="0" baseline="0" noProof="0" dirty="0">
                  <a:ln>
                    <a:noFill/>
                  </a:ln>
                  <a:solidFill>
                    <a:schemeClr val="bg2"/>
                  </a:solidFill>
                  <a:effectLst/>
                  <a:uLnTx/>
                  <a:uFillTx/>
                  <a:latin typeface="+mn-lt"/>
                  <a:ea typeface="宋体" panose="02010600030101010101" pitchFamily="2" charset="-122"/>
                  <a:cs typeface="+mn-cs"/>
                </a:rPr>
                <a:t>0/0</a:t>
              </a:r>
              <a:endParaRPr kumimoji="1" lang="en-US" altLang="zh-CN" sz="1400" b="1" i="0" u="none" strike="noStrike" kern="1200" cap="none" spc="0" normalizeH="0" baseline="0" noProof="0" dirty="0">
                <a:ln>
                  <a:noFill/>
                </a:ln>
                <a:solidFill>
                  <a:schemeClr val="bg2"/>
                </a:solidFill>
                <a:effectLst/>
                <a:uLnTx/>
                <a:uFillTx/>
                <a:latin typeface="+mn-lt"/>
                <a:ea typeface="宋体" panose="02010600030101010101" pitchFamily="2" charset="-122"/>
                <a:cs typeface="+mn-cs"/>
              </a:endParaRPr>
            </a:p>
          </p:txBody>
        </p:sp>
        <p:sp>
          <p:nvSpPr>
            <p:cNvPr id="177" name="Rectangle 42"/>
            <p:cNvSpPr>
              <a:spLocks noChangeArrowheads="1"/>
            </p:cNvSpPr>
            <p:nvPr/>
          </p:nvSpPr>
          <p:spPr bwMode="auto">
            <a:xfrm>
              <a:off x="6019811" y="2605792"/>
              <a:ext cx="228602" cy="214340"/>
            </a:xfrm>
            <a:prstGeom prst="rect">
              <a:avLst/>
            </a:prstGeom>
            <a:noFill/>
            <a:ln w="19050">
              <a:noFill/>
              <a:miter lim="800000"/>
            </a:ln>
          </p:spPr>
          <p:txBody>
            <a:bodyPr wrap="none" lIns="0" tIns="0" rIns="0" bIns="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1400" b="1" i="0" u="none" strike="noStrike" kern="1200" cap="none" spc="0" normalizeH="0" baseline="0" noProof="0" dirty="0">
                  <a:ln>
                    <a:noFill/>
                  </a:ln>
                  <a:solidFill>
                    <a:schemeClr val="bg2"/>
                  </a:solidFill>
                  <a:effectLst/>
                  <a:uLnTx/>
                  <a:uFillTx/>
                  <a:latin typeface="+mn-lt"/>
                  <a:ea typeface="宋体" panose="02010600030101010101" pitchFamily="2" charset="-122"/>
                  <a:cs typeface="+mn-cs"/>
                </a:rPr>
                <a:t>1/1</a:t>
              </a:r>
              <a:endParaRPr kumimoji="1" lang="en-US" altLang="zh-CN" sz="1400" b="1" i="0" u="none" strike="noStrike" kern="1200" cap="none" spc="0" normalizeH="0" baseline="0" noProof="0" dirty="0">
                <a:ln>
                  <a:noFill/>
                </a:ln>
                <a:solidFill>
                  <a:schemeClr val="bg2"/>
                </a:solidFill>
                <a:effectLst/>
                <a:uLnTx/>
                <a:uFillTx/>
                <a:latin typeface="+mn-lt"/>
                <a:ea typeface="宋体" panose="02010600030101010101" pitchFamily="2" charset="-122"/>
                <a:cs typeface="+mn-cs"/>
              </a:endParaRPr>
            </a:p>
          </p:txBody>
        </p:sp>
        <p:sp>
          <p:nvSpPr>
            <p:cNvPr id="178" name="Rectangle 43"/>
            <p:cNvSpPr>
              <a:spLocks noChangeArrowheads="1"/>
            </p:cNvSpPr>
            <p:nvPr/>
          </p:nvSpPr>
          <p:spPr bwMode="auto">
            <a:xfrm>
              <a:off x="6548451" y="2448608"/>
              <a:ext cx="228602" cy="214341"/>
            </a:xfrm>
            <a:prstGeom prst="rect">
              <a:avLst/>
            </a:prstGeom>
            <a:noFill/>
            <a:ln w="19050">
              <a:noFill/>
              <a:miter lim="800000"/>
            </a:ln>
          </p:spPr>
          <p:txBody>
            <a:bodyPr wrap="none" lIns="0" tIns="0" rIns="0" bIns="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1400" b="1" i="0" u="none" strike="noStrike" kern="1200" cap="none" spc="0" normalizeH="0" baseline="0" noProof="0" dirty="0">
                  <a:ln>
                    <a:noFill/>
                  </a:ln>
                  <a:solidFill>
                    <a:schemeClr val="bg2"/>
                  </a:solidFill>
                  <a:effectLst/>
                  <a:uLnTx/>
                  <a:uFillTx/>
                  <a:latin typeface="+mn-lt"/>
                  <a:ea typeface="宋体" panose="02010600030101010101" pitchFamily="2" charset="-122"/>
                  <a:cs typeface="+mn-cs"/>
                </a:rPr>
                <a:t>0/1</a:t>
              </a:r>
              <a:endParaRPr kumimoji="1" lang="en-US" altLang="zh-CN" sz="1400" b="1" i="0" u="none" strike="noStrike" kern="1200" cap="none" spc="0" normalizeH="0" baseline="0" noProof="0" dirty="0">
                <a:ln>
                  <a:noFill/>
                </a:ln>
                <a:solidFill>
                  <a:schemeClr val="bg2"/>
                </a:solidFill>
                <a:effectLst/>
                <a:uLnTx/>
                <a:uFillTx/>
                <a:latin typeface="+mn-lt"/>
                <a:ea typeface="宋体" panose="02010600030101010101" pitchFamily="2" charset="-122"/>
                <a:cs typeface="+mn-cs"/>
              </a:endParaRPr>
            </a:p>
          </p:txBody>
        </p:sp>
        <p:sp>
          <p:nvSpPr>
            <p:cNvPr id="179" name="Rectangle 44"/>
            <p:cNvSpPr>
              <a:spLocks noChangeArrowheads="1"/>
            </p:cNvSpPr>
            <p:nvPr/>
          </p:nvSpPr>
          <p:spPr bwMode="auto">
            <a:xfrm>
              <a:off x="6557976" y="2620081"/>
              <a:ext cx="228602" cy="215928"/>
            </a:xfrm>
            <a:prstGeom prst="rect">
              <a:avLst/>
            </a:prstGeom>
            <a:noFill/>
            <a:ln w="19050">
              <a:noFill/>
              <a:miter lim="800000"/>
            </a:ln>
          </p:spPr>
          <p:txBody>
            <a:bodyPr wrap="none" lIns="0" tIns="0" rIns="0" bIns="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1400" b="1" i="0" u="none" strike="noStrike" kern="1200" cap="none" spc="0" normalizeH="0" baseline="0" noProof="0" dirty="0">
                  <a:ln>
                    <a:noFill/>
                  </a:ln>
                  <a:solidFill>
                    <a:schemeClr val="bg2"/>
                  </a:solidFill>
                  <a:effectLst/>
                  <a:uLnTx/>
                  <a:uFillTx/>
                  <a:latin typeface="+mn-lt"/>
                  <a:ea typeface="宋体" panose="02010600030101010101" pitchFamily="2" charset="-122"/>
                  <a:cs typeface="+mn-cs"/>
                </a:rPr>
                <a:t>1/1</a:t>
              </a:r>
              <a:endParaRPr kumimoji="1" lang="en-US" altLang="zh-CN" sz="1400" b="1" i="0" u="none" strike="noStrike" kern="1200" cap="none" spc="0" normalizeH="0" baseline="0" noProof="0" dirty="0">
                <a:ln>
                  <a:noFill/>
                </a:ln>
                <a:solidFill>
                  <a:schemeClr val="bg2"/>
                </a:solidFill>
                <a:effectLst/>
                <a:uLnTx/>
                <a:uFillTx/>
                <a:latin typeface="+mn-lt"/>
                <a:ea typeface="宋体" panose="02010600030101010101" pitchFamily="2" charset="-122"/>
                <a:cs typeface="+mn-cs"/>
              </a:endParaRPr>
            </a:p>
          </p:txBody>
        </p:sp>
        <p:sp>
          <p:nvSpPr>
            <p:cNvPr id="180" name="Rectangle 45"/>
            <p:cNvSpPr>
              <a:spLocks noChangeArrowheads="1"/>
            </p:cNvSpPr>
            <p:nvPr/>
          </p:nvSpPr>
          <p:spPr bwMode="auto">
            <a:xfrm>
              <a:off x="5235580" y="1238774"/>
              <a:ext cx="228602" cy="214341"/>
            </a:xfrm>
            <a:prstGeom prst="rect">
              <a:avLst/>
            </a:prstGeom>
            <a:noFill/>
            <a:ln w="19050">
              <a:solidFill>
                <a:schemeClr val="tx1"/>
              </a:solidFill>
              <a:miter lim="800000"/>
            </a:ln>
          </p:spPr>
          <p:txBody>
            <a:bodyPr wrap="none" lIns="0" tIns="0" rIns="0" bIns="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1400" b="1" i="0" u="none" strike="noStrike" kern="1200" cap="none" spc="0" normalizeH="0" baseline="0" noProof="0" dirty="0">
                  <a:ln>
                    <a:noFill/>
                  </a:ln>
                  <a:solidFill>
                    <a:schemeClr val="bg2"/>
                  </a:solidFill>
                  <a:effectLst/>
                  <a:uLnTx/>
                  <a:uFillTx/>
                  <a:latin typeface="+mn-lt"/>
                  <a:ea typeface="宋体" panose="02010600030101010101" pitchFamily="2" charset="-122"/>
                  <a:cs typeface="+mn-cs"/>
                </a:rPr>
                <a:t>0/0</a:t>
              </a:r>
              <a:endParaRPr kumimoji="1" lang="en-US" altLang="zh-CN" sz="1400" b="1" i="0" u="none" strike="noStrike" kern="1200" cap="none" spc="0" normalizeH="0" baseline="0" noProof="0" dirty="0">
                <a:ln>
                  <a:noFill/>
                </a:ln>
                <a:solidFill>
                  <a:schemeClr val="bg2"/>
                </a:solidFill>
                <a:effectLst/>
                <a:uLnTx/>
                <a:uFillTx/>
                <a:latin typeface="+mn-lt"/>
                <a:ea typeface="宋体" panose="02010600030101010101" pitchFamily="2" charset="-122"/>
                <a:cs typeface="+mn-cs"/>
              </a:endParaRPr>
            </a:p>
          </p:txBody>
        </p:sp>
        <p:sp>
          <p:nvSpPr>
            <p:cNvPr id="181" name="Rectangle 46"/>
            <p:cNvSpPr>
              <a:spLocks noChangeArrowheads="1"/>
            </p:cNvSpPr>
            <p:nvPr/>
          </p:nvSpPr>
          <p:spPr bwMode="auto">
            <a:xfrm>
              <a:off x="5472119" y="1786534"/>
              <a:ext cx="228602" cy="214340"/>
            </a:xfrm>
            <a:prstGeom prst="rect">
              <a:avLst/>
            </a:prstGeom>
            <a:noFill/>
            <a:ln w="19050">
              <a:solidFill>
                <a:schemeClr val="tx1"/>
              </a:solidFill>
              <a:miter lim="800000"/>
            </a:ln>
          </p:spPr>
          <p:txBody>
            <a:bodyPr wrap="none" lIns="0" tIns="0" rIns="0" bIns="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1400" b="1" i="0" u="none" strike="noStrike" kern="1200" cap="none" spc="0" normalizeH="0" baseline="0" noProof="0" dirty="0">
                  <a:ln>
                    <a:noFill/>
                  </a:ln>
                  <a:solidFill>
                    <a:schemeClr val="bg2"/>
                  </a:solidFill>
                  <a:effectLst/>
                  <a:uLnTx/>
                  <a:uFillTx/>
                  <a:latin typeface="+mn-lt"/>
                  <a:ea typeface="宋体" panose="02010600030101010101" pitchFamily="2" charset="-122"/>
                  <a:cs typeface="+mn-cs"/>
                </a:rPr>
                <a:t>1/0</a:t>
              </a:r>
              <a:endParaRPr kumimoji="1" lang="en-US" altLang="zh-CN" sz="1400" b="1" i="0" u="none" strike="noStrike" kern="1200" cap="none" spc="0" normalizeH="0" baseline="0" noProof="0" dirty="0">
                <a:ln>
                  <a:noFill/>
                </a:ln>
                <a:solidFill>
                  <a:schemeClr val="bg2"/>
                </a:solidFill>
                <a:effectLst/>
                <a:uLnTx/>
                <a:uFillTx/>
                <a:latin typeface="+mn-lt"/>
                <a:ea typeface="宋体" panose="02010600030101010101" pitchFamily="2" charset="-122"/>
                <a:cs typeface="+mn-cs"/>
              </a:endParaRPr>
            </a:p>
          </p:txBody>
        </p:sp>
        <p:sp>
          <p:nvSpPr>
            <p:cNvPr id="182" name="Rectangle 47"/>
            <p:cNvSpPr>
              <a:spLocks noChangeArrowheads="1"/>
            </p:cNvSpPr>
            <p:nvPr/>
          </p:nvSpPr>
          <p:spPr bwMode="auto">
            <a:xfrm>
              <a:off x="4867277" y="1777008"/>
              <a:ext cx="228602" cy="214340"/>
            </a:xfrm>
            <a:prstGeom prst="rect">
              <a:avLst/>
            </a:prstGeom>
            <a:noFill/>
            <a:ln w="19050">
              <a:solidFill>
                <a:schemeClr val="tx1"/>
              </a:solidFill>
              <a:miter lim="800000"/>
            </a:ln>
          </p:spPr>
          <p:txBody>
            <a:bodyPr wrap="none" lIns="0" tIns="0" rIns="0" bIns="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1400" b="1" i="0" u="none" strike="noStrike" kern="1200" cap="none" spc="0" normalizeH="0" baseline="0" noProof="0" dirty="0">
                  <a:ln>
                    <a:noFill/>
                  </a:ln>
                  <a:solidFill>
                    <a:schemeClr val="bg2"/>
                  </a:solidFill>
                  <a:effectLst/>
                  <a:uLnTx/>
                  <a:uFillTx/>
                  <a:latin typeface="+mn-lt"/>
                  <a:ea typeface="宋体" panose="02010600030101010101" pitchFamily="2" charset="-122"/>
                  <a:cs typeface="+mn-cs"/>
                </a:rPr>
                <a:t>0/0</a:t>
              </a:r>
              <a:endParaRPr kumimoji="1" lang="en-US" altLang="zh-CN" sz="1400" b="1" i="0" u="none" strike="noStrike" kern="1200" cap="none" spc="0" normalizeH="0" baseline="0" noProof="0" dirty="0">
                <a:ln>
                  <a:noFill/>
                </a:ln>
                <a:solidFill>
                  <a:schemeClr val="bg2"/>
                </a:solidFill>
                <a:effectLst/>
                <a:uLnTx/>
                <a:uFillTx/>
                <a:latin typeface="+mn-lt"/>
                <a:ea typeface="宋体" panose="02010600030101010101" pitchFamily="2" charset="-122"/>
                <a:cs typeface="+mn-cs"/>
              </a:endParaRPr>
            </a:p>
          </p:txBody>
        </p:sp>
        <p:sp>
          <p:nvSpPr>
            <p:cNvPr id="183" name="Rectangle 48"/>
            <p:cNvSpPr>
              <a:spLocks noChangeArrowheads="1"/>
            </p:cNvSpPr>
            <p:nvPr/>
          </p:nvSpPr>
          <p:spPr bwMode="auto">
            <a:xfrm>
              <a:off x="6081723" y="1234012"/>
              <a:ext cx="228602" cy="214340"/>
            </a:xfrm>
            <a:prstGeom prst="rect">
              <a:avLst/>
            </a:prstGeom>
            <a:noFill/>
            <a:ln w="19050">
              <a:solidFill>
                <a:schemeClr val="tx1"/>
              </a:solidFill>
              <a:miter lim="800000"/>
            </a:ln>
          </p:spPr>
          <p:txBody>
            <a:bodyPr wrap="none" lIns="0" tIns="0" rIns="0" bIns="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1400" b="1" i="0" u="none" strike="noStrike" kern="1200" cap="none" spc="0" normalizeH="0" baseline="0" noProof="0" dirty="0">
                  <a:ln>
                    <a:noFill/>
                  </a:ln>
                  <a:solidFill>
                    <a:schemeClr val="bg2"/>
                  </a:solidFill>
                  <a:effectLst/>
                  <a:uLnTx/>
                  <a:uFillTx/>
                  <a:latin typeface="+mn-lt"/>
                  <a:ea typeface="宋体" panose="02010600030101010101" pitchFamily="2" charset="-122"/>
                  <a:cs typeface="+mn-cs"/>
                </a:rPr>
                <a:t>1/0</a:t>
              </a:r>
              <a:endParaRPr kumimoji="1" lang="en-US" altLang="zh-CN" sz="1400" b="1" i="0" u="none" strike="noStrike" kern="1200" cap="none" spc="0" normalizeH="0" baseline="0" noProof="0" dirty="0">
                <a:ln>
                  <a:noFill/>
                </a:ln>
                <a:solidFill>
                  <a:schemeClr val="bg2"/>
                </a:solidFill>
                <a:effectLst/>
                <a:uLnTx/>
                <a:uFillTx/>
                <a:latin typeface="+mn-lt"/>
                <a:ea typeface="宋体" panose="02010600030101010101" pitchFamily="2" charset="-122"/>
                <a:cs typeface="+mn-cs"/>
              </a:endParaRPr>
            </a:p>
          </p:txBody>
        </p:sp>
        <p:sp>
          <p:nvSpPr>
            <p:cNvPr id="184" name="Rectangle 49"/>
            <p:cNvSpPr>
              <a:spLocks noChangeArrowheads="1"/>
            </p:cNvSpPr>
            <p:nvPr/>
          </p:nvSpPr>
          <p:spPr bwMode="auto">
            <a:xfrm>
              <a:off x="5781684" y="1791297"/>
              <a:ext cx="228602" cy="214341"/>
            </a:xfrm>
            <a:prstGeom prst="rect">
              <a:avLst/>
            </a:prstGeom>
            <a:noFill/>
            <a:ln w="19050">
              <a:solidFill>
                <a:schemeClr val="tx1"/>
              </a:solidFill>
              <a:miter lim="800000"/>
            </a:ln>
          </p:spPr>
          <p:txBody>
            <a:bodyPr wrap="none" lIns="0" tIns="0" rIns="0" bIns="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1400" b="1" i="0" u="none" strike="noStrike" kern="1200" cap="none" spc="0" normalizeH="0" baseline="0" noProof="0" dirty="0">
                  <a:ln>
                    <a:noFill/>
                  </a:ln>
                  <a:solidFill>
                    <a:schemeClr val="bg2"/>
                  </a:solidFill>
                  <a:effectLst/>
                  <a:uLnTx/>
                  <a:uFillTx/>
                  <a:latin typeface="+mn-lt"/>
                  <a:ea typeface="宋体" panose="02010600030101010101" pitchFamily="2" charset="-122"/>
                  <a:cs typeface="+mn-cs"/>
                </a:rPr>
                <a:t>0/0</a:t>
              </a:r>
              <a:endParaRPr kumimoji="1" lang="en-US" altLang="zh-CN" sz="1400" b="1" i="0" u="none" strike="noStrike" kern="1200" cap="none" spc="0" normalizeH="0" baseline="0" noProof="0" dirty="0">
                <a:ln>
                  <a:noFill/>
                </a:ln>
                <a:solidFill>
                  <a:schemeClr val="bg2"/>
                </a:solidFill>
                <a:effectLst/>
                <a:uLnTx/>
                <a:uFillTx/>
                <a:latin typeface="+mn-lt"/>
                <a:ea typeface="宋体" panose="02010600030101010101" pitchFamily="2" charset="-122"/>
                <a:cs typeface="+mn-cs"/>
              </a:endParaRPr>
            </a:p>
          </p:txBody>
        </p:sp>
        <p:sp>
          <p:nvSpPr>
            <p:cNvPr id="185" name="Rectangle 50"/>
            <p:cNvSpPr>
              <a:spLocks noChangeArrowheads="1"/>
            </p:cNvSpPr>
            <p:nvPr/>
          </p:nvSpPr>
          <p:spPr bwMode="auto">
            <a:xfrm>
              <a:off x="6405575" y="1796060"/>
              <a:ext cx="228602" cy="214340"/>
            </a:xfrm>
            <a:prstGeom prst="rect">
              <a:avLst/>
            </a:prstGeom>
            <a:noFill/>
            <a:ln w="19050">
              <a:solidFill>
                <a:schemeClr val="tx1"/>
              </a:solidFill>
              <a:miter lim="800000"/>
            </a:ln>
          </p:spPr>
          <p:txBody>
            <a:bodyPr wrap="none" lIns="0" tIns="0" rIns="0" bIns="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1400" b="1" i="0" u="none" strike="noStrike" kern="1200" cap="none" spc="0" normalizeH="0" baseline="0" noProof="0" dirty="0">
                  <a:ln>
                    <a:noFill/>
                  </a:ln>
                  <a:solidFill>
                    <a:schemeClr val="bg2"/>
                  </a:solidFill>
                  <a:effectLst/>
                  <a:uLnTx/>
                  <a:uFillTx/>
                  <a:latin typeface="+mn-lt"/>
                  <a:ea typeface="宋体" panose="02010600030101010101" pitchFamily="2" charset="-122"/>
                  <a:cs typeface="+mn-cs"/>
                </a:rPr>
                <a:t>1/0</a:t>
              </a:r>
              <a:endParaRPr kumimoji="1" lang="en-US" altLang="zh-CN" sz="1400" b="1" i="0" u="none" strike="noStrike" kern="1200" cap="none" spc="0" normalizeH="0" baseline="0" noProof="0" dirty="0">
                <a:ln>
                  <a:noFill/>
                </a:ln>
                <a:solidFill>
                  <a:schemeClr val="bg2"/>
                </a:solidFill>
                <a:effectLst/>
                <a:uLnTx/>
                <a:uFillTx/>
                <a:latin typeface="+mn-lt"/>
                <a:ea typeface="宋体" panose="02010600030101010101" pitchFamily="2" charset="-122"/>
                <a:cs typeface="+mn-cs"/>
              </a:endParaRPr>
            </a:p>
          </p:txBody>
        </p:sp>
        <p:grpSp>
          <p:nvGrpSpPr>
            <p:cNvPr id="50321" name="组合 185"/>
            <p:cNvGrpSpPr/>
            <p:nvPr/>
          </p:nvGrpSpPr>
          <p:grpSpPr>
            <a:xfrm>
              <a:off x="5619757" y="1062027"/>
              <a:ext cx="428628" cy="360000"/>
              <a:chOff x="2428860" y="0"/>
              <a:chExt cx="428628" cy="360000"/>
            </a:xfrm>
          </p:grpSpPr>
          <p:sp>
            <p:nvSpPr>
              <p:cNvPr id="50343" name="椭圆 186"/>
              <p:cNvSpPr/>
              <p:nvPr/>
            </p:nvSpPr>
            <p:spPr>
              <a:xfrm>
                <a:off x="2428860" y="0"/>
                <a:ext cx="360000" cy="360000"/>
              </a:xfrm>
              <a:prstGeom prst="ellipse">
                <a:avLst/>
              </a:prstGeom>
              <a:solidFill>
                <a:srgbClr val="92D05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188" name="Text Box 6"/>
              <p:cNvSpPr txBox="1">
                <a:spLocks noChangeArrowheads="1"/>
              </p:cNvSpPr>
              <p:nvPr/>
            </p:nvSpPr>
            <p:spPr bwMode="auto">
              <a:xfrm>
                <a:off x="2428861" y="512"/>
                <a:ext cx="428628" cy="306427"/>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S</a:t>
                </a:r>
                <a:r>
                  <a:rPr kumimoji="0" lang="en-US" altLang="zh-CN" sz="1400" b="1" kern="1200" cap="none" spc="0" normalizeH="0" baseline="-25000" noProof="0" dirty="0">
                    <a:latin typeface="+mj-lt"/>
                    <a:ea typeface="宋体" panose="02010600030101010101" pitchFamily="2" charset="-122"/>
                    <a:cs typeface="+mn-cs"/>
                  </a:rPr>
                  <a:t>2</a:t>
                </a:r>
                <a:endParaRPr kumimoji="0" lang="en-US" altLang="zh-CN" sz="1400" b="1" kern="1200" cap="none" spc="0" normalizeH="0" baseline="-25000" noProof="0" dirty="0">
                  <a:latin typeface="+mj-lt"/>
                  <a:ea typeface="宋体" panose="02010600030101010101" pitchFamily="2" charset="-122"/>
                  <a:cs typeface="+mn-cs"/>
                </a:endParaRPr>
              </a:p>
            </p:txBody>
          </p:sp>
        </p:grpSp>
        <p:sp>
          <p:nvSpPr>
            <p:cNvPr id="189" name="Line 23"/>
            <p:cNvSpPr>
              <a:spLocks noChangeShapeType="1"/>
            </p:cNvSpPr>
            <p:nvPr/>
          </p:nvSpPr>
          <p:spPr bwMode="auto">
            <a:xfrm flipH="1" flipV="1">
              <a:off x="5410206" y="1900849"/>
              <a:ext cx="109538" cy="209578"/>
            </a:xfrm>
            <a:prstGeom prst="line">
              <a:avLst/>
            </a:prstGeom>
            <a:noFill/>
            <a:ln w="19050">
              <a:solidFill>
                <a:srgbClr val="000066"/>
              </a:solidFill>
              <a:round/>
              <a:headEnd type="triangle" w="med" len="lg"/>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190" name="Line 24"/>
            <p:cNvSpPr>
              <a:spLocks noChangeShapeType="1"/>
            </p:cNvSpPr>
            <p:nvPr/>
          </p:nvSpPr>
          <p:spPr bwMode="auto">
            <a:xfrm flipV="1">
              <a:off x="5029203" y="1857981"/>
              <a:ext cx="165101" cy="242920"/>
            </a:xfrm>
            <a:prstGeom prst="line">
              <a:avLst/>
            </a:prstGeom>
            <a:noFill/>
            <a:ln w="19050">
              <a:solidFill>
                <a:srgbClr val="000066"/>
              </a:solidFill>
              <a:round/>
              <a:headEnd type="triangle" w="med" len="lg"/>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grpSp>
          <p:nvGrpSpPr>
            <p:cNvPr id="50324" name="组合 190"/>
            <p:cNvGrpSpPr/>
            <p:nvPr/>
          </p:nvGrpSpPr>
          <p:grpSpPr>
            <a:xfrm>
              <a:off x="5138741" y="1544995"/>
              <a:ext cx="428628" cy="360000"/>
              <a:chOff x="2428860" y="0"/>
              <a:chExt cx="428628" cy="360000"/>
            </a:xfrm>
          </p:grpSpPr>
          <p:sp>
            <p:nvSpPr>
              <p:cNvPr id="50341" name="椭圆 191"/>
              <p:cNvSpPr/>
              <p:nvPr/>
            </p:nvSpPr>
            <p:spPr>
              <a:xfrm>
                <a:off x="2428860" y="0"/>
                <a:ext cx="360000" cy="360000"/>
              </a:xfrm>
              <a:prstGeom prst="ellipse">
                <a:avLst/>
              </a:prstGeom>
              <a:solidFill>
                <a:srgbClr val="92D05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193" name="Text Box 6"/>
              <p:cNvSpPr txBox="1">
                <a:spLocks noChangeArrowheads="1"/>
              </p:cNvSpPr>
              <p:nvPr/>
            </p:nvSpPr>
            <p:spPr bwMode="auto">
              <a:xfrm>
                <a:off x="2428860" y="207"/>
                <a:ext cx="428628" cy="308015"/>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S</a:t>
                </a:r>
                <a:r>
                  <a:rPr kumimoji="0" lang="en-US" altLang="zh-CN" sz="1400" b="1" kern="1200" cap="none" spc="0" normalizeH="0" baseline="-25000" noProof="0" dirty="0">
                    <a:latin typeface="+mj-lt"/>
                    <a:ea typeface="宋体" panose="02010600030101010101" pitchFamily="2" charset="-122"/>
                    <a:cs typeface="+mn-cs"/>
                  </a:rPr>
                  <a:t>9</a:t>
                </a:r>
                <a:endParaRPr kumimoji="0" lang="en-US" altLang="zh-CN" sz="1400" b="1" kern="1200" cap="none" spc="0" normalizeH="0" baseline="-25000" noProof="0" dirty="0">
                  <a:latin typeface="+mj-lt"/>
                  <a:ea typeface="宋体" panose="02010600030101010101" pitchFamily="2" charset="-122"/>
                  <a:cs typeface="+mn-cs"/>
                </a:endParaRPr>
              </a:p>
            </p:txBody>
          </p:sp>
        </p:grpSp>
        <p:sp>
          <p:nvSpPr>
            <p:cNvPr id="194" name="Line 23"/>
            <p:cNvSpPr>
              <a:spLocks noChangeShapeType="1"/>
            </p:cNvSpPr>
            <p:nvPr/>
          </p:nvSpPr>
          <p:spPr bwMode="auto">
            <a:xfrm flipH="1" flipV="1">
              <a:off x="6315088" y="1900849"/>
              <a:ext cx="109538" cy="209578"/>
            </a:xfrm>
            <a:prstGeom prst="line">
              <a:avLst/>
            </a:prstGeom>
            <a:noFill/>
            <a:ln w="19050">
              <a:solidFill>
                <a:srgbClr val="000066"/>
              </a:solidFill>
              <a:round/>
              <a:headEnd type="triangle" w="med" len="lg"/>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195" name="Line 24"/>
            <p:cNvSpPr>
              <a:spLocks noChangeShapeType="1"/>
            </p:cNvSpPr>
            <p:nvPr/>
          </p:nvSpPr>
          <p:spPr bwMode="auto">
            <a:xfrm flipV="1">
              <a:off x="5934085" y="1877033"/>
              <a:ext cx="165101" cy="242920"/>
            </a:xfrm>
            <a:prstGeom prst="line">
              <a:avLst/>
            </a:prstGeom>
            <a:noFill/>
            <a:ln w="19050">
              <a:solidFill>
                <a:srgbClr val="000066"/>
              </a:solidFill>
              <a:round/>
              <a:headEnd type="triangle" w="med" len="lg"/>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50327" name="椭圆 196"/>
            <p:cNvSpPr/>
            <p:nvPr/>
          </p:nvSpPr>
          <p:spPr>
            <a:xfrm>
              <a:off x="6010285" y="1568808"/>
              <a:ext cx="360000" cy="360000"/>
            </a:xfrm>
            <a:prstGeom prst="ellipse">
              <a:avLst/>
            </a:prstGeom>
            <a:solidFill>
              <a:srgbClr val="92D05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198" name="Text Box 6"/>
            <p:cNvSpPr txBox="1">
              <a:spLocks noChangeArrowheads="1"/>
            </p:cNvSpPr>
            <p:nvPr/>
          </p:nvSpPr>
          <p:spPr bwMode="auto">
            <a:xfrm>
              <a:off x="5981710" y="1578544"/>
              <a:ext cx="490540" cy="308015"/>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S</a:t>
              </a:r>
              <a:r>
                <a:rPr kumimoji="0" lang="en-US" altLang="zh-CN" sz="1400" b="1" kern="1200" cap="none" spc="0" normalizeH="0" baseline="-25000" noProof="0" dirty="0">
                  <a:latin typeface="+mj-lt"/>
                  <a:ea typeface="宋体" panose="02010600030101010101" pitchFamily="2" charset="-122"/>
                  <a:cs typeface="+mn-cs"/>
                </a:rPr>
                <a:t>10</a:t>
              </a:r>
              <a:endParaRPr kumimoji="0" lang="en-US" altLang="zh-CN" sz="1400" b="1" kern="1200" cap="none" spc="0" normalizeH="0" baseline="-25000" noProof="0" dirty="0">
                <a:latin typeface="+mj-lt"/>
                <a:ea typeface="宋体" panose="02010600030101010101" pitchFamily="2" charset="-122"/>
                <a:cs typeface="+mn-cs"/>
              </a:endParaRPr>
            </a:p>
          </p:txBody>
        </p:sp>
        <p:sp>
          <p:nvSpPr>
            <p:cNvPr id="50329" name="椭圆 199"/>
            <p:cNvSpPr/>
            <p:nvPr/>
          </p:nvSpPr>
          <p:spPr>
            <a:xfrm>
              <a:off x="5338768" y="2119309"/>
              <a:ext cx="360000" cy="360000"/>
            </a:xfrm>
            <a:prstGeom prst="ellipse">
              <a:avLst/>
            </a:prstGeom>
            <a:solidFill>
              <a:srgbClr val="92D05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201" name="Text Box 6"/>
            <p:cNvSpPr txBox="1">
              <a:spLocks noChangeArrowheads="1"/>
            </p:cNvSpPr>
            <p:nvPr/>
          </p:nvSpPr>
          <p:spPr bwMode="auto">
            <a:xfrm>
              <a:off x="5319718" y="2139005"/>
              <a:ext cx="519117" cy="306427"/>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S</a:t>
              </a:r>
              <a:r>
                <a:rPr kumimoji="0" lang="en-US" altLang="zh-CN" sz="1400" b="1" kern="1200" cap="none" spc="0" normalizeH="0" baseline="-25000" noProof="0" dirty="0">
                  <a:latin typeface="+mj-lt"/>
                  <a:ea typeface="宋体" panose="02010600030101010101" pitchFamily="2" charset="-122"/>
                  <a:cs typeface="+mn-cs"/>
                </a:rPr>
                <a:t>12</a:t>
              </a:r>
              <a:endParaRPr kumimoji="0" lang="en-US" altLang="zh-CN" sz="1400" b="1" kern="1200" cap="none" spc="0" normalizeH="0" baseline="-25000" noProof="0" dirty="0">
                <a:latin typeface="+mj-lt"/>
                <a:ea typeface="宋体" panose="02010600030101010101" pitchFamily="2" charset="-122"/>
                <a:cs typeface="+mn-cs"/>
              </a:endParaRPr>
            </a:p>
          </p:txBody>
        </p:sp>
        <p:sp>
          <p:nvSpPr>
            <p:cNvPr id="50331" name="椭圆 202"/>
            <p:cNvSpPr/>
            <p:nvPr/>
          </p:nvSpPr>
          <p:spPr>
            <a:xfrm>
              <a:off x="4795839" y="2090734"/>
              <a:ext cx="360000" cy="360000"/>
            </a:xfrm>
            <a:prstGeom prst="ellipse">
              <a:avLst/>
            </a:prstGeom>
            <a:solidFill>
              <a:srgbClr val="92D05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204" name="Text Box 6"/>
            <p:cNvSpPr txBox="1">
              <a:spLocks noChangeArrowheads="1"/>
            </p:cNvSpPr>
            <p:nvPr/>
          </p:nvSpPr>
          <p:spPr bwMode="auto">
            <a:xfrm>
              <a:off x="4786314" y="2119953"/>
              <a:ext cx="490541" cy="306427"/>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S</a:t>
              </a:r>
              <a:r>
                <a:rPr kumimoji="0" lang="en-US" altLang="zh-CN" sz="1400" b="1" kern="1200" cap="none" spc="0" normalizeH="0" baseline="-25000" noProof="0" dirty="0">
                  <a:latin typeface="+mj-lt"/>
                  <a:ea typeface="宋体" panose="02010600030101010101" pitchFamily="2" charset="-122"/>
                  <a:cs typeface="+mn-cs"/>
                </a:rPr>
                <a:t>11</a:t>
              </a:r>
              <a:endParaRPr kumimoji="0" lang="en-US" altLang="zh-CN" sz="1400" b="1" kern="1200" cap="none" spc="0" normalizeH="0" baseline="-25000" noProof="0" dirty="0">
                <a:latin typeface="+mj-lt"/>
                <a:ea typeface="宋体" panose="02010600030101010101" pitchFamily="2" charset="-122"/>
                <a:cs typeface="+mn-cs"/>
              </a:endParaRPr>
            </a:p>
          </p:txBody>
        </p:sp>
        <p:sp>
          <p:nvSpPr>
            <p:cNvPr id="50333" name="椭圆 208"/>
            <p:cNvSpPr/>
            <p:nvPr/>
          </p:nvSpPr>
          <p:spPr>
            <a:xfrm>
              <a:off x="5772158" y="2119309"/>
              <a:ext cx="360000" cy="360000"/>
            </a:xfrm>
            <a:prstGeom prst="ellipse">
              <a:avLst/>
            </a:prstGeom>
            <a:solidFill>
              <a:srgbClr val="92D05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210" name="Text Box 6"/>
            <p:cNvSpPr txBox="1">
              <a:spLocks noChangeArrowheads="1"/>
            </p:cNvSpPr>
            <p:nvPr/>
          </p:nvSpPr>
          <p:spPr bwMode="auto">
            <a:xfrm>
              <a:off x="5753109" y="2148532"/>
              <a:ext cx="533404" cy="306427"/>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S</a:t>
              </a:r>
              <a:r>
                <a:rPr kumimoji="0" lang="en-US" altLang="zh-CN" sz="1400" b="1" kern="1200" cap="none" spc="0" normalizeH="0" baseline="-25000" noProof="0" dirty="0">
                  <a:latin typeface="+mj-lt"/>
                  <a:ea typeface="宋体" panose="02010600030101010101" pitchFamily="2" charset="-122"/>
                  <a:cs typeface="+mn-cs"/>
                </a:rPr>
                <a:t>13</a:t>
              </a:r>
              <a:endParaRPr kumimoji="0" lang="en-US" altLang="zh-CN" sz="1400" b="1" kern="1200" cap="none" spc="0" normalizeH="0" baseline="-25000" noProof="0" dirty="0">
                <a:latin typeface="+mj-lt"/>
                <a:ea typeface="宋体" panose="02010600030101010101" pitchFamily="2" charset="-122"/>
                <a:cs typeface="+mn-cs"/>
              </a:endParaRPr>
            </a:p>
          </p:txBody>
        </p:sp>
        <p:sp>
          <p:nvSpPr>
            <p:cNvPr id="212" name="Line 36"/>
            <p:cNvSpPr>
              <a:spLocks noChangeShapeType="1"/>
            </p:cNvSpPr>
            <p:nvPr/>
          </p:nvSpPr>
          <p:spPr bwMode="auto">
            <a:xfrm flipV="1">
              <a:off x="4964115" y="2467661"/>
              <a:ext cx="1588" cy="358822"/>
            </a:xfrm>
            <a:prstGeom prst="line">
              <a:avLst/>
            </a:prstGeom>
            <a:noFill/>
            <a:ln w="19050">
              <a:solidFill>
                <a:srgbClr val="000066"/>
              </a:solidFill>
              <a:round/>
              <a:headEnd type="triangle" w="med" len="lg"/>
              <a:tailEnd type="none"/>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214" name="Line 38"/>
            <p:cNvSpPr>
              <a:spLocks noChangeShapeType="1"/>
            </p:cNvSpPr>
            <p:nvPr/>
          </p:nvSpPr>
          <p:spPr bwMode="auto">
            <a:xfrm flipV="1">
              <a:off x="6499239" y="2467661"/>
              <a:ext cx="1587" cy="358822"/>
            </a:xfrm>
            <a:prstGeom prst="line">
              <a:avLst/>
            </a:prstGeom>
            <a:noFill/>
            <a:ln w="19050">
              <a:solidFill>
                <a:srgbClr val="000066"/>
              </a:solidFill>
              <a:round/>
              <a:headEnd type="triangle" w="med" len="lg"/>
              <a:tailEnd type="none"/>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215" name="Line 51"/>
            <p:cNvSpPr>
              <a:spLocks noChangeShapeType="1"/>
            </p:cNvSpPr>
            <p:nvPr/>
          </p:nvSpPr>
          <p:spPr bwMode="auto">
            <a:xfrm flipH="1">
              <a:off x="4714876" y="2809018"/>
              <a:ext cx="1800238" cy="1587"/>
            </a:xfrm>
            <a:prstGeom prst="line">
              <a:avLst/>
            </a:prstGeom>
            <a:noFill/>
            <a:ln w="19050">
              <a:solidFill>
                <a:srgbClr val="000066"/>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grpSp>
          <p:nvGrpSpPr>
            <p:cNvPr id="50338" name="组合 216"/>
            <p:cNvGrpSpPr/>
            <p:nvPr/>
          </p:nvGrpSpPr>
          <p:grpSpPr>
            <a:xfrm>
              <a:off x="6257936" y="2128834"/>
              <a:ext cx="528641" cy="360000"/>
              <a:chOff x="6257936" y="2128834"/>
              <a:chExt cx="528641" cy="360000"/>
            </a:xfrm>
          </p:grpSpPr>
          <p:sp>
            <p:nvSpPr>
              <p:cNvPr id="50339" name="椭圆 205"/>
              <p:cNvSpPr/>
              <p:nvPr/>
            </p:nvSpPr>
            <p:spPr>
              <a:xfrm>
                <a:off x="6276987" y="2128834"/>
                <a:ext cx="360000" cy="360000"/>
              </a:xfrm>
              <a:prstGeom prst="ellipse">
                <a:avLst/>
              </a:prstGeom>
              <a:solidFill>
                <a:srgbClr val="92D05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207" name="Text Box 6"/>
              <p:cNvSpPr txBox="1">
                <a:spLocks noChangeArrowheads="1"/>
              </p:cNvSpPr>
              <p:nvPr/>
            </p:nvSpPr>
            <p:spPr bwMode="auto">
              <a:xfrm>
                <a:off x="6257937" y="2167584"/>
                <a:ext cx="528641" cy="306427"/>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S</a:t>
                </a:r>
                <a:r>
                  <a:rPr kumimoji="0" lang="en-US" altLang="zh-CN" sz="1400" b="1" kern="1200" cap="none" spc="0" normalizeH="0" baseline="-25000" noProof="0" dirty="0">
                    <a:latin typeface="+mj-lt"/>
                    <a:ea typeface="宋体" panose="02010600030101010101" pitchFamily="2" charset="-122"/>
                    <a:cs typeface="+mn-cs"/>
                  </a:rPr>
                  <a:t>14</a:t>
                </a:r>
                <a:endParaRPr kumimoji="0" lang="en-US" altLang="zh-CN" sz="1400" b="1" kern="1200" cap="none" spc="0" normalizeH="0" baseline="-25000" noProof="0" dirty="0">
                  <a:latin typeface="+mj-lt"/>
                  <a:ea typeface="宋体" panose="02010600030101010101" pitchFamily="2" charset="-122"/>
                  <a:cs typeface="+mn-cs"/>
                </a:endParaRPr>
              </a:p>
            </p:txBody>
          </p:sp>
        </p:grpSp>
      </p:grpSp>
      <p:pic>
        <p:nvPicPr>
          <p:cNvPr id="50180" name="Picture 2" descr="ELEGLINE"/>
          <p:cNvPicPr>
            <a:picLocks noChangeAspect="1"/>
          </p:cNvPicPr>
          <p:nvPr/>
        </p:nvPicPr>
        <p:blipFill>
          <a:blip r:embed="rId1"/>
          <a:stretch>
            <a:fillRect/>
          </a:stretch>
        </p:blipFill>
        <p:spPr>
          <a:xfrm>
            <a:off x="827088" y="534988"/>
            <a:ext cx="7416800" cy="53975"/>
          </a:xfrm>
          <a:prstGeom prst="rect">
            <a:avLst/>
          </a:prstGeom>
          <a:noFill/>
          <a:ln w="9525">
            <a:noFill/>
          </a:ln>
        </p:spPr>
      </p:pic>
      <p:sp>
        <p:nvSpPr>
          <p:cNvPr id="50181" name="Text Box 4"/>
          <p:cNvSpPr txBox="1"/>
          <p:nvPr/>
        </p:nvSpPr>
        <p:spPr>
          <a:xfrm>
            <a:off x="2339975" y="76200"/>
            <a:ext cx="4173538" cy="523875"/>
          </a:xfrm>
          <a:prstGeom prst="rect">
            <a:avLst/>
          </a:prstGeom>
          <a:noFill/>
          <a:ln w="9525">
            <a:noFill/>
          </a:ln>
        </p:spPr>
        <p:txBody>
          <a:bodyPr>
            <a:spAutoFit/>
          </a:bodyPr>
          <a:p>
            <a:pPr algn="ctr" eaLnBrk="1" hangingPunct="1">
              <a:spcBef>
                <a:spcPct val="50000"/>
              </a:spcBef>
            </a:pPr>
            <a:r>
              <a:rPr lang="zh-CN" altLang="en-US" sz="2800" b="1" dirty="0">
                <a:latin typeface="黑体" panose="02010609060101010101" pitchFamily="49" charset="-122"/>
                <a:ea typeface="黑体" panose="02010609060101010101" pitchFamily="49" charset="-122"/>
              </a:rPr>
              <a:t>原始状态图和状态表</a:t>
            </a:r>
            <a:endParaRPr lang="en-US" altLang="zh-CN" sz="2800" b="1" dirty="0">
              <a:latin typeface="黑体" panose="02010609060101010101" pitchFamily="49" charset="-122"/>
              <a:ea typeface="黑体" panose="02010609060101010101" pitchFamily="49" charset="-122"/>
            </a:endParaRPr>
          </a:p>
        </p:txBody>
      </p:sp>
      <p:graphicFrame>
        <p:nvGraphicFramePr>
          <p:cNvPr id="221" name="表格 220"/>
          <p:cNvGraphicFramePr>
            <a:graphicFrameLocks noGrp="1"/>
          </p:cNvGraphicFramePr>
          <p:nvPr/>
        </p:nvGraphicFramePr>
        <p:xfrm>
          <a:off x="5715000" y="771525"/>
          <a:ext cx="1949451" cy="4157663"/>
        </p:xfrm>
        <a:graphic>
          <a:graphicData uri="http://schemas.openxmlformats.org/drawingml/2006/table">
            <a:tbl>
              <a:tblPr firstRow="1" bandRow="1">
                <a:tableStyleId>{D7AC3CCA-C797-4891-BE02-D94E43425B78}</a:tableStyleId>
              </a:tblPr>
              <a:tblGrid>
                <a:gridCol w="674884"/>
                <a:gridCol w="631611"/>
                <a:gridCol w="642956"/>
              </a:tblGrid>
              <a:tr h="287985">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200" kern="1200" baseline="0" dirty="0">
                          <a:latin typeface="黑体" panose="02010609060101010101" pitchFamily="49" charset="-122"/>
                          <a:ea typeface="黑体" panose="02010609060101010101" pitchFamily="49" charset="-122"/>
                        </a:rPr>
                        <a:t>现态</a:t>
                      </a:r>
                      <a:endParaRPr lang="zh-CN" altLang="en-US" sz="1200" b="1" kern="1200" baseline="0" dirty="0">
                        <a:solidFill>
                          <a:schemeClr val="bg2"/>
                        </a:solidFill>
                        <a:latin typeface="黑体" panose="02010609060101010101" pitchFamily="49" charset="-122"/>
                        <a:ea typeface="黑体" panose="02010609060101010101" pitchFamily="49" charset="-122"/>
                        <a:cs typeface="+mn-cs"/>
                      </a:endParaRPr>
                    </a:p>
                  </a:txBody>
                  <a:tcPr marL="0" marR="0" marT="0" marB="0" anchor="ctr" anchorCtr="1">
                    <a:lnB w="12700" cap="flat" cmpd="sng" algn="ctr">
                      <a:noFill/>
                      <a:prstDash val="solid"/>
                      <a:round/>
                      <a:headEnd type="none" w="med" len="med"/>
                      <a:tailEnd type="none" w="med" len="med"/>
                    </a:lnB>
                    <a:solidFill>
                      <a:srgbClr val="FFFF00"/>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200" kern="1200" dirty="0">
                          <a:latin typeface="+mj-lt"/>
                        </a:rPr>
                        <a:t>Q</a:t>
                      </a:r>
                      <a:r>
                        <a:rPr lang="en-US" altLang="zh-CN" sz="1200" kern="1200" baseline="30000" dirty="0">
                          <a:latin typeface="+mj-lt"/>
                        </a:rPr>
                        <a:t>n+1</a:t>
                      </a:r>
                      <a:r>
                        <a:rPr lang="en-US" altLang="zh-CN" sz="1200" kern="1200" baseline="0" dirty="0">
                          <a:latin typeface="+mj-lt"/>
                        </a:rPr>
                        <a:t>/ </a:t>
                      </a:r>
                      <a:r>
                        <a:rPr lang="en-US" altLang="zh-CN" sz="1200" kern="1200" baseline="0" dirty="0">
                          <a:solidFill>
                            <a:srgbClr val="C00000"/>
                          </a:solidFill>
                          <a:latin typeface="+mj-lt"/>
                        </a:rPr>
                        <a:t>Z</a:t>
                      </a:r>
                      <a:endParaRPr lang="zh-CN" altLang="en-US" sz="1200" b="1" kern="1200" baseline="0" dirty="0">
                        <a:solidFill>
                          <a:srgbClr val="C00000"/>
                        </a:solidFill>
                        <a:latin typeface="+mj-lt"/>
                        <a:ea typeface="+mn-ea"/>
                        <a:cs typeface="+mn-cs"/>
                      </a:endParaRPr>
                    </a:p>
                  </a:txBody>
                  <a:tcPr marL="0" marR="0" marT="0" marB="0" anchor="ctr" anchorCtr="1">
                    <a:solidFill>
                      <a:srgbClr val="FFFF00"/>
                    </a:solidFill>
                  </a:tcPr>
                </a:tc>
                <a:tc hMerge="1">
                  <a:tcPr>
                    <a:solidFill>
                      <a:schemeClr val="bg1">
                        <a:lumMod val="20000"/>
                        <a:lumOff val="80000"/>
                      </a:schemeClr>
                    </a:solidFill>
                  </a:tcPr>
                </a:tc>
              </a:tr>
              <a:tr h="227628">
                <a:tc>
                  <a:txBody>
                    <a:bodyPr/>
                    <a:lstStyle/>
                    <a:p>
                      <a:pPr algn="ctr"/>
                      <a:r>
                        <a:rPr lang="en-US" altLang="zh-CN" sz="1200" b="1" dirty="0" err="1">
                          <a:latin typeface="+mj-lt"/>
                        </a:rPr>
                        <a:t>Q</a:t>
                      </a:r>
                      <a:r>
                        <a:rPr lang="en-US" altLang="zh-CN" sz="1200" b="1" baseline="30000" dirty="0" err="1">
                          <a:latin typeface="+mj-lt"/>
                        </a:rPr>
                        <a:t>n</a:t>
                      </a:r>
                      <a:endParaRPr lang="zh-CN" altLang="en-US" sz="1200" b="1" baseline="30000" dirty="0">
                        <a:solidFill>
                          <a:schemeClr val="bg2"/>
                        </a:solidFill>
                        <a:latin typeface="+mj-lt"/>
                      </a:endParaRPr>
                    </a:p>
                  </a:txBody>
                  <a:tcPr marL="0" marR="0" marT="0" marB="0">
                    <a:lnT w="12700" cap="flat" cmpd="sng" algn="ctr">
                      <a:noFill/>
                      <a:prstDash val="solid"/>
                      <a:round/>
                      <a:headEnd type="none" w="med" len="med"/>
                      <a:tailEnd type="none" w="med" len="med"/>
                    </a:lnT>
                    <a:solidFill>
                      <a:srgbClr val="FFFF00"/>
                    </a:solidFill>
                  </a:tcPr>
                </a:tc>
                <a:tc>
                  <a:txBody>
                    <a:bodyPr/>
                    <a:lstStyle/>
                    <a:p>
                      <a:pPr algn="ctr"/>
                      <a:r>
                        <a:rPr lang="en-US" altLang="zh-CN" sz="1200" b="1" dirty="0">
                          <a:solidFill>
                            <a:srgbClr val="0000CC"/>
                          </a:solidFill>
                          <a:latin typeface="+mj-lt"/>
                        </a:rPr>
                        <a:t>X=0</a:t>
                      </a:r>
                      <a:endParaRPr lang="zh-CN" altLang="en-US" sz="1200" b="1" baseline="30000" dirty="0">
                        <a:solidFill>
                          <a:srgbClr val="0000CC"/>
                        </a:solidFill>
                        <a:latin typeface="+mj-lt"/>
                      </a:endParaRPr>
                    </a:p>
                  </a:txBody>
                  <a:tcPr marL="0" marR="0" marT="0" marB="0">
                    <a:solidFill>
                      <a:srgbClr val="FFFF00"/>
                    </a:solidFill>
                  </a:tcPr>
                </a:tc>
                <a:tc>
                  <a:txBody>
                    <a:bodyPr/>
                    <a:lstStyle/>
                    <a:p>
                      <a:pPr algn="ctr"/>
                      <a:r>
                        <a:rPr lang="en-US" altLang="zh-CN" sz="1200" b="1" dirty="0">
                          <a:solidFill>
                            <a:srgbClr val="0000CC"/>
                          </a:solidFill>
                          <a:latin typeface="+mj-lt"/>
                        </a:rPr>
                        <a:t>X=1</a:t>
                      </a:r>
                      <a:endParaRPr lang="zh-CN" altLang="en-US" sz="1200" b="1" baseline="30000" dirty="0">
                        <a:solidFill>
                          <a:srgbClr val="0000CC"/>
                        </a:solidFill>
                        <a:latin typeface="+mj-lt"/>
                      </a:endParaRPr>
                    </a:p>
                  </a:txBody>
                  <a:tcPr marL="0" marR="0" marT="0" marB="0">
                    <a:solidFill>
                      <a:srgbClr val="FFFF00"/>
                    </a:solidFill>
                  </a:tcPr>
                </a:tc>
              </a:tr>
              <a:tr h="227628">
                <a:tc>
                  <a:txBody>
                    <a:bodyPr/>
                    <a:lstStyle/>
                    <a:p>
                      <a:pPr algn="ctr"/>
                      <a:r>
                        <a:rPr lang="en-US" altLang="zh-CN" sz="1200" b="1" dirty="0">
                          <a:solidFill>
                            <a:schemeClr val="bg2"/>
                          </a:solidFill>
                          <a:latin typeface="+mj-lt"/>
                        </a:rPr>
                        <a:t>S</a:t>
                      </a:r>
                      <a:r>
                        <a:rPr lang="en-US" altLang="zh-CN" sz="1200" b="1" baseline="-25000" dirty="0">
                          <a:solidFill>
                            <a:schemeClr val="bg2"/>
                          </a:solidFill>
                          <a:latin typeface="+mj-lt"/>
                        </a:rPr>
                        <a:t>0</a:t>
                      </a:r>
                      <a:endParaRPr lang="zh-CN" altLang="en-US" sz="12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200" b="1" kern="1200" dirty="0">
                          <a:solidFill>
                            <a:schemeClr val="bg2"/>
                          </a:solidFill>
                          <a:latin typeface="+mj-lt"/>
                          <a:ea typeface="+mn-ea"/>
                          <a:cs typeface="+mn-cs"/>
                        </a:rPr>
                        <a:t>S</a:t>
                      </a:r>
                      <a:r>
                        <a:rPr lang="en-US" altLang="zh-CN" sz="1200" b="1" kern="1200" baseline="-25000" dirty="0">
                          <a:solidFill>
                            <a:schemeClr val="bg2"/>
                          </a:solidFill>
                          <a:latin typeface="+mj-lt"/>
                          <a:ea typeface="+mn-ea"/>
                          <a:cs typeface="+mn-cs"/>
                        </a:rPr>
                        <a:t>0 </a:t>
                      </a:r>
                      <a:r>
                        <a:rPr lang="en-US" altLang="zh-CN" sz="1200" b="1" dirty="0">
                          <a:latin typeface="+mj-lt"/>
                        </a:rPr>
                        <a:t>/ </a:t>
                      </a:r>
                      <a:r>
                        <a:rPr lang="en-US" altLang="zh-CN" sz="1200" b="1" dirty="0">
                          <a:solidFill>
                            <a:srgbClr val="C00000"/>
                          </a:solidFill>
                          <a:latin typeface="+mj-lt"/>
                        </a:rPr>
                        <a:t>0</a:t>
                      </a:r>
                      <a:endParaRPr lang="zh-CN" altLang="en-US" sz="1200" b="1" dirty="0">
                        <a:solidFill>
                          <a:srgbClr val="C00000"/>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200" b="1" kern="1200" dirty="0">
                          <a:solidFill>
                            <a:schemeClr val="bg2"/>
                          </a:solidFill>
                          <a:latin typeface="+mj-lt"/>
                          <a:ea typeface="+mn-ea"/>
                          <a:cs typeface="+mn-cs"/>
                        </a:rPr>
                        <a:t>S</a:t>
                      </a:r>
                      <a:r>
                        <a:rPr lang="en-US" altLang="zh-CN" sz="1200" b="1" kern="1200" baseline="-25000" dirty="0">
                          <a:solidFill>
                            <a:schemeClr val="bg2"/>
                          </a:solidFill>
                          <a:latin typeface="+mj-lt"/>
                          <a:ea typeface="+mn-ea"/>
                          <a:cs typeface="+mn-cs"/>
                        </a:rPr>
                        <a:t>1</a:t>
                      </a:r>
                      <a:r>
                        <a:rPr lang="en-US" altLang="zh-CN" sz="1200" b="1" dirty="0">
                          <a:latin typeface="+mj-lt"/>
                        </a:rPr>
                        <a:t> / </a:t>
                      </a:r>
                      <a:r>
                        <a:rPr lang="en-US" altLang="zh-CN" sz="1200" b="1" kern="1200" dirty="0">
                          <a:solidFill>
                            <a:srgbClr val="C00000"/>
                          </a:solidFill>
                          <a:latin typeface="+mj-lt"/>
                          <a:ea typeface="+mn-ea"/>
                          <a:cs typeface="+mn-cs"/>
                        </a:rPr>
                        <a:t>0</a:t>
                      </a:r>
                      <a:endParaRPr lang="zh-CN" altLang="en-US" sz="1200" b="1" kern="1200" dirty="0">
                        <a:solidFill>
                          <a:srgbClr val="C00000"/>
                        </a:solidFill>
                        <a:latin typeface="+mj-lt"/>
                        <a:ea typeface="+mn-ea"/>
                        <a:cs typeface="+mn-cs"/>
                      </a:endParaRPr>
                    </a:p>
                  </a:txBody>
                  <a:tcPr marL="0" marR="0" marT="0" marB="0" anchor="ctr" anchorCtr="1">
                    <a:noFill/>
                  </a:tcPr>
                </a:tc>
              </a:tr>
              <a:tr h="227628">
                <a:tc>
                  <a:txBody>
                    <a:bodyPr/>
                    <a:lstStyle/>
                    <a:p>
                      <a:pPr algn="ctr"/>
                      <a:r>
                        <a:rPr lang="en-US" altLang="zh-CN" sz="1200" b="1" dirty="0">
                          <a:solidFill>
                            <a:schemeClr val="bg2"/>
                          </a:solidFill>
                          <a:latin typeface="+mj-lt"/>
                        </a:rPr>
                        <a:t>S</a:t>
                      </a:r>
                      <a:r>
                        <a:rPr lang="en-US" altLang="zh-CN" sz="1200" b="1" baseline="-25000" dirty="0">
                          <a:solidFill>
                            <a:schemeClr val="bg2"/>
                          </a:solidFill>
                          <a:latin typeface="+mj-lt"/>
                        </a:rPr>
                        <a:t>1</a:t>
                      </a:r>
                      <a:endParaRPr lang="zh-CN" altLang="en-US" sz="12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200" b="1" kern="1200" dirty="0">
                          <a:solidFill>
                            <a:schemeClr val="bg2"/>
                          </a:solidFill>
                          <a:latin typeface="+mj-lt"/>
                          <a:ea typeface="+mn-ea"/>
                          <a:cs typeface="+mn-cs"/>
                        </a:rPr>
                        <a:t>S</a:t>
                      </a:r>
                      <a:r>
                        <a:rPr lang="en-US" altLang="zh-CN" sz="1200" b="1" kern="1200" baseline="-25000" dirty="0">
                          <a:solidFill>
                            <a:schemeClr val="bg2"/>
                          </a:solidFill>
                          <a:latin typeface="+mj-lt"/>
                          <a:ea typeface="+mn-ea"/>
                          <a:cs typeface="+mn-cs"/>
                        </a:rPr>
                        <a:t>3</a:t>
                      </a:r>
                      <a:r>
                        <a:rPr lang="en-US" altLang="zh-CN" sz="1200" b="1" dirty="0">
                          <a:latin typeface="+mj-lt"/>
                        </a:rPr>
                        <a:t> / </a:t>
                      </a:r>
                      <a:r>
                        <a:rPr lang="en-US" altLang="zh-CN" sz="1200" b="1" kern="1200" dirty="0">
                          <a:solidFill>
                            <a:srgbClr val="C00000"/>
                          </a:solidFill>
                          <a:latin typeface="+mj-lt"/>
                          <a:ea typeface="+mn-ea"/>
                          <a:cs typeface="+mn-cs"/>
                        </a:rPr>
                        <a:t>0</a:t>
                      </a:r>
                      <a:endParaRPr lang="zh-CN" altLang="en-US" sz="12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200" b="1" kern="1200" dirty="0">
                          <a:solidFill>
                            <a:schemeClr val="bg2"/>
                          </a:solidFill>
                          <a:latin typeface="+mj-lt"/>
                          <a:ea typeface="+mn-ea"/>
                          <a:cs typeface="+mn-cs"/>
                        </a:rPr>
                        <a:t>S</a:t>
                      </a:r>
                      <a:r>
                        <a:rPr lang="en-US" altLang="zh-CN" sz="1200" b="1" kern="1200" baseline="-25000" dirty="0">
                          <a:solidFill>
                            <a:schemeClr val="bg2"/>
                          </a:solidFill>
                          <a:latin typeface="+mj-lt"/>
                          <a:ea typeface="+mn-ea"/>
                          <a:cs typeface="+mn-cs"/>
                        </a:rPr>
                        <a:t>1 </a:t>
                      </a:r>
                      <a:r>
                        <a:rPr lang="en-US" altLang="zh-CN" sz="1200" b="1" dirty="0">
                          <a:latin typeface="+mj-lt"/>
                        </a:rPr>
                        <a:t>/ </a:t>
                      </a:r>
                      <a:r>
                        <a:rPr lang="en-US" altLang="zh-CN" sz="1200" b="1" kern="1200" dirty="0">
                          <a:solidFill>
                            <a:srgbClr val="C00000"/>
                          </a:solidFill>
                          <a:latin typeface="+mj-lt"/>
                          <a:ea typeface="+mn-ea"/>
                          <a:cs typeface="+mn-cs"/>
                        </a:rPr>
                        <a:t>0</a:t>
                      </a:r>
                      <a:endParaRPr lang="zh-CN" altLang="en-US" sz="1200" b="1" kern="1200" dirty="0">
                        <a:solidFill>
                          <a:srgbClr val="C00000"/>
                        </a:solidFill>
                        <a:latin typeface="+mj-lt"/>
                        <a:ea typeface="+mn-ea"/>
                        <a:cs typeface="+mn-cs"/>
                      </a:endParaRPr>
                    </a:p>
                  </a:txBody>
                  <a:tcPr marL="0" marR="0" marT="0" marB="0" anchor="ctr" anchorCtr="1">
                    <a:noFill/>
                  </a:tcPr>
                </a:tc>
              </a:tr>
              <a:tr h="227628">
                <a:tc>
                  <a:txBody>
                    <a:bodyPr/>
                    <a:lstStyle/>
                    <a:p>
                      <a:pPr algn="ctr"/>
                      <a:r>
                        <a:rPr lang="en-US" altLang="zh-CN" sz="1200" b="1" dirty="0">
                          <a:solidFill>
                            <a:schemeClr val="bg2"/>
                          </a:solidFill>
                          <a:latin typeface="+mj-lt"/>
                        </a:rPr>
                        <a:t>S</a:t>
                      </a:r>
                      <a:r>
                        <a:rPr lang="en-US" altLang="zh-CN" sz="1200" b="1" baseline="-25000" dirty="0">
                          <a:solidFill>
                            <a:schemeClr val="bg2"/>
                          </a:solidFill>
                          <a:latin typeface="+mj-lt"/>
                        </a:rPr>
                        <a:t>2</a:t>
                      </a:r>
                      <a:endParaRPr lang="zh-CN" altLang="en-US" sz="12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200" b="1" kern="1200" dirty="0">
                          <a:solidFill>
                            <a:schemeClr val="bg2"/>
                          </a:solidFill>
                          <a:latin typeface="+mj-lt"/>
                          <a:ea typeface="+mn-ea"/>
                          <a:cs typeface="+mn-cs"/>
                        </a:rPr>
                        <a:t>S</a:t>
                      </a:r>
                      <a:r>
                        <a:rPr lang="en-US" altLang="zh-CN" sz="1200" b="1" kern="1200" baseline="-25000" dirty="0">
                          <a:solidFill>
                            <a:schemeClr val="bg2"/>
                          </a:solidFill>
                          <a:latin typeface="+mj-lt"/>
                          <a:ea typeface="+mn-ea"/>
                          <a:cs typeface="+mn-cs"/>
                        </a:rPr>
                        <a:t>9 </a:t>
                      </a:r>
                      <a:r>
                        <a:rPr lang="en-US" altLang="zh-CN" sz="1200" b="1" dirty="0">
                          <a:latin typeface="+mj-lt"/>
                        </a:rPr>
                        <a:t>/ </a:t>
                      </a:r>
                      <a:r>
                        <a:rPr lang="en-US" altLang="zh-CN" sz="1200" b="1" kern="1200" dirty="0">
                          <a:solidFill>
                            <a:srgbClr val="C00000"/>
                          </a:solidFill>
                          <a:latin typeface="+mj-lt"/>
                          <a:ea typeface="+mn-ea"/>
                          <a:cs typeface="+mn-cs"/>
                        </a:rPr>
                        <a:t>0</a:t>
                      </a:r>
                      <a:endParaRPr lang="zh-CN" altLang="en-US" sz="12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200" b="1" kern="1200" dirty="0">
                          <a:solidFill>
                            <a:schemeClr val="bg2"/>
                          </a:solidFill>
                          <a:latin typeface="+mj-lt"/>
                          <a:ea typeface="+mn-ea"/>
                          <a:cs typeface="+mn-cs"/>
                        </a:rPr>
                        <a:t>S</a:t>
                      </a:r>
                      <a:r>
                        <a:rPr lang="en-US" altLang="zh-CN" sz="1200" b="1" kern="1200" baseline="-25000" dirty="0">
                          <a:solidFill>
                            <a:schemeClr val="bg2"/>
                          </a:solidFill>
                          <a:latin typeface="+mj-lt"/>
                          <a:ea typeface="+mn-ea"/>
                          <a:cs typeface="+mn-cs"/>
                        </a:rPr>
                        <a:t>3</a:t>
                      </a:r>
                      <a:r>
                        <a:rPr lang="en-US" altLang="zh-CN" sz="1200" b="1" dirty="0">
                          <a:latin typeface="+mj-lt"/>
                        </a:rPr>
                        <a:t> / </a:t>
                      </a:r>
                      <a:r>
                        <a:rPr lang="en-US" altLang="zh-CN" sz="1200" b="1" kern="1200" dirty="0">
                          <a:solidFill>
                            <a:srgbClr val="C00000"/>
                          </a:solidFill>
                          <a:latin typeface="+mj-lt"/>
                          <a:ea typeface="+mn-ea"/>
                          <a:cs typeface="+mn-cs"/>
                        </a:rPr>
                        <a:t>0</a:t>
                      </a:r>
                      <a:endParaRPr lang="zh-CN" altLang="en-US" sz="1200" b="1" kern="1200" dirty="0">
                        <a:solidFill>
                          <a:srgbClr val="C00000"/>
                        </a:solidFill>
                        <a:latin typeface="+mj-lt"/>
                        <a:ea typeface="+mn-ea"/>
                        <a:cs typeface="+mn-cs"/>
                      </a:endParaRPr>
                    </a:p>
                  </a:txBody>
                  <a:tcPr marL="0" marR="0" marT="0" marB="0" anchor="ctr" anchorCtr="1">
                    <a:noFill/>
                  </a:tcPr>
                </a:tc>
              </a:tr>
              <a:tr h="227628">
                <a:tc>
                  <a:txBody>
                    <a:bodyPr/>
                    <a:lstStyle/>
                    <a:p>
                      <a:pPr algn="ctr"/>
                      <a:r>
                        <a:rPr lang="en-US" altLang="zh-CN" sz="1200" b="1" dirty="0">
                          <a:solidFill>
                            <a:schemeClr val="bg2"/>
                          </a:solidFill>
                          <a:latin typeface="+mj-lt"/>
                        </a:rPr>
                        <a:t>S</a:t>
                      </a:r>
                      <a:r>
                        <a:rPr lang="en-US" altLang="zh-CN" sz="1200" b="1" baseline="-25000" dirty="0">
                          <a:solidFill>
                            <a:schemeClr val="bg2"/>
                          </a:solidFill>
                          <a:latin typeface="+mj-lt"/>
                        </a:rPr>
                        <a:t>3</a:t>
                      </a:r>
                      <a:endParaRPr lang="zh-CN" altLang="en-US" sz="12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200" b="1" kern="1200" dirty="0">
                          <a:solidFill>
                            <a:schemeClr val="bg2"/>
                          </a:solidFill>
                          <a:latin typeface="+mj-lt"/>
                          <a:ea typeface="+mn-ea"/>
                          <a:cs typeface="+mn-cs"/>
                        </a:rPr>
                        <a:t>S</a:t>
                      </a:r>
                      <a:r>
                        <a:rPr lang="en-US" altLang="zh-CN" sz="1200" b="1" kern="1200" baseline="-25000" dirty="0">
                          <a:solidFill>
                            <a:schemeClr val="bg2"/>
                          </a:solidFill>
                          <a:latin typeface="+mj-lt"/>
                          <a:ea typeface="+mn-ea"/>
                          <a:cs typeface="+mn-cs"/>
                        </a:rPr>
                        <a:t>5 </a:t>
                      </a:r>
                      <a:r>
                        <a:rPr lang="en-US" altLang="zh-CN" sz="1200" b="1" dirty="0">
                          <a:solidFill>
                            <a:schemeClr val="bg2"/>
                          </a:solidFill>
                          <a:latin typeface="+mj-lt"/>
                        </a:rPr>
                        <a:t>/ </a:t>
                      </a:r>
                      <a:r>
                        <a:rPr lang="en-US" altLang="zh-CN" sz="1200" b="1" kern="1200" dirty="0">
                          <a:solidFill>
                            <a:srgbClr val="C00000"/>
                          </a:solidFill>
                          <a:latin typeface="+mj-lt"/>
                          <a:ea typeface="+mn-ea"/>
                          <a:cs typeface="+mn-cs"/>
                        </a:rPr>
                        <a:t>0</a:t>
                      </a:r>
                      <a:endParaRPr lang="zh-CN" altLang="en-US" sz="12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200" b="1" kern="1200" dirty="0">
                          <a:solidFill>
                            <a:schemeClr val="bg2"/>
                          </a:solidFill>
                          <a:latin typeface="+mj-lt"/>
                          <a:ea typeface="+mn-ea"/>
                          <a:cs typeface="+mn-cs"/>
                        </a:rPr>
                        <a:t>S</a:t>
                      </a:r>
                      <a:r>
                        <a:rPr lang="en-US" altLang="zh-CN" sz="1200" b="1" kern="1200" baseline="-25000" dirty="0">
                          <a:solidFill>
                            <a:schemeClr val="bg2"/>
                          </a:solidFill>
                          <a:latin typeface="+mj-lt"/>
                          <a:ea typeface="+mn-ea"/>
                          <a:cs typeface="+mn-cs"/>
                        </a:rPr>
                        <a:t>1 </a:t>
                      </a:r>
                      <a:r>
                        <a:rPr lang="en-US" altLang="zh-CN" sz="1200" b="1" dirty="0">
                          <a:latin typeface="+mj-lt"/>
                        </a:rPr>
                        <a:t>/ </a:t>
                      </a:r>
                      <a:r>
                        <a:rPr lang="en-US" altLang="zh-CN" sz="1200" b="1" kern="1200" dirty="0">
                          <a:solidFill>
                            <a:srgbClr val="C00000"/>
                          </a:solidFill>
                          <a:latin typeface="+mj-lt"/>
                          <a:ea typeface="+mn-ea"/>
                          <a:cs typeface="+mn-cs"/>
                        </a:rPr>
                        <a:t>0</a:t>
                      </a:r>
                      <a:endParaRPr lang="zh-CN" altLang="en-US" sz="1200" b="1" kern="1200" dirty="0">
                        <a:solidFill>
                          <a:srgbClr val="C00000"/>
                        </a:solidFill>
                        <a:latin typeface="+mj-lt"/>
                        <a:ea typeface="+mn-ea"/>
                        <a:cs typeface="+mn-cs"/>
                      </a:endParaRPr>
                    </a:p>
                  </a:txBody>
                  <a:tcPr marL="0" marR="0" marT="0" marB="0" anchor="ctr" anchorCtr="1">
                    <a:noFill/>
                  </a:tcPr>
                </a:tc>
              </a:tr>
              <a:tr h="227628">
                <a:tc>
                  <a:txBody>
                    <a:bodyPr/>
                    <a:lstStyle/>
                    <a:p>
                      <a:pPr algn="ctr"/>
                      <a:r>
                        <a:rPr lang="en-US" altLang="zh-CN" sz="1200" b="1" dirty="0">
                          <a:solidFill>
                            <a:schemeClr val="bg2"/>
                          </a:solidFill>
                          <a:latin typeface="+mj-lt"/>
                        </a:rPr>
                        <a:t>S</a:t>
                      </a:r>
                      <a:r>
                        <a:rPr lang="en-US" altLang="zh-CN" sz="1200" b="1" baseline="-25000" dirty="0">
                          <a:solidFill>
                            <a:schemeClr val="bg2"/>
                          </a:solidFill>
                          <a:latin typeface="+mj-lt"/>
                        </a:rPr>
                        <a:t>4</a:t>
                      </a:r>
                      <a:endParaRPr lang="zh-CN" altLang="en-US" sz="12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200" b="1" kern="1200" dirty="0">
                          <a:solidFill>
                            <a:schemeClr val="bg2"/>
                          </a:solidFill>
                          <a:latin typeface="+mj-lt"/>
                          <a:ea typeface="+mn-ea"/>
                          <a:cs typeface="+mn-cs"/>
                        </a:rPr>
                        <a:t>S</a:t>
                      </a:r>
                      <a:r>
                        <a:rPr lang="en-US" altLang="zh-CN" sz="1200" b="1" kern="1200" baseline="-25000" dirty="0">
                          <a:solidFill>
                            <a:schemeClr val="bg2"/>
                          </a:solidFill>
                          <a:latin typeface="+mj-lt"/>
                          <a:ea typeface="+mn-ea"/>
                          <a:cs typeface="+mn-cs"/>
                        </a:rPr>
                        <a:t>7 </a:t>
                      </a:r>
                      <a:r>
                        <a:rPr lang="en-US" altLang="zh-CN" sz="1200" b="1" dirty="0">
                          <a:latin typeface="+mj-lt"/>
                        </a:rPr>
                        <a:t>/ </a:t>
                      </a:r>
                      <a:r>
                        <a:rPr lang="en-US" altLang="zh-CN" sz="1200" b="1" dirty="0">
                          <a:solidFill>
                            <a:srgbClr val="C00000"/>
                          </a:solidFill>
                          <a:latin typeface="+mj-lt"/>
                        </a:rPr>
                        <a:t>0</a:t>
                      </a:r>
                      <a:endParaRPr lang="zh-CN" altLang="en-US" sz="1200" b="1" dirty="0">
                        <a:solidFill>
                          <a:srgbClr val="C00000"/>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200" b="1" kern="1200" dirty="0">
                          <a:solidFill>
                            <a:schemeClr val="bg2"/>
                          </a:solidFill>
                          <a:latin typeface="+mj-lt"/>
                          <a:ea typeface="+mn-ea"/>
                          <a:cs typeface="+mn-cs"/>
                        </a:rPr>
                        <a:t>S</a:t>
                      </a:r>
                      <a:r>
                        <a:rPr lang="en-US" altLang="zh-CN" sz="1200" b="1" kern="1200" baseline="-25000" dirty="0">
                          <a:solidFill>
                            <a:schemeClr val="bg2"/>
                          </a:solidFill>
                          <a:latin typeface="+mj-lt"/>
                          <a:ea typeface="+mn-ea"/>
                          <a:cs typeface="+mn-cs"/>
                        </a:rPr>
                        <a:t>6 </a:t>
                      </a:r>
                      <a:r>
                        <a:rPr lang="en-US" altLang="zh-CN" sz="1200" b="1" dirty="0">
                          <a:solidFill>
                            <a:schemeClr val="bg2"/>
                          </a:solidFill>
                          <a:latin typeface="+mj-lt"/>
                        </a:rPr>
                        <a:t>/ </a:t>
                      </a:r>
                      <a:r>
                        <a:rPr lang="en-US" altLang="zh-CN" sz="1200" b="1" kern="1200" dirty="0">
                          <a:solidFill>
                            <a:srgbClr val="C00000"/>
                          </a:solidFill>
                          <a:latin typeface="+mj-lt"/>
                          <a:ea typeface="+mn-ea"/>
                          <a:cs typeface="+mn-cs"/>
                        </a:rPr>
                        <a:t>0</a:t>
                      </a:r>
                      <a:endParaRPr lang="zh-CN" altLang="en-US" sz="1200" b="1" kern="1200" dirty="0">
                        <a:solidFill>
                          <a:srgbClr val="C00000"/>
                        </a:solidFill>
                        <a:latin typeface="+mj-lt"/>
                        <a:ea typeface="+mn-ea"/>
                        <a:cs typeface="+mn-cs"/>
                      </a:endParaRPr>
                    </a:p>
                  </a:txBody>
                  <a:tcPr marL="0" marR="0" marT="0" marB="0" anchor="ctr" anchorCtr="1">
                    <a:noFill/>
                  </a:tcPr>
                </a:tc>
              </a:tr>
              <a:tr h="227628">
                <a:tc>
                  <a:txBody>
                    <a:bodyPr/>
                    <a:lstStyle/>
                    <a:p>
                      <a:pPr algn="ctr"/>
                      <a:r>
                        <a:rPr lang="en-US" altLang="zh-CN" sz="1200" b="1" dirty="0">
                          <a:solidFill>
                            <a:schemeClr val="bg2"/>
                          </a:solidFill>
                          <a:latin typeface="+mj-lt"/>
                        </a:rPr>
                        <a:t>S</a:t>
                      </a:r>
                      <a:r>
                        <a:rPr lang="en-US" altLang="zh-CN" sz="1200" b="1" baseline="-25000" dirty="0">
                          <a:solidFill>
                            <a:schemeClr val="bg2"/>
                          </a:solidFill>
                          <a:latin typeface="+mj-lt"/>
                        </a:rPr>
                        <a:t>5</a:t>
                      </a:r>
                      <a:endParaRPr lang="zh-CN" altLang="en-US" sz="12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200" b="1" kern="1200" dirty="0">
                          <a:solidFill>
                            <a:schemeClr val="bg2"/>
                          </a:solidFill>
                          <a:latin typeface="+mj-lt"/>
                          <a:ea typeface="+mn-ea"/>
                          <a:cs typeface="+mn-cs"/>
                        </a:rPr>
                        <a:t>S</a:t>
                      </a:r>
                      <a:r>
                        <a:rPr lang="en-US" altLang="zh-CN" sz="1200" b="1" kern="1200" baseline="-25000" dirty="0">
                          <a:solidFill>
                            <a:schemeClr val="bg2"/>
                          </a:solidFill>
                          <a:latin typeface="+mj-lt"/>
                          <a:ea typeface="+mn-ea"/>
                          <a:cs typeface="+mn-cs"/>
                        </a:rPr>
                        <a:t>0</a:t>
                      </a:r>
                      <a:r>
                        <a:rPr lang="en-US" altLang="zh-CN" sz="1200" b="1" dirty="0">
                          <a:latin typeface="+mj-lt"/>
                        </a:rPr>
                        <a:t> / </a:t>
                      </a:r>
                      <a:r>
                        <a:rPr lang="en-US" altLang="zh-CN" sz="1200" b="1" kern="1200" dirty="0">
                          <a:solidFill>
                            <a:srgbClr val="C00000"/>
                          </a:solidFill>
                          <a:latin typeface="+mj-lt"/>
                          <a:ea typeface="+mn-ea"/>
                          <a:cs typeface="+mn-cs"/>
                        </a:rPr>
                        <a:t>1</a:t>
                      </a:r>
                      <a:endParaRPr lang="zh-CN" altLang="en-US" sz="12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200" b="1" kern="1200" dirty="0">
                          <a:solidFill>
                            <a:schemeClr val="bg2"/>
                          </a:solidFill>
                          <a:latin typeface="+mj-lt"/>
                          <a:ea typeface="+mn-ea"/>
                          <a:cs typeface="+mn-cs"/>
                        </a:rPr>
                        <a:t>S</a:t>
                      </a:r>
                      <a:r>
                        <a:rPr lang="en-US" altLang="zh-CN" sz="1200" b="1" kern="1200" baseline="-25000" dirty="0">
                          <a:solidFill>
                            <a:schemeClr val="bg2"/>
                          </a:solidFill>
                          <a:latin typeface="+mj-lt"/>
                          <a:ea typeface="+mn-ea"/>
                          <a:cs typeface="+mn-cs"/>
                        </a:rPr>
                        <a:t>8 </a:t>
                      </a:r>
                      <a:r>
                        <a:rPr lang="en-US" altLang="zh-CN" sz="1200" b="1" dirty="0">
                          <a:solidFill>
                            <a:schemeClr val="bg2"/>
                          </a:solidFill>
                          <a:latin typeface="+mj-lt"/>
                        </a:rPr>
                        <a:t>/ </a:t>
                      </a:r>
                      <a:r>
                        <a:rPr lang="en-US" altLang="zh-CN" sz="1200" b="1" kern="1200" dirty="0">
                          <a:solidFill>
                            <a:srgbClr val="C00000"/>
                          </a:solidFill>
                          <a:latin typeface="+mj-lt"/>
                          <a:ea typeface="+mn-ea"/>
                          <a:cs typeface="+mn-cs"/>
                        </a:rPr>
                        <a:t>1</a:t>
                      </a:r>
                      <a:endParaRPr lang="zh-CN" altLang="en-US" sz="1200" b="1" kern="1200" dirty="0">
                        <a:solidFill>
                          <a:srgbClr val="C00000"/>
                        </a:solidFill>
                        <a:latin typeface="+mj-lt"/>
                        <a:ea typeface="+mn-ea"/>
                        <a:cs typeface="+mn-cs"/>
                      </a:endParaRPr>
                    </a:p>
                  </a:txBody>
                  <a:tcPr marL="0" marR="0" marT="0" marB="0" anchor="ctr" anchorCtr="1">
                    <a:noFill/>
                  </a:tcPr>
                </a:tc>
              </a:tr>
              <a:tr h="227628">
                <a:tc>
                  <a:txBody>
                    <a:bodyPr/>
                    <a:lstStyle/>
                    <a:p>
                      <a:pPr algn="ctr"/>
                      <a:r>
                        <a:rPr lang="en-US" altLang="zh-CN" sz="1200" b="1" dirty="0">
                          <a:solidFill>
                            <a:schemeClr val="bg2"/>
                          </a:solidFill>
                          <a:latin typeface="+mj-lt"/>
                        </a:rPr>
                        <a:t>S</a:t>
                      </a:r>
                      <a:r>
                        <a:rPr lang="en-US" altLang="zh-CN" sz="1200" b="1" baseline="-25000" dirty="0">
                          <a:solidFill>
                            <a:schemeClr val="bg2"/>
                          </a:solidFill>
                          <a:latin typeface="+mj-lt"/>
                        </a:rPr>
                        <a:t>6</a:t>
                      </a:r>
                      <a:endParaRPr lang="zh-CN" altLang="en-US" sz="12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200" b="1" kern="1200" dirty="0">
                          <a:solidFill>
                            <a:schemeClr val="bg2"/>
                          </a:solidFill>
                          <a:latin typeface="+mj-lt"/>
                          <a:ea typeface="+mn-ea"/>
                          <a:cs typeface="+mn-cs"/>
                        </a:rPr>
                        <a:t>S</a:t>
                      </a:r>
                      <a:r>
                        <a:rPr lang="en-US" altLang="zh-CN" sz="1200" b="1" kern="1200" baseline="-25000" dirty="0">
                          <a:solidFill>
                            <a:schemeClr val="bg2"/>
                          </a:solidFill>
                          <a:latin typeface="+mj-lt"/>
                          <a:ea typeface="+mn-ea"/>
                          <a:cs typeface="+mn-cs"/>
                        </a:rPr>
                        <a:t>0 </a:t>
                      </a:r>
                      <a:r>
                        <a:rPr lang="en-US" altLang="zh-CN" sz="1200" b="1" dirty="0">
                          <a:latin typeface="+mj-lt"/>
                        </a:rPr>
                        <a:t>/ </a:t>
                      </a:r>
                      <a:r>
                        <a:rPr lang="en-US" altLang="zh-CN" sz="1200" b="1" kern="1200" dirty="0">
                          <a:solidFill>
                            <a:srgbClr val="C00000"/>
                          </a:solidFill>
                          <a:latin typeface="+mj-lt"/>
                          <a:ea typeface="+mn-ea"/>
                          <a:cs typeface="+mn-cs"/>
                        </a:rPr>
                        <a:t>1</a:t>
                      </a:r>
                      <a:endParaRPr lang="zh-CN" altLang="en-US" sz="12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200" b="1" kern="1200">
                          <a:solidFill>
                            <a:schemeClr val="bg2"/>
                          </a:solidFill>
                          <a:latin typeface="+mj-lt"/>
                          <a:ea typeface="+mn-ea"/>
                          <a:cs typeface="+mn-cs"/>
                        </a:rPr>
                        <a:t>S</a:t>
                      </a:r>
                      <a:r>
                        <a:rPr lang="en-US" altLang="zh-CN" sz="1200" b="1" kern="1200" baseline="-25000">
                          <a:solidFill>
                            <a:schemeClr val="bg2"/>
                          </a:solidFill>
                          <a:latin typeface="+mj-lt"/>
                          <a:ea typeface="+mn-ea"/>
                          <a:cs typeface="+mn-cs"/>
                        </a:rPr>
                        <a:t>0 </a:t>
                      </a:r>
                      <a:r>
                        <a:rPr lang="en-US" altLang="zh-CN" sz="1200" b="1">
                          <a:solidFill>
                            <a:schemeClr val="bg2"/>
                          </a:solidFill>
                          <a:latin typeface="+mj-lt"/>
                        </a:rPr>
                        <a:t>/ </a:t>
                      </a:r>
                      <a:r>
                        <a:rPr lang="en-US" altLang="zh-CN" sz="1200" b="1" kern="1200">
                          <a:solidFill>
                            <a:srgbClr val="C00000"/>
                          </a:solidFill>
                          <a:latin typeface="+mj-lt"/>
                          <a:ea typeface="+mn-ea"/>
                          <a:cs typeface="+mn-cs"/>
                        </a:rPr>
                        <a:t>0</a:t>
                      </a:r>
                      <a:endParaRPr lang="zh-CN" altLang="en-US" sz="1200" b="1" kern="1200" dirty="0">
                        <a:solidFill>
                          <a:srgbClr val="C00000"/>
                        </a:solidFill>
                        <a:latin typeface="+mj-lt"/>
                        <a:ea typeface="+mn-ea"/>
                        <a:cs typeface="+mn-cs"/>
                      </a:endParaRPr>
                    </a:p>
                  </a:txBody>
                  <a:tcPr marL="0" marR="0" marT="0" marB="0" anchor="ctr" anchorCtr="1">
                    <a:noFill/>
                  </a:tcPr>
                </a:tc>
              </a:tr>
              <a:tr h="227628">
                <a:tc>
                  <a:txBody>
                    <a:bodyPr/>
                    <a:lstStyle/>
                    <a:p>
                      <a:pPr algn="ctr"/>
                      <a:r>
                        <a:rPr lang="en-US" altLang="zh-CN" sz="1200" b="1" dirty="0">
                          <a:solidFill>
                            <a:schemeClr val="bg2"/>
                          </a:solidFill>
                          <a:latin typeface="+mj-lt"/>
                        </a:rPr>
                        <a:t>S</a:t>
                      </a:r>
                      <a:r>
                        <a:rPr lang="en-US" altLang="zh-CN" sz="1200" b="1" baseline="-25000" dirty="0">
                          <a:solidFill>
                            <a:schemeClr val="bg2"/>
                          </a:solidFill>
                          <a:latin typeface="+mj-lt"/>
                        </a:rPr>
                        <a:t>7</a:t>
                      </a:r>
                      <a:endParaRPr lang="zh-CN" altLang="en-US" sz="12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200" b="1" kern="1200" dirty="0">
                          <a:solidFill>
                            <a:schemeClr val="bg2"/>
                          </a:solidFill>
                          <a:latin typeface="+mj-lt"/>
                          <a:ea typeface="+mn-ea"/>
                          <a:cs typeface="+mn-cs"/>
                        </a:rPr>
                        <a:t>S</a:t>
                      </a:r>
                      <a:r>
                        <a:rPr lang="en-US" altLang="zh-CN" sz="1200" b="1" kern="1200" baseline="-25000" dirty="0">
                          <a:solidFill>
                            <a:schemeClr val="bg2"/>
                          </a:solidFill>
                          <a:latin typeface="+mj-lt"/>
                          <a:ea typeface="+mn-ea"/>
                          <a:cs typeface="+mn-cs"/>
                        </a:rPr>
                        <a:t>0 </a:t>
                      </a:r>
                      <a:r>
                        <a:rPr lang="en-US" altLang="zh-CN" sz="1200" b="1" dirty="0">
                          <a:solidFill>
                            <a:schemeClr val="bg2"/>
                          </a:solidFill>
                          <a:latin typeface="+mj-lt"/>
                        </a:rPr>
                        <a:t>/ </a:t>
                      </a:r>
                      <a:r>
                        <a:rPr lang="en-US" altLang="zh-CN" sz="1200" b="1" kern="1200" dirty="0">
                          <a:solidFill>
                            <a:srgbClr val="C00000"/>
                          </a:solidFill>
                          <a:latin typeface="+mj-lt"/>
                          <a:ea typeface="+mn-ea"/>
                          <a:cs typeface="+mn-cs"/>
                        </a:rPr>
                        <a:t>0</a:t>
                      </a:r>
                      <a:endParaRPr lang="zh-CN" altLang="en-US" sz="12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200" b="1" kern="1200">
                          <a:solidFill>
                            <a:schemeClr val="bg2"/>
                          </a:solidFill>
                          <a:latin typeface="+mj-lt"/>
                          <a:ea typeface="+mn-ea"/>
                          <a:cs typeface="+mn-cs"/>
                        </a:rPr>
                        <a:t>S</a:t>
                      </a:r>
                      <a:r>
                        <a:rPr lang="en-US" altLang="zh-CN" sz="1200" b="1" kern="1200" baseline="-25000">
                          <a:solidFill>
                            <a:schemeClr val="bg2"/>
                          </a:solidFill>
                          <a:latin typeface="+mj-lt"/>
                          <a:ea typeface="+mn-ea"/>
                          <a:cs typeface="+mn-cs"/>
                        </a:rPr>
                        <a:t>0 </a:t>
                      </a:r>
                      <a:r>
                        <a:rPr lang="en-US" altLang="zh-CN" sz="1200" b="1">
                          <a:solidFill>
                            <a:schemeClr val="bg2"/>
                          </a:solidFill>
                          <a:latin typeface="+mj-lt"/>
                        </a:rPr>
                        <a:t>/ </a:t>
                      </a:r>
                      <a:r>
                        <a:rPr lang="en-US" altLang="zh-CN" sz="1200" b="1" kern="1200">
                          <a:solidFill>
                            <a:srgbClr val="C00000"/>
                          </a:solidFill>
                          <a:latin typeface="+mj-lt"/>
                          <a:ea typeface="+mn-ea"/>
                          <a:cs typeface="+mn-cs"/>
                        </a:rPr>
                        <a:t>0</a:t>
                      </a:r>
                      <a:endParaRPr lang="zh-CN" altLang="en-US" sz="1200" b="1" kern="1200" dirty="0">
                        <a:solidFill>
                          <a:srgbClr val="C00000"/>
                        </a:solidFill>
                        <a:latin typeface="+mj-lt"/>
                        <a:ea typeface="+mn-ea"/>
                        <a:cs typeface="+mn-cs"/>
                      </a:endParaRPr>
                    </a:p>
                  </a:txBody>
                  <a:tcPr marL="0" marR="0" marT="0" marB="0" anchor="ctr" anchorCtr="1">
                    <a:noFill/>
                  </a:tcPr>
                </a:tc>
              </a:tr>
              <a:tr h="227628">
                <a:tc>
                  <a:txBody>
                    <a:bodyPr/>
                    <a:lstStyle/>
                    <a:p>
                      <a:pPr algn="ctr"/>
                      <a:r>
                        <a:rPr lang="en-US" altLang="zh-CN" sz="1200" b="1" dirty="0">
                          <a:solidFill>
                            <a:schemeClr val="bg2"/>
                          </a:solidFill>
                          <a:latin typeface="+mj-lt"/>
                        </a:rPr>
                        <a:t>S</a:t>
                      </a:r>
                      <a:r>
                        <a:rPr lang="en-US" altLang="zh-CN" sz="1200" b="1" baseline="-25000" dirty="0">
                          <a:solidFill>
                            <a:schemeClr val="bg2"/>
                          </a:solidFill>
                          <a:latin typeface="+mj-lt"/>
                        </a:rPr>
                        <a:t>8</a:t>
                      </a:r>
                      <a:endParaRPr lang="zh-CN" altLang="en-US" sz="12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200" b="1" kern="1200" dirty="0">
                          <a:solidFill>
                            <a:schemeClr val="bg2"/>
                          </a:solidFill>
                          <a:latin typeface="+mj-lt"/>
                          <a:ea typeface="+mn-ea"/>
                          <a:cs typeface="+mn-cs"/>
                        </a:rPr>
                        <a:t>S</a:t>
                      </a:r>
                      <a:r>
                        <a:rPr lang="en-US" altLang="zh-CN" sz="1200" b="1" kern="1200" baseline="-25000" dirty="0">
                          <a:solidFill>
                            <a:schemeClr val="bg2"/>
                          </a:solidFill>
                          <a:latin typeface="+mj-lt"/>
                          <a:ea typeface="+mn-ea"/>
                          <a:cs typeface="+mn-cs"/>
                        </a:rPr>
                        <a:t>0</a:t>
                      </a:r>
                      <a:r>
                        <a:rPr lang="en-US" altLang="zh-CN" sz="1200" b="1" dirty="0">
                          <a:latin typeface="+mj-lt"/>
                        </a:rPr>
                        <a:t> / </a:t>
                      </a:r>
                      <a:r>
                        <a:rPr lang="en-US" altLang="zh-CN" sz="1200" b="1" kern="1200" dirty="0">
                          <a:solidFill>
                            <a:srgbClr val="C00000"/>
                          </a:solidFill>
                          <a:latin typeface="+mj-lt"/>
                          <a:ea typeface="+mn-ea"/>
                          <a:cs typeface="+mn-cs"/>
                        </a:rPr>
                        <a:t>0</a:t>
                      </a:r>
                      <a:endParaRPr lang="zh-CN" altLang="en-US" sz="12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200" b="1" kern="1200">
                          <a:solidFill>
                            <a:schemeClr val="bg2"/>
                          </a:solidFill>
                          <a:latin typeface="+mj-lt"/>
                          <a:ea typeface="+mn-ea"/>
                          <a:cs typeface="+mn-cs"/>
                        </a:rPr>
                        <a:t>S</a:t>
                      </a:r>
                      <a:r>
                        <a:rPr lang="en-US" altLang="zh-CN" sz="1200" b="1" kern="1200" baseline="-25000">
                          <a:solidFill>
                            <a:schemeClr val="bg2"/>
                          </a:solidFill>
                          <a:latin typeface="+mj-lt"/>
                          <a:ea typeface="+mn-ea"/>
                          <a:cs typeface="+mn-cs"/>
                        </a:rPr>
                        <a:t>0 </a:t>
                      </a:r>
                      <a:r>
                        <a:rPr lang="en-US" altLang="zh-CN" sz="1200" b="1">
                          <a:solidFill>
                            <a:schemeClr val="bg2"/>
                          </a:solidFill>
                          <a:latin typeface="+mj-lt"/>
                        </a:rPr>
                        <a:t>/ </a:t>
                      </a:r>
                      <a:r>
                        <a:rPr lang="en-US" altLang="zh-CN" sz="1200" b="1" kern="1200">
                          <a:solidFill>
                            <a:srgbClr val="C00000"/>
                          </a:solidFill>
                          <a:latin typeface="+mj-lt"/>
                          <a:ea typeface="+mn-ea"/>
                          <a:cs typeface="+mn-cs"/>
                        </a:rPr>
                        <a:t>0</a:t>
                      </a:r>
                      <a:endParaRPr lang="zh-CN" altLang="en-US" sz="1200" b="1" kern="1200" dirty="0">
                        <a:solidFill>
                          <a:srgbClr val="C00000"/>
                        </a:solidFill>
                        <a:latin typeface="+mj-lt"/>
                        <a:ea typeface="+mn-ea"/>
                        <a:cs typeface="+mn-cs"/>
                      </a:endParaRPr>
                    </a:p>
                  </a:txBody>
                  <a:tcPr marL="0" marR="0" marT="0" marB="0" anchor="ctr" anchorCtr="1">
                    <a:noFill/>
                  </a:tcPr>
                </a:tc>
              </a:tr>
              <a:tr h="227628">
                <a:tc>
                  <a:txBody>
                    <a:bodyPr/>
                    <a:lstStyle/>
                    <a:p>
                      <a:pPr algn="ctr"/>
                      <a:r>
                        <a:rPr lang="en-US" altLang="zh-CN" sz="1200" b="1" dirty="0">
                          <a:solidFill>
                            <a:schemeClr val="bg2"/>
                          </a:solidFill>
                          <a:latin typeface="+mj-lt"/>
                        </a:rPr>
                        <a:t>S</a:t>
                      </a:r>
                      <a:r>
                        <a:rPr lang="en-US" altLang="zh-CN" sz="1200" b="1" baseline="-25000" dirty="0">
                          <a:solidFill>
                            <a:schemeClr val="bg2"/>
                          </a:solidFill>
                          <a:latin typeface="+mj-lt"/>
                        </a:rPr>
                        <a:t>9</a:t>
                      </a:r>
                      <a:endParaRPr lang="zh-CN" altLang="en-US" sz="12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200" b="1" kern="1200" dirty="0">
                          <a:solidFill>
                            <a:schemeClr val="bg2"/>
                          </a:solidFill>
                          <a:latin typeface="+mj-lt"/>
                          <a:ea typeface="+mn-ea"/>
                          <a:cs typeface="+mn-cs"/>
                        </a:rPr>
                        <a:t>S</a:t>
                      </a:r>
                      <a:r>
                        <a:rPr lang="en-US" altLang="zh-CN" sz="1200" b="1" kern="1200" baseline="-25000" dirty="0">
                          <a:solidFill>
                            <a:schemeClr val="bg2"/>
                          </a:solidFill>
                          <a:latin typeface="+mj-lt"/>
                          <a:ea typeface="+mn-ea"/>
                          <a:cs typeface="+mn-cs"/>
                        </a:rPr>
                        <a:t>11 </a:t>
                      </a:r>
                      <a:r>
                        <a:rPr lang="en-US" altLang="zh-CN" sz="1200" b="1" dirty="0">
                          <a:latin typeface="+mj-lt"/>
                        </a:rPr>
                        <a:t>/ </a:t>
                      </a:r>
                      <a:r>
                        <a:rPr lang="en-US" altLang="zh-CN" sz="1200" b="1" kern="1200" dirty="0">
                          <a:solidFill>
                            <a:srgbClr val="C00000"/>
                          </a:solidFill>
                          <a:latin typeface="+mj-lt"/>
                          <a:ea typeface="+mn-ea"/>
                          <a:cs typeface="+mn-cs"/>
                        </a:rPr>
                        <a:t>0</a:t>
                      </a:r>
                      <a:endParaRPr lang="zh-CN" altLang="en-US" sz="12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200" b="1" kern="1200" dirty="0">
                          <a:solidFill>
                            <a:schemeClr val="bg2"/>
                          </a:solidFill>
                          <a:latin typeface="+mj-lt"/>
                          <a:ea typeface="+mn-ea"/>
                          <a:cs typeface="+mn-cs"/>
                        </a:rPr>
                        <a:t>S</a:t>
                      </a:r>
                      <a:r>
                        <a:rPr lang="en-US" altLang="zh-CN" sz="1200" b="1" kern="1200" baseline="-25000" dirty="0">
                          <a:solidFill>
                            <a:schemeClr val="bg2"/>
                          </a:solidFill>
                          <a:latin typeface="+mj-lt"/>
                          <a:ea typeface="+mn-ea"/>
                          <a:cs typeface="+mn-cs"/>
                        </a:rPr>
                        <a:t>0 </a:t>
                      </a:r>
                      <a:r>
                        <a:rPr lang="en-US" altLang="zh-CN" sz="1200" b="1" dirty="0">
                          <a:solidFill>
                            <a:schemeClr val="bg2"/>
                          </a:solidFill>
                          <a:latin typeface="+mj-lt"/>
                        </a:rPr>
                        <a:t>/ </a:t>
                      </a:r>
                      <a:r>
                        <a:rPr lang="en-US" altLang="zh-CN" sz="1200" b="1" kern="1200" dirty="0">
                          <a:solidFill>
                            <a:srgbClr val="C00000"/>
                          </a:solidFill>
                          <a:latin typeface="+mj-lt"/>
                          <a:ea typeface="+mn-ea"/>
                          <a:cs typeface="+mn-cs"/>
                        </a:rPr>
                        <a:t>0</a:t>
                      </a:r>
                      <a:endParaRPr lang="zh-CN" altLang="en-US" sz="1200" b="1" kern="1200" dirty="0">
                        <a:solidFill>
                          <a:srgbClr val="C00000"/>
                        </a:solidFill>
                        <a:latin typeface="+mj-lt"/>
                        <a:ea typeface="+mn-ea"/>
                        <a:cs typeface="+mn-cs"/>
                      </a:endParaRPr>
                    </a:p>
                  </a:txBody>
                  <a:tcPr marL="0" marR="0" marT="0" marB="0" anchor="ctr" anchorCtr="1">
                    <a:noFill/>
                  </a:tcPr>
                </a:tc>
              </a:tr>
              <a:tr h="227628">
                <a:tc>
                  <a:txBody>
                    <a:bodyPr/>
                    <a:lstStyle/>
                    <a:p>
                      <a:pPr algn="ctr"/>
                      <a:r>
                        <a:rPr lang="en-US" altLang="zh-CN" sz="1200" b="1" dirty="0">
                          <a:solidFill>
                            <a:schemeClr val="bg2"/>
                          </a:solidFill>
                          <a:latin typeface="+mj-lt"/>
                        </a:rPr>
                        <a:t>S</a:t>
                      </a:r>
                      <a:r>
                        <a:rPr lang="en-US" altLang="zh-CN" sz="1200" b="1" baseline="-25000" dirty="0">
                          <a:solidFill>
                            <a:schemeClr val="bg2"/>
                          </a:solidFill>
                          <a:latin typeface="+mj-lt"/>
                        </a:rPr>
                        <a:t>10</a:t>
                      </a:r>
                      <a:endParaRPr lang="zh-CN" altLang="en-US" sz="12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200" b="1" kern="1200" dirty="0">
                          <a:solidFill>
                            <a:schemeClr val="bg2"/>
                          </a:solidFill>
                          <a:latin typeface="+mj-lt"/>
                          <a:ea typeface="+mn-ea"/>
                          <a:cs typeface="+mn-cs"/>
                        </a:rPr>
                        <a:t>S</a:t>
                      </a:r>
                      <a:r>
                        <a:rPr lang="en-US" altLang="zh-CN" sz="1200" b="1" kern="1200" baseline="-25000" dirty="0">
                          <a:solidFill>
                            <a:schemeClr val="bg2"/>
                          </a:solidFill>
                          <a:latin typeface="+mj-lt"/>
                          <a:ea typeface="+mn-ea"/>
                          <a:cs typeface="+mn-cs"/>
                        </a:rPr>
                        <a:t>13 </a:t>
                      </a:r>
                      <a:r>
                        <a:rPr lang="en-US" altLang="zh-CN" sz="1200" b="1" dirty="0">
                          <a:solidFill>
                            <a:schemeClr val="bg2"/>
                          </a:solidFill>
                          <a:latin typeface="+mj-lt"/>
                        </a:rPr>
                        <a:t>/ </a:t>
                      </a:r>
                      <a:r>
                        <a:rPr lang="en-US" altLang="zh-CN" sz="1200" b="1" kern="1200" dirty="0">
                          <a:solidFill>
                            <a:srgbClr val="C00000"/>
                          </a:solidFill>
                          <a:latin typeface="+mj-lt"/>
                          <a:ea typeface="+mn-ea"/>
                          <a:cs typeface="+mn-cs"/>
                        </a:rPr>
                        <a:t>1</a:t>
                      </a:r>
                      <a:endParaRPr lang="zh-CN" altLang="en-US" sz="12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200" b="1" kern="1200" dirty="0">
                          <a:solidFill>
                            <a:schemeClr val="bg2"/>
                          </a:solidFill>
                          <a:latin typeface="+mj-lt"/>
                          <a:ea typeface="+mn-ea"/>
                          <a:cs typeface="+mn-cs"/>
                        </a:rPr>
                        <a:t>S</a:t>
                      </a:r>
                      <a:r>
                        <a:rPr lang="en-US" altLang="zh-CN" sz="1200" b="1" kern="1200" baseline="-25000" dirty="0">
                          <a:solidFill>
                            <a:schemeClr val="bg2"/>
                          </a:solidFill>
                          <a:latin typeface="+mj-lt"/>
                          <a:ea typeface="+mn-ea"/>
                          <a:cs typeface="+mn-cs"/>
                        </a:rPr>
                        <a:t>12 </a:t>
                      </a:r>
                      <a:r>
                        <a:rPr lang="en-US" altLang="zh-CN" sz="1200" b="1" dirty="0">
                          <a:latin typeface="+mj-lt"/>
                        </a:rPr>
                        <a:t>/ </a:t>
                      </a:r>
                      <a:r>
                        <a:rPr lang="en-US" altLang="zh-CN" sz="1200" b="1" kern="1200" dirty="0">
                          <a:solidFill>
                            <a:srgbClr val="C00000"/>
                          </a:solidFill>
                          <a:latin typeface="+mj-lt"/>
                          <a:ea typeface="+mn-ea"/>
                          <a:cs typeface="+mn-cs"/>
                        </a:rPr>
                        <a:t>0</a:t>
                      </a:r>
                      <a:endParaRPr lang="zh-CN" altLang="en-US" sz="1200" b="1" kern="1200" dirty="0">
                        <a:solidFill>
                          <a:srgbClr val="C00000"/>
                        </a:solidFill>
                        <a:latin typeface="+mj-lt"/>
                        <a:ea typeface="+mn-ea"/>
                        <a:cs typeface="+mn-cs"/>
                      </a:endParaRPr>
                    </a:p>
                  </a:txBody>
                  <a:tcPr marL="0" marR="0" marT="0" marB="0" anchor="ctr" anchorCtr="1">
                    <a:noFill/>
                  </a:tcPr>
                </a:tc>
              </a:tr>
              <a:tr h="227628">
                <a:tc>
                  <a:txBody>
                    <a:bodyPr/>
                    <a:lstStyle/>
                    <a:p>
                      <a:pPr algn="ctr"/>
                      <a:r>
                        <a:rPr lang="en-US" altLang="zh-CN" sz="1200" b="1" dirty="0">
                          <a:solidFill>
                            <a:schemeClr val="bg2"/>
                          </a:solidFill>
                          <a:latin typeface="+mj-lt"/>
                        </a:rPr>
                        <a:t>S</a:t>
                      </a:r>
                      <a:r>
                        <a:rPr lang="en-US" altLang="zh-CN" sz="1200" b="1" baseline="-25000" dirty="0">
                          <a:solidFill>
                            <a:schemeClr val="bg2"/>
                          </a:solidFill>
                          <a:latin typeface="+mj-lt"/>
                        </a:rPr>
                        <a:t>11</a:t>
                      </a:r>
                      <a:endParaRPr lang="zh-CN" altLang="en-US" sz="12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200" b="1" kern="1200" dirty="0">
                          <a:solidFill>
                            <a:schemeClr val="bg2"/>
                          </a:solidFill>
                          <a:latin typeface="+mj-lt"/>
                          <a:ea typeface="+mn-ea"/>
                          <a:cs typeface="+mn-cs"/>
                        </a:rPr>
                        <a:t>S</a:t>
                      </a:r>
                      <a:r>
                        <a:rPr lang="en-US" altLang="zh-CN" sz="1200" b="1" kern="1200" baseline="-25000" dirty="0">
                          <a:solidFill>
                            <a:schemeClr val="bg2"/>
                          </a:solidFill>
                          <a:latin typeface="+mj-lt"/>
                          <a:ea typeface="+mn-ea"/>
                          <a:cs typeface="+mn-cs"/>
                        </a:rPr>
                        <a:t>0</a:t>
                      </a:r>
                      <a:r>
                        <a:rPr lang="en-US" altLang="zh-CN" sz="1200" b="1" dirty="0">
                          <a:latin typeface="+mj-lt"/>
                        </a:rPr>
                        <a:t> / </a:t>
                      </a:r>
                      <a:r>
                        <a:rPr lang="en-US" altLang="zh-CN" sz="1200" b="1" kern="1200" dirty="0">
                          <a:solidFill>
                            <a:srgbClr val="C00000"/>
                          </a:solidFill>
                          <a:latin typeface="+mj-lt"/>
                          <a:ea typeface="+mn-ea"/>
                          <a:cs typeface="+mn-cs"/>
                        </a:rPr>
                        <a:t>0</a:t>
                      </a:r>
                      <a:endParaRPr lang="zh-CN" altLang="en-US" sz="12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200" b="1" kern="1200" dirty="0">
                          <a:solidFill>
                            <a:schemeClr val="bg2"/>
                          </a:solidFill>
                          <a:latin typeface="+mj-lt"/>
                          <a:ea typeface="+mn-ea"/>
                          <a:cs typeface="+mn-cs"/>
                        </a:rPr>
                        <a:t>S</a:t>
                      </a:r>
                      <a:r>
                        <a:rPr lang="en-US" altLang="zh-CN" sz="1200" b="1" kern="1200" baseline="-25000" dirty="0">
                          <a:solidFill>
                            <a:schemeClr val="bg2"/>
                          </a:solidFill>
                          <a:latin typeface="+mj-lt"/>
                          <a:ea typeface="+mn-ea"/>
                          <a:cs typeface="+mn-cs"/>
                        </a:rPr>
                        <a:t>14 </a:t>
                      </a:r>
                      <a:r>
                        <a:rPr lang="en-US" altLang="zh-CN" sz="1200" b="1" dirty="0">
                          <a:solidFill>
                            <a:schemeClr val="bg2"/>
                          </a:solidFill>
                          <a:latin typeface="+mj-lt"/>
                        </a:rPr>
                        <a:t>/ </a:t>
                      </a:r>
                      <a:r>
                        <a:rPr lang="en-US" altLang="zh-CN" sz="1200" b="1" kern="1200" dirty="0">
                          <a:solidFill>
                            <a:srgbClr val="C00000"/>
                          </a:solidFill>
                          <a:latin typeface="+mj-lt"/>
                          <a:ea typeface="+mn-ea"/>
                          <a:cs typeface="+mn-cs"/>
                        </a:rPr>
                        <a:t>0</a:t>
                      </a:r>
                      <a:endParaRPr lang="zh-CN" altLang="en-US" sz="1200" b="1" kern="1200" dirty="0">
                        <a:solidFill>
                          <a:srgbClr val="C00000"/>
                        </a:solidFill>
                        <a:latin typeface="+mj-lt"/>
                        <a:ea typeface="+mn-ea"/>
                        <a:cs typeface="+mn-cs"/>
                      </a:endParaRPr>
                    </a:p>
                  </a:txBody>
                  <a:tcPr marL="0" marR="0" marT="0" marB="0" anchor="ctr" anchorCtr="1">
                    <a:noFill/>
                  </a:tcPr>
                </a:tc>
              </a:tr>
              <a:tr h="227628">
                <a:tc>
                  <a:txBody>
                    <a:bodyPr/>
                    <a:lstStyle/>
                    <a:p>
                      <a:pPr algn="ctr"/>
                      <a:r>
                        <a:rPr lang="en-US" altLang="zh-CN" sz="1200" b="1" dirty="0">
                          <a:solidFill>
                            <a:schemeClr val="bg2"/>
                          </a:solidFill>
                          <a:latin typeface="+mj-lt"/>
                        </a:rPr>
                        <a:t>S</a:t>
                      </a:r>
                      <a:r>
                        <a:rPr lang="en-US" altLang="zh-CN" sz="1200" b="1" baseline="-25000" dirty="0">
                          <a:solidFill>
                            <a:schemeClr val="bg2"/>
                          </a:solidFill>
                          <a:latin typeface="+mj-lt"/>
                        </a:rPr>
                        <a:t>12</a:t>
                      </a:r>
                      <a:endParaRPr lang="zh-CN" altLang="en-US" sz="12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200" b="1" kern="1200" dirty="0">
                          <a:solidFill>
                            <a:schemeClr val="bg2"/>
                          </a:solidFill>
                          <a:latin typeface="+mj-lt"/>
                          <a:ea typeface="+mn-ea"/>
                          <a:cs typeface="+mn-cs"/>
                        </a:rPr>
                        <a:t>S</a:t>
                      </a:r>
                      <a:r>
                        <a:rPr lang="en-US" altLang="zh-CN" sz="1200" b="1" kern="1200" baseline="-25000" dirty="0">
                          <a:solidFill>
                            <a:schemeClr val="bg2"/>
                          </a:solidFill>
                          <a:latin typeface="+mj-lt"/>
                          <a:ea typeface="+mn-ea"/>
                          <a:cs typeface="+mn-cs"/>
                        </a:rPr>
                        <a:t>0 </a:t>
                      </a:r>
                      <a:r>
                        <a:rPr lang="en-US" altLang="zh-CN" sz="1200" b="1" dirty="0">
                          <a:latin typeface="+mj-lt"/>
                        </a:rPr>
                        <a:t>/ </a:t>
                      </a:r>
                      <a:r>
                        <a:rPr lang="en-US" altLang="zh-CN" sz="1200" b="1" kern="1200" dirty="0">
                          <a:solidFill>
                            <a:srgbClr val="C00000"/>
                          </a:solidFill>
                          <a:latin typeface="+mj-lt"/>
                          <a:ea typeface="+mn-ea"/>
                          <a:cs typeface="+mn-cs"/>
                        </a:rPr>
                        <a:t>0</a:t>
                      </a:r>
                      <a:endParaRPr lang="zh-CN" altLang="en-US" sz="12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200" b="1" kern="1200" dirty="0">
                          <a:solidFill>
                            <a:schemeClr val="bg2"/>
                          </a:solidFill>
                          <a:latin typeface="+mj-lt"/>
                          <a:ea typeface="+mn-ea"/>
                          <a:cs typeface="+mn-cs"/>
                        </a:rPr>
                        <a:t>S</a:t>
                      </a:r>
                      <a:r>
                        <a:rPr lang="en-US" altLang="zh-CN" sz="1200" b="1" kern="1200" baseline="-25000" dirty="0">
                          <a:solidFill>
                            <a:schemeClr val="bg2"/>
                          </a:solidFill>
                          <a:latin typeface="+mj-lt"/>
                          <a:ea typeface="+mn-ea"/>
                          <a:cs typeface="+mn-cs"/>
                        </a:rPr>
                        <a:t>0 </a:t>
                      </a:r>
                      <a:r>
                        <a:rPr lang="en-US" altLang="zh-CN" sz="1200" b="1" dirty="0">
                          <a:latin typeface="+mj-lt"/>
                        </a:rPr>
                        <a:t>/ </a:t>
                      </a:r>
                      <a:r>
                        <a:rPr lang="en-US" altLang="zh-CN" sz="1200" b="1" kern="1200" dirty="0">
                          <a:solidFill>
                            <a:srgbClr val="C00000"/>
                          </a:solidFill>
                          <a:latin typeface="+mj-lt"/>
                          <a:ea typeface="+mn-ea"/>
                          <a:cs typeface="+mn-cs"/>
                        </a:rPr>
                        <a:t>0</a:t>
                      </a:r>
                      <a:endParaRPr lang="zh-CN" altLang="en-US" sz="1200" b="1" kern="1200" dirty="0">
                        <a:solidFill>
                          <a:srgbClr val="C00000"/>
                        </a:solidFill>
                        <a:latin typeface="+mj-lt"/>
                        <a:ea typeface="+mn-ea"/>
                        <a:cs typeface="+mn-cs"/>
                      </a:endParaRPr>
                    </a:p>
                  </a:txBody>
                  <a:tcPr marL="0" marR="0" marT="0" marB="0" anchor="ctr" anchorCtr="1">
                    <a:noFill/>
                  </a:tcPr>
                </a:tc>
              </a:tr>
              <a:tr h="227628">
                <a:tc>
                  <a:txBody>
                    <a:bodyPr/>
                    <a:lstStyle/>
                    <a:p>
                      <a:pPr algn="ctr"/>
                      <a:r>
                        <a:rPr lang="en-US" altLang="zh-CN" sz="1200" b="1" dirty="0">
                          <a:solidFill>
                            <a:schemeClr val="bg2"/>
                          </a:solidFill>
                          <a:latin typeface="+mj-lt"/>
                        </a:rPr>
                        <a:t>S</a:t>
                      </a:r>
                      <a:r>
                        <a:rPr lang="en-US" altLang="zh-CN" sz="1200" b="1" baseline="-25000" dirty="0">
                          <a:solidFill>
                            <a:schemeClr val="bg2"/>
                          </a:solidFill>
                          <a:latin typeface="+mj-lt"/>
                        </a:rPr>
                        <a:t>3</a:t>
                      </a:r>
                      <a:endParaRPr lang="zh-CN" altLang="en-US" sz="12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200" b="1" kern="1200" dirty="0">
                          <a:solidFill>
                            <a:schemeClr val="bg2"/>
                          </a:solidFill>
                          <a:latin typeface="+mj-lt"/>
                          <a:ea typeface="+mn-ea"/>
                          <a:cs typeface="+mn-cs"/>
                        </a:rPr>
                        <a:t>S</a:t>
                      </a:r>
                      <a:r>
                        <a:rPr lang="en-US" altLang="zh-CN" sz="1200" b="1" kern="1200" baseline="-25000" dirty="0">
                          <a:solidFill>
                            <a:schemeClr val="bg2"/>
                          </a:solidFill>
                          <a:latin typeface="+mj-lt"/>
                          <a:ea typeface="+mn-ea"/>
                          <a:cs typeface="+mn-cs"/>
                        </a:rPr>
                        <a:t>0 </a:t>
                      </a:r>
                      <a:r>
                        <a:rPr lang="en-US" altLang="zh-CN" sz="1200" b="1" dirty="0">
                          <a:solidFill>
                            <a:schemeClr val="bg2"/>
                          </a:solidFill>
                          <a:latin typeface="+mj-lt"/>
                        </a:rPr>
                        <a:t>/ </a:t>
                      </a:r>
                      <a:r>
                        <a:rPr lang="en-US" altLang="zh-CN" sz="1200" b="1" kern="1200" dirty="0">
                          <a:solidFill>
                            <a:srgbClr val="C00000"/>
                          </a:solidFill>
                          <a:latin typeface="+mj-lt"/>
                          <a:ea typeface="+mn-ea"/>
                          <a:cs typeface="+mn-cs"/>
                        </a:rPr>
                        <a:t>0</a:t>
                      </a:r>
                      <a:endParaRPr lang="zh-CN" altLang="en-US" sz="12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200" b="1" kern="1200" dirty="0">
                          <a:solidFill>
                            <a:schemeClr val="bg2"/>
                          </a:solidFill>
                          <a:latin typeface="+mj-lt"/>
                          <a:ea typeface="+mn-ea"/>
                          <a:cs typeface="+mn-cs"/>
                        </a:rPr>
                        <a:t>S</a:t>
                      </a:r>
                      <a:r>
                        <a:rPr lang="en-US" altLang="zh-CN" sz="1200" b="1" kern="1200" baseline="-25000" dirty="0">
                          <a:solidFill>
                            <a:schemeClr val="bg2"/>
                          </a:solidFill>
                          <a:latin typeface="+mj-lt"/>
                          <a:ea typeface="+mn-ea"/>
                          <a:cs typeface="+mn-cs"/>
                        </a:rPr>
                        <a:t>0 </a:t>
                      </a:r>
                      <a:r>
                        <a:rPr lang="en-US" altLang="zh-CN" sz="1200" b="1" dirty="0">
                          <a:solidFill>
                            <a:schemeClr val="bg2"/>
                          </a:solidFill>
                          <a:latin typeface="+mj-lt"/>
                        </a:rPr>
                        <a:t>/ </a:t>
                      </a:r>
                      <a:r>
                        <a:rPr lang="en-US" altLang="zh-CN" sz="1200" b="1" kern="1200" dirty="0">
                          <a:solidFill>
                            <a:srgbClr val="C00000"/>
                          </a:solidFill>
                          <a:latin typeface="+mj-lt"/>
                          <a:ea typeface="+mn-ea"/>
                          <a:cs typeface="+mn-cs"/>
                        </a:rPr>
                        <a:t>0</a:t>
                      </a:r>
                      <a:endParaRPr lang="zh-CN" altLang="en-US" sz="1200" b="1" kern="1200" dirty="0">
                        <a:solidFill>
                          <a:srgbClr val="C00000"/>
                        </a:solidFill>
                        <a:latin typeface="+mj-lt"/>
                        <a:ea typeface="+mn-ea"/>
                        <a:cs typeface="+mn-cs"/>
                      </a:endParaRPr>
                    </a:p>
                  </a:txBody>
                  <a:tcPr marL="0" marR="0" marT="0" marB="0" anchor="ctr" anchorCtr="1">
                    <a:noFill/>
                  </a:tcPr>
                </a:tc>
              </a:tr>
              <a:tr h="227628">
                <a:tc>
                  <a:txBody>
                    <a:bodyPr/>
                    <a:lstStyle/>
                    <a:p>
                      <a:pPr algn="ctr"/>
                      <a:r>
                        <a:rPr lang="en-US" altLang="zh-CN" sz="1200" b="1" dirty="0">
                          <a:solidFill>
                            <a:schemeClr val="bg2"/>
                          </a:solidFill>
                          <a:latin typeface="+mj-lt"/>
                        </a:rPr>
                        <a:t>S</a:t>
                      </a:r>
                      <a:r>
                        <a:rPr lang="en-US" altLang="zh-CN" sz="1200" b="1" baseline="-25000" dirty="0">
                          <a:solidFill>
                            <a:schemeClr val="bg2"/>
                          </a:solidFill>
                          <a:latin typeface="+mj-lt"/>
                        </a:rPr>
                        <a:t>14</a:t>
                      </a:r>
                      <a:endParaRPr lang="zh-CN" altLang="en-US" sz="12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200" b="1" kern="1200" dirty="0">
                          <a:solidFill>
                            <a:schemeClr val="bg2"/>
                          </a:solidFill>
                          <a:latin typeface="+mj-lt"/>
                          <a:ea typeface="+mn-ea"/>
                          <a:cs typeface="+mn-cs"/>
                        </a:rPr>
                        <a:t>S</a:t>
                      </a:r>
                      <a:r>
                        <a:rPr lang="en-US" altLang="zh-CN" sz="1200" b="1" kern="1200" baseline="-25000" dirty="0">
                          <a:solidFill>
                            <a:schemeClr val="bg2"/>
                          </a:solidFill>
                          <a:latin typeface="+mj-lt"/>
                          <a:ea typeface="+mn-ea"/>
                          <a:cs typeface="+mn-cs"/>
                        </a:rPr>
                        <a:t>0</a:t>
                      </a:r>
                      <a:r>
                        <a:rPr lang="en-US" altLang="zh-CN" sz="1200" b="1" dirty="0">
                          <a:latin typeface="+mj-lt"/>
                        </a:rPr>
                        <a:t> / </a:t>
                      </a:r>
                      <a:r>
                        <a:rPr lang="en-US" altLang="zh-CN" sz="1200" b="1" kern="1200" dirty="0">
                          <a:solidFill>
                            <a:srgbClr val="C00000"/>
                          </a:solidFill>
                          <a:latin typeface="+mj-lt"/>
                          <a:ea typeface="+mn-ea"/>
                          <a:cs typeface="+mn-cs"/>
                        </a:rPr>
                        <a:t>0</a:t>
                      </a:r>
                      <a:endParaRPr lang="zh-CN" altLang="en-US" sz="12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200" b="1" kern="1200" dirty="0">
                          <a:solidFill>
                            <a:schemeClr val="bg2"/>
                          </a:solidFill>
                          <a:latin typeface="+mj-lt"/>
                          <a:ea typeface="+mn-ea"/>
                          <a:cs typeface="+mn-cs"/>
                        </a:rPr>
                        <a:t>S</a:t>
                      </a:r>
                      <a:r>
                        <a:rPr lang="en-US" altLang="zh-CN" sz="1200" b="1" kern="1200" baseline="-25000" dirty="0">
                          <a:solidFill>
                            <a:schemeClr val="bg2"/>
                          </a:solidFill>
                          <a:latin typeface="+mj-lt"/>
                          <a:ea typeface="+mn-ea"/>
                          <a:cs typeface="+mn-cs"/>
                        </a:rPr>
                        <a:t>0</a:t>
                      </a:r>
                      <a:r>
                        <a:rPr lang="en-US" altLang="zh-CN" sz="1200" b="1" dirty="0">
                          <a:latin typeface="+mj-lt"/>
                        </a:rPr>
                        <a:t> / </a:t>
                      </a:r>
                      <a:r>
                        <a:rPr lang="en-US" altLang="zh-CN" sz="1200" b="1" kern="1200" dirty="0">
                          <a:solidFill>
                            <a:srgbClr val="C00000"/>
                          </a:solidFill>
                          <a:latin typeface="+mj-lt"/>
                          <a:ea typeface="+mn-ea"/>
                          <a:cs typeface="+mn-cs"/>
                        </a:rPr>
                        <a:t>1</a:t>
                      </a:r>
                      <a:endParaRPr lang="zh-CN" altLang="en-US" sz="1200" b="1" kern="1200" dirty="0">
                        <a:solidFill>
                          <a:srgbClr val="C00000"/>
                        </a:solidFill>
                        <a:latin typeface="+mj-lt"/>
                        <a:ea typeface="+mn-ea"/>
                        <a:cs typeface="+mn-cs"/>
                      </a:endParaRPr>
                    </a:p>
                  </a:txBody>
                  <a:tcPr marL="0" marR="0" marT="0" marB="0" anchor="ctr" anchorCtr="1">
                    <a:noFill/>
                  </a:tcPr>
                </a:tc>
              </a:tr>
              <a:tr h="227628">
                <a:tc>
                  <a:txBody>
                    <a:bodyPr/>
                    <a:lstStyle/>
                    <a:p>
                      <a:pPr algn="ctr"/>
                      <a:r>
                        <a:rPr lang="en-US" altLang="zh-CN" sz="1200" b="1" dirty="0">
                          <a:solidFill>
                            <a:schemeClr val="bg2"/>
                          </a:solidFill>
                          <a:latin typeface="+mj-lt"/>
                        </a:rPr>
                        <a:t>S</a:t>
                      </a:r>
                      <a:r>
                        <a:rPr lang="en-US" altLang="zh-CN" sz="1200" b="1" baseline="-25000" dirty="0">
                          <a:solidFill>
                            <a:schemeClr val="bg2"/>
                          </a:solidFill>
                          <a:latin typeface="+mj-lt"/>
                        </a:rPr>
                        <a:t>15</a:t>
                      </a:r>
                      <a:endParaRPr lang="zh-CN" altLang="en-US" sz="12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200" b="1" kern="1200" dirty="0">
                          <a:solidFill>
                            <a:schemeClr val="bg2"/>
                          </a:solidFill>
                          <a:latin typeface="+mj-lt"/>
                          <a:ea typeface="+mn-ea"/>
                          <a:cs typeface="+mn-cs"/>
                        </a:rPr>
                        <a:t>S</a:t>
                      </a:r>
                      <a:r>
                        <a:rPr lang="en-US" altLang="zh-CN" sz="1200" b="1" kern="1200" baseline="-25000" dirty="0">
                          <a:solidFill>
                            <a:schemeClr val="bg2"/>
                          </a:solidFill>
                          <a:latin typeface="+mj-lt"/>
                          <a:ea typeface="+mn-ea"/>
                          <a:cs typeface="+mn-cs"/>
                        </a:rPr>
                        <a:t>0 </a:t>
                      </a:r>
                      <a:r>
                        <a:rPr lang="en-US" altLang="zh-CN" sz="1200" b="1" dirty="0">
                          <a:latin typeface="+mj-lt"/>
                        </a:rPr>
                        <a:t>/ </a:t>
                      </a:r>
                      <a:r>
                        <a:rPr lang="en-US" altLang="zh-CN" sz="1200" b="1" kern="1200" dirty="0">
                          <a:solidFill>
                            <a:srgbClr val="C00000"/>
                          </a:solidFill>
                          <a:latin typeface="+mj-lt"/>
                          <a:ea typeface="+mn-ea"/>
                          <a:cs typeface="+mn-cs"/>
                        </a:rPr>
                        <a:t>1</a:t>
                      </a:r>
                      <a:endParaRPr lang="zh-CN" altLang="en-US" sz="12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200" b="1" kern="1200" dirty="0">
                          <a:solidFill>
                            <a:schemeClr val="bg2"/>
                          </a:solidFill>
                          <a:latin typeface="+mj-lt"/>
                          <a:ea typeface="+mn-ea"/>
                          <a:cs typeface="+mn-cs"/>
                        </a:rPr>
                        <a:t>S</a:t>
                      </a:r>
                      <a:r>
                        <a:rPr lang="en-US" altLang="zh-CN" sz="1200" b="1" kern="1200" baseline="-25000" dirty="0">
                          <a:solidFill>
                            <a:schemeClr val="bg2"/>
                          </a:solidFill>
                          <a:latin typeface="+mj-lt"/>
                          <a:ea typeface="+mn-ea"/>
                          <a:cs typeface="+mn-cs"/>
                        </a:rPr>
                        <a:t>0 </a:t>
                      </a:r>
                      <a:r>
                        <a:rPr lang="en-US" altLang="zh-CN" sz="1200" b="1" dirty="0">
                          <a:latin typeface="+mj-lt"/>
                        </a:rPr>
                        <a:t>/ </a:t>
                      </a:r>
                      <a:r>
                        <a:rPr lang="en-US" altLang="zh-CN" sz="1200" b="1" kern="1200" dirty="0">
                          <a:solidFill>
                            <a:srgbClr val="C00000"/>
                          </a:solidFill>
                          <a:latin typeface="+mj-lt"/>
                          <a:ea typeface="+mn-ea"/>
                          <a:cs typeface="+mn-cs"/>
                        </a:rPr>
                        <a:t>1</a:t>
                      </a:r>
                      <a:endParaRPr lang="zh-CN" altLang="en-US" sz="1200" b="1" kern="1200" dirty="0">
                        <a:solidFill>
                          <a:srgbClr val="C00000"/>
                        </a:solidFill>
                        <a:latin typeface="+mj-lt"/>
                        <a:ea typeface="+mn-ea"/>
                        <a:cs typeface="+mn-cs"/>
                      </a:endParaRPr>
                    </a:p>
                  </a:txBody>
                  <a:tcPr marL="0" marR="0" marT="0" marB="0" anchor="ctr" anchorCtr="1">
                    <a:noFill/>
                  </a:tcPr>
                </a:tc>
              </a:tr>
            </a:tbl>
          </a:graphicData>
        </a:graphic>
      </p:graphicFrame>
      <p:grpSp>
        <p:nvGrpSpPr>
          <p:cNvPr id="50259" name="组合 12"/>
          <p:cNvGrpSpPr/>
          <p:nvPr/>
        </p:nvGrpSpPr>
        <p:grpSpPr>
          <a:xfrm>
            <a:off x="2771775" y="3795713"/>
            <a:ext cx="1439863" cy="738187"/>
            <a:chOff x="4413445" y="1000112"/>
            <a:chExt cx="1470438" cy="243212"/>
          </a:xfrm>
        </p:grpSpPr>
        <p:sp>
          <p:nvSpPr>
            <p:cNvPr id="50262" name="圆角矩形标注 13"/>
            <p:cNvSpPr/>
            <p:nvPr/>
          </p:nvSpPr>
          <p:spPr>
            <a:xfrm>
              <a:off x="4413445" y="1011894"/>
              <a:ext cx="1360005" cy="218572"/>
            </a:xfrm>
            <a:prstGeom prst="wedgeRoundRectCallout">
              <a:avLst>
                <a:gd name="adj1" fmla="val -5259"/>
                <a:gd name="adj2" fmla="val -87981"/>
                <a:gd name="adj3" fmla="val 16667"/>
              </a:avLst>
            </a:prstGeom>
            <a:solidFill>
              <a:schemeClr val="tx1"/>
            </a:solidFill>
            <a:ln w="19050" cap="flat" cmpd="sng">
              <a:solidFill>
                <a:srgbClr val="C00000"/>
              </a:solidFill>
              <a:prstDash val="solid"/>
              <a:round/>
              <a:headEnd type="none" w="med" len="med"/>
              <a:tailEnd type="none" w="med" len="med"/>
            </a:ln>
          </p:spPr>
          <p:txBody>
            <a:bodyPr>
              <a:spAutoFit/>
            </a:bodyPr>
            <a:p>
              <a:endParaRPr lang="zh-CN" altLang="en-US" sz="1400" dirty="0">
                <a:latin typeface="Arial" panose="020B0604020202020204" pitchFamily="34" charset="0"/>
              </a:endParaRPr>
            </a:p>
          </p:txBody>
        </p:sp>
        <p:sp>
          <p:nvSpPr>
            <p:cNvPr id="50263" name="Text Box 34"/>
            <p:cNvSpPr txBox="1"/>
            <p:nvPr/>
          </p:nvSpPr>
          <p:spPr>
            <a:xfrm>
              <a:off x="4429122" y="1000112"/>
              <a:ext cx="1454761" cy="243212"/>
            </a:xfrm>
            <a:prstGeom prst="rect">
              <a:avLst/>
            </a:prstGeom>
            <a:noFill/>
            <a:ln w="19050">
              <a:noFill/>
            </a:ln>
          </p:spPr>
          <p:txBody>
            <a:bodyPr>
              <a:spAutoFit/>
            </a:bodyPr>
            <a:p>
              <a:r>
                <a:rPr lang="zh-CN" altLang="en-US" sz="1400" b="1" dirty="0">
                  <a:latin typeface="Arial" panose="020B0604020202020204" pitchFamily="34" charset="0"/>
                  <a:ea typeface="黑体" panose="02010609060101010101" pitchFamily="49" charset="-122"/>
                </a:rPr>
                <a:t>凑够</a:t>
              </a:r>
              <a:r>
                <a:rPr lang="en-US" altLang="zh-CN" sz="1400" b="1" dirty="0">
                  <a:latin typeface="Arial" panose="020B0604020202020204" pitchFamily="34" charset="0"/>
                  <a:ea typeface="黑体" panose="02010609060101010101" pitchFamily="49" charset="-122"/>
                </a:rPr>
                <a:t>4</a:t>
              </a:r>
              <a:r>
                <a:rPr lang="zh-CN" altLang="en-US" sz="1400" b="1" dirty="0">
                  <a:latin typeface="Arial" panose="020B0604020202020204" pitchFamily="34" charset="0"/>
                  <a:ea typeface="黑体" panose="02010609060101010101" pitchFamily="49" charset="-122"/>
                </a:rPr>
                <a:t>位输入，给出的判断才有意义</a:t>
              </a:r>
              <a:endParaRPr lang="zh-CN" altLang="en-US" sz="1400" b="1" dirty="0">
                <a:latin typeface="Arial" panose="020B0604020202020204" pitchFamily="34" charset="0"/>
                <a:ea typeface="黑体" panose="02010609060101010101" pitchFamily="49" charset="-122"/>
              </a:endParaRPr>
            </a:p>
          </p:txBody>
        </p:sp>
      </p:grpSp>
      <p:sp>
        <p:nvSpPr>
          <p:cNvPr id="50260" name="右箭头 109"/>
          <p:cNvSpPr/>
          <p:nvPr/>
        </p:nvSpPr>
        <p:spPr>
          <a:xfrm>
            <a:off x="5076825" y="2284413"/>
            <a:ext cx="358775" cy="287337"/>
          </a:xfrm>
          <a:prstGeom prst="rightArrow">
            <a:avLst>
              <a:gd name="adj1" fmla="val 50000"/>
              <a:gd name="adj2" fmla="val 49944"/>
            </a:avLst>
          </a:prstGeom>
          <a:solidFill>
            <a:schemeClr val="accent1"/>
          </a:solidFill>
          <a:ln w="9525" cap="flat" cmpd="sng">
            <a:solidFill>
              <a:schemeClr val="bg2"/>
            </a:solidFill>
            <a:prstDash val="solid"/>
            <a:roun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2" name="灯片编号占位符 1"/>
          <p:cNvSpPr txBox="1">
            <a:spLocks noGrp="1"/>
          </p:cNvSpPr>
          <p:nvPr>
            <p:ph type="sldNum" sz="quarter" idx="4"/>
          </p:nvPr>
        </p:nvSpPr>
        <p:spPr bwMode="auto"/>
        <p:txBody>
          <a:bodyPr wrap="square" lIns="92075" tIns="46038" rIns="92075" bIns="46038" numCol="1" anchor="ctr"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000" dirty="0"/>
            </a:fld>
            <a:endParaRPr lang="en-US" altLang="zh-CN" sz="1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21"/>
                                        </p:tgtEl>
                                        <p:attrNameLst>
                                          <p:attrName>style.visibility</p:attrName>
                                        </p:attrNameLst>
                                      </p:cBhvr>
                                      <p:to>
                                        <p:strVal val="visible"/>
                                      </p:to>
                                    </p:set>
                                    <p:animEffect transition="in" filter="dissolve">
                                      <p:cBhvr>
                                        <p:cTn id="7" dur="500"/>
                                        <p:tgtEl>
                                          <p:spTgt spid="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2226" name="组合 111"/>
          <p:cNvGrpSpPr/>
          <p:nvPr/>
        </p:nvGrpSpPr>
        <p:grpSpPr>
          <a:xfrm>
            <a:off x="377825" y="-147637"/>
            <a:ext cx="8375650" cy="4084637"/>
            <a:chOff x="1458072" y="1312298"/>
            <a:chExt cx="6282281" cy="4083844"/>
          </a:xfrm>
        </p:grpSpPr>
        <p:grpSp>
          <p:nvGrpSpPr>
            <p:cNvPr id="52230" name="组合 3"/>
            <p:cNvGrpSpPr/>
            <p:nvPr/>
          </p:nvGrpSpPr>
          <p:grpSpPr>
            <a:xfrm>
              <a:off x="1458072" y="1312298"/>
              <a:ext cx="6282281" cy="4083844"/>
              <a:chOff x="534887" y="245128"/>
              <a:chExt cx="5778086" cy="4083844"/>
            </a:xfrm>
          </p:grpSpPr>
          <p:sp>
            <p:nvSpPr>
              <p:cNvPr id="5" name="圆角矩形 248"/>
              <p:cNvSpPr>
                <a:spLocks noChangeArrowheads="1"/>
              </p:cNvSpPr>
              <p:nvPr/>
            </p:nvSpPr>
            <p:spPr bwMode="auto">
              <a:xfrm>
                <a:off x="700257" y="1092689"/>
                <a:ext cx="5612716" cy="2426815"/>
              </a:xfrm>
              <a:prstGeom prst="roundRect">
                <a:avLst>
                  <a:gd name="adj" fmla="val 12642"/>
                </a:avLst>
              </a:prstGeom>
              <a:noFill/>
              <a:ln w="19050" algn="ctr">
                <a:solidFill>
                  <a:schemeClr val="accent1">
                    <a:lumMod val="50000"/>
                  </a:schemeClr>
                </a:solidFill>
                <a:prstDash val="sysDash"/>
                <a:round/>
              </a:ln>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2233" name="Rectangle 16"/>
              <p:cNvSpPr/>
              <p:nvPr/>
            </p:nvSpPr>
            <p:spPr>
              <a:xfrm>
                <a:off x="534887" y="245128"/>
                <a:ext cx="5761658" cy="4083844"/>
              </a:xfrm>
              <a:prstGeom prst="rect">
                <a:avLst/>
              </a:prstGeom>
              <a:noFill/>
              <a:ln w="28575">
                <a:noFill/>
              </a:ln>
            </p:spPr>
            <p:txBody>
              <a:bodyPr lIns="92075" tIns="46038" rIns="92075" bIns="46038" anchor="ctr"/>
              <a:p>
                <a:pPr marL="809625" indent="-809625">
                  <a:spcBef>
                    <a:spcPct val="50000"/>
                  </a:spcBef>
                  <a:buClr>
                    <a:schemeClr val="accent2"/>
                  </a:buClr>
                  <a:buSzPct val="80000"/>
                  <a:buFont typeface="Wingdings" panose="05000000000000000000" pitchFamily="2" charset="2"/>
                </a:pPr>
                <a:r>
                  <a:rPr lang="en-US" altLang="zh-CN" sz="1600" b="1" dirty="0">
                    <a:latin typeface="黑体" panose="02010609060101010101" pitchFamily="49" charset="-122"/>
                    <a:ea typeface="黑体" panose="02010609060101010101" pitchFamily="49" charset="-122"/>
                  </a:rPr>
                  <a:t>  </a:t>
                </a:r>
                <a:r>
                  <a:rPr lang="zh-CN" altLang="en-US" sz="1600" b="1" dirty="0">
                    <a:latin typeface="黑体" panose="02010609060101010101" pitchFamily="49" charset="-122"/>
                    <a:ea typeface="黑体" panose="02010609060101010101" pitchFamily="49" charset="-122"/>
                  </a:rPr>
                  <a:t>（</a:t>
                </a:r>
                <a:r>
                  <a:rPr lang="en-US" altLang="zh-CN" sz="1600" b="1" dirty="0">
                    <a:latin typeface="黑体" panose="02010609060101010101" pitchFamily="49" charset="-122"/>
                    <a:ea typeface="黑体" panose="02010609060101010101" pitchFamily="49" charset="-122"/>
                  </a:rPr>
                  <a:t>1</a:t>
                </a:r>
                <a:r>
                  <a:rPr lang="zh-CN" altLang="en-US" sz="1600" b="1" dirty="0">
                    <a:latin typeface="黑体" panose="02010609060101010101" pitchFamily="49" charset="-122"/>
                    <a:ea typeface="黑体" panose="02010609060101010101" pitchFamily="49" charset="-122"/>
                  </a:rPr>
                  <a:t>）从初始状态</a:t>
                </a:r>
                <a:r>
                  <a:rPr lang="en-US" altLang="zh-CN" sz="1600" b="1" dirty="0">
                    <a:latin typeface="Arial" panose="020B0604020202020204" pitchFamily="34" charset="0"/>
                    <a:ea typeface="黑体" panose="02010609060101010101" pitchFamily="49" charset="-122"/>
                  </a:rPr>
                  <a:t>S</a:t>
                </a:r>
                <a:r>
                  <a:rPr lang="en-US" altLang="zh-CN" sz="1600" b="1" baseline="-25000" dirty="0">
                    <a:latin typeface="Arial" panose="020B0604020202020204" pitchFamily="34" charset="0"/>
                    <a:ea typeface="黑体" panose="02010609060101010101" pitchFamily="49" charset="-122"/>
                  </a:rPr>
                  <a:t>0</a:t>
                </a:r>
                <a:r>
                  <a:rPr lang="zh-CN" altLang="en-US" sz="1600" b="1" dirty="0">
                    <a:latin typeface="黑体" panose="02010609060101010101" pitchFamily="49" charset="-122"/>
                    <a:ea typeface="黑体" panose="02010609060101010101" pitchFamily="49" charset="-122"/>
                  </a:rPr>
                  <a:t>开始（这个初始状态没有特殊含义，仅仅代表一个起点），每来一个输入，次态总是分成左右两种情况。</a:t>
                </a:r>
                <a:endParaRPr lang="zh-CN" altLang="en-US" sz="1600" b="1" dirty="0">
                  <a:solidFill>
                    <a:srgbClr val="C00000"/>
                  </a:solidFill>
                  <a:latin typeface="黑体" panose="02010609060101010101" pitchFamily="49" charset="-122"/>
                  <a:ea typeface="黑体" panose="02010609060101010101" pitchFamily="49" charset="-122"/>
                </a:endParaRPr>
              </a:p>
              <a:p>
                <a:pPr marL="809625" indent="-809625">
                  <a:spcBef>
                    <a:spcPct val="50000"/>
                  </a:spcBef>
                  <a:buClr>
                    <a:schemeClr val="accent2"/>
                  </a:buClr>
                  <a:buSzPct val="80000"/>
                  <a:buFont typeface="Wingdings" panose="05000000000000000000" pitchFamily="2" charset="2"/>
                </a:pPr>
                <a:r>
                  <a:rPr lang="zh-CN" altLang="en-US" sz="1600" b="1" dirty="0">
                    <a:latin typeface="黑体" panose="02010609060101010101" pitchFamily="49" charset="-122"/>
                    <a:ea typeface="黑体" panose="02010609060101010101" pitchFamily="49" charset="-122"/>
                  </a:rPr>
                  <a:t>  （</a:t>
                </a:r>
                <a:r>
                  <a:rPr lang="en-US" altLang="zh-CN" sz="1600" b="1" dirty="0">
                    <a:latin typeface="黑体" panose="02010609060101010101" pitchFamily="49" charset="-122"/>
                    <a:ea typeface="黑体" panose="02010609060101010101" pitchFamily="49" charset="-122"/>
                  </a:rPr>
                  <a:t>2</a:t>
                </a:r>
                <a:r>
                  <a:rPr lang="zh-CN" altLang="en-US" sz="1600" b="1" dirty="0">
                    <a:latin typeface="黑体" panose="02010609060101010101" pitchFamily="49" charset="-122"/>
                    <a:ea typeface="黑体" panose="02010609060101010101" pitchFamily="49" charset="-122"/>
                  </a:rPr>
                  <a:t>）状态图由上至下分为</a:t>
                </a:r>
                <a:r>
                  <a:rPr lang="en-US" altLang="zh-CN" sz="1600" b="1" dirty="0">
                    <a:solidFill>
                      <a:srgbClr val="C00000"/>
                    </a:solidFill>
                    <a:latin typeface="Arial" panose="020B0604020202020204" pitchFamily="34" charset="0"/>
                    <a:ea typeface="黑体" panose="02010609060101010101" pitchFamily="49" charset="-122"/>
                  </a:rPr>
                  <a:t>N</a:t>
                </a:r>
                <a:r>
                  <a:rPr lang="zh-CN" altLang="en-US" sz="1600" b="1" dirty="0">
                    <a:latin typeface="黑体" panose="02010609060101010101" pitchFamily="49" charset="-122"/>
                    <a:ea typeface="黑体" panose="02010609060101010101" pitchFamily="49" charset="-122"/>
                  </a:rPr>
                  <a:t>层：第一层代表起点；第二层代表检测器收到</a:t>
                </a:r>
                <a:r>
                  <a:rPr lang="en-US" altLang="zh-CN" sz="1600" b="1" dirty="0">
                    <a:solidFill>
                      <a:srgbClr val="C00000"/>
                    </a:solidFill>
                    <a:latin typeface="Arial" panose="020B0604020202020204" pitchFamily="34" charset="0"/>
                    <a:ea typeface="黑体" panose="02010609060101010101" pitchFamily="49" charset="-122"/>
                  </a:rPr>
                  <a:t>1</a:t>
                </a:r>
                <a:r>
                  <a:rPr lang="zh-CN" altLang="en-US" sz="1600" b="1" dirty="0">
                    <a:latin typeface="黑体" panose="02010609060101010101" pitchFamily="49" charset="-122"/>
                    <a:ea typeface="黑体" panose="02010609060101010101" pitchFamily="49" charset="-122"/>
                  </a:rPr>
                  <a:t>位数据时，电路的状态情况；第三层代表检测器收到</a:t>
                </a:r>
                <a:r>
                  <a:rPr lang="en-US" altLang="zh-CN" sz="1600" b="1" dirty="0">
                    <a:solidFill>
                      <a:srgbClr val="C00000"/>
                    </a:solidFill>
                    <a:latin typeface="Arial" panose="020B0604020202020204" pitchFamily="34" charset="0"/>
                    <a:ea typeface="黑体" panose="02010609060101010101" pitchFamily="49" charset="-122"/>
                  </a:rPr>
                  <a:t>2</a:t>
                </a:r>
                <a:r>
                  <a:rPr lang="zh-CN" altLang="en-US" sz="1600" b="1" dirty="0">
                    <a:latin typeface="黑体" panose="02010609060101010101" pitchFamily="49" charset="-122"/>
                    <a:ea typeface="黑体" panose="02010609060101010101" pitchFamily="49" charset="-122"/>
                  </a:rPr>
                  <a:t>位数据时，电路的状态情况</a:t>
                </a:r>
                <a:r>
                  <a:rPr lang="en-US" altLang="zh-CN" sz="1600" b="1" dirty="0">
                    <a:latin typeface="黑体" panose="02010609060101010101" pitchFamily="49" charset="-122"/>
                    <a:ea typeface="黑体" panose="02010609060101010101" pitchFamily="49" charset="-122"/>
                  </a:rPr>
                  <a:t>……</a:t>
                </a:r>
                <a:r>
                  <a:rPr lang="zh-CN" altLang="en-US" sz="1600" b="1" dirty="0">
                    <a:latin typeface="黑体" panose="02010609060101010101" pitchFamily="49" charset="-122"/>
                    <a:ea typeface="黑体" panose="02010609060101010101" pitchFamily="49" charset="-122"/>
                  </a:rPr>
                  <a:t>； 直到第</a:t>
                </a:r>
                <a:r>
                  <a:rPr lang="en-US" altLang="zh-CN" sz="1600" b="1" dirty="0">
                    <a:solidFill>
                      <a:srgbClr val="C00000"/>
                    </a:solidFill>
                    <a:latin typeface="Arial" panose="020B0604020202020204" pitchFamily="34" charset="0"/>
                    <a:ea typeface="黑体" panose="02010609060101010101" pitchFamily="49" charset="-122"/>
                  </a:rPr>
                  <a:t>N</a:t>
                </a:r>
                <a:r>
                  <a:rPr lang="zh-CN" altLang="en-US" sz="1600" b="1" dirty="0">
                    <a:latin typeface="黑体" panose="02010609060101010101" pitchFamily="49" charset="-122"/>
                    <a:ea typeface="黑体" panose="02010609060101010101" pitchFamily="49" charset="-122"/>
                  </a:rPr>
                  <a:t>层，代表检测器收到 </a:t>
                </a:r>
                <a:r>
                  <a:rPr lang="en-US" altLang="zh-CN" sz="1600" b="1" dirty="0">
                    <a:solidFill>
                      <a:srgbClr val="C00000"/>
                    </a:solidFill>
                    <a:latin typeface="Arial" panose="020B0604020202020204" pitchFamily="34" charset="0"/>
                    <a:ea typeface="黑体" panose="02010609060101010101" pitchFamily="49" charset="-122"/>
                  </a:rPr>
                  <a:t>N-1</a:t>
                </a:r>
                <a:r>
                  <a:rPr lang="zh-CN" altLang="en-US" sz="1600" b="1" dirty="0">
                    <a:latin typeface="黑体" panose="02010609060101010101" pitchFamily="49" charset="-122"/>
                    <a:ea typeface="黑体" panose="02010609060101010101" pitchFamily="49" charset="-122"/>
                  </a:rPr>
                  <a:t>位数据时，电路的状态情况。再来一位输入数据，则构成了</a:t>
                </a:r>
                <a:r>
                  <a:rPr lang="en-US" altLang="zh-CN" sz="1600" b="1" dirty="0">
                    <a:solidFill>
                      <a:srgbClr val="C00000"/>
                    </a:solidFill>
                    <a:latin typeface="Arial" panose="020B0604020202020204" pitchFamily="34" charset="0"/>
                    <a:ea typeface="黑体" panose="02010609060101010101" pitchFamily="49" charset="-122"/>
                  </a:rPr>
                  <a:t>N</a:t>
                </a:r>
                <a:r>
                  <a:rPr lang="zh-CN" altLang="en-US" sz="1600" b="1" dirty="0">
                    <a:latin typeface="黑体" panose="02010609060101010101" pitchFamily="49" charset="-122"/>
                    <a:ea typeface="黑体" panose="02010609060101010101" pitchFamily="49" charset="-122"/>
                  </a:rPr>
                  <a:t>位待检测码制。此时，检测器可以给出判读，该码制正确还是错误。  </a:t>
                </a:r>
                <a:endParaRPr lang="en-US" altLang="zh-CN" sz="1600" b="1" dirty="0">
                  <a:latin typeface="黑体" panose="02010609060101010101" pitchFamily="49" charset="-122"/>
                  <a:ea typeface="黑体" panose="02010609060101010101" pitchFamily="49" charset="-122"/>
                </a:endParaRPr>
              </a:p>
              <a:p>
                <a:pPr marL="809625" indent="-809625">
                  <a:spcBef>
                    <a:spcPct val="50000"/>
                  </a:spcBef>
                  <a:buClr>
                    <a:schemeClr val="accent2"/>
                  </a:buClr>
                  <a:buSzPct val="80000"/>
                  <a:buFont typeface="Wingdings" panose="05000000000000000000" pitchFamily="2" charset="2"/>
                </a:pPr>
                <a:r>
                  <a:rPr lang="en-US" altLang="zh-CN" sz="1600" b="1" dirty="0">
                    <a:latin typeface="黑体" panose="02010609060101010101" pitchFamily="49" charset="-122"/>
                    <a:ea typeface="黑体" panose="02010609060101010101" pitchFamily="49" charset="-122"/>
                  </a:rPr>
                  <a:t>  </a:t>
                </a:r>
                <a:r>
                  <a:rPr lang="zh-CN" altLang="en-US" sz="1600" b="1" dirty="0">
                    <a:latin typeface="黑体" panose="02010609060101010101" pitchFamily="49" charset="-122"/>
                    <a:ea typeface="黑体" panose="02010609060101010101" pitchFamily="49" charset="-122"/>
                  </a:rPr>
                  <a:t>（</a:t>
                </a:r>
                <a:r>
                  <a:rPr lang="en-US" altLang="zh-CN" sz="1600" b="1" dirty="0">
                    <a:latin typeface="黑体" panose="02010609060101010101" pitchFamily="49" charset="-122"/>
                    <a:ea typeface="黑体" panose="02010609060101010101" pitchFamily="49" charset="-122"/>
                  </a:rPr>
                  <a:t>3</a:t>
                </a:r>
                <a:r>
                  <a:rPr lang="zh-CN" altLang="en-US" sz="1600" b="1" dirty="0">
                    <a:latin typeface="黑体" panose="02010609060101010101" pitchFamily="49" charset="-122"/>
                    <a:ea typeface="黑体" panose="02010609060101010101" pitchFamily="49" charset="-122"/>
                  </a:rPr>
                  <a:t>）一轮检测结束，回到初始状态，等待下一组输入。</a:t>
                </a:r>
                <a:endParaRPr lang="zh-CN" altLang="en-US" sz="1600" b="1" dirty="0">
                  <a:latin typeface="黑体" panose="02010609060101010101" pitchFamily="49" charset="-122"/>
                  <a:ea typeface="黑体" panose="02010609060101010101" pitchFamily="49" charset="-122"/>
                </a:endParaRPr>
              </a:p>
            </p:txBody>
          </p:sp>
        </p:grpSp>
        <p:sp>
          <p:nvSpPr>
            <p:cNvPr id="9" name="TextBox 8"/>
            <p:cNvSpPr txBox="1"/>
            <p:nvPr/>
          </p:nvSpPr>
          <p:spPr>
            <a:xfrm>
              <a:off x="2771445" y="1996378"/>
              <a:ext cx="3942500" cy="399972"/>
            </a:xfrm>
            <a:prstGeom prst="rect">
              <a:avLst/>
            </a:prstGeom>
            <a:solidFill>
              <a:schemeClr val="tx1"/>
            </a:solidFill>
          </p:spPr>
          <p:txBody>
            <a:bodyPr>
              <a:spAutoFit/>
            </a:bodyPr>
            <a:lstStyle/>
            <a:p>
              <a:pPr marR="0" algn="ctr" defTabSz="914400">
                <a:buClrTx/>
                <a:buSzTx/>
                <a:buFontTx/>
                <a:defRPr/>
              </a:pPr>
              <a:r>
                <a:rPr kumimoji="1" lang="en-US" altLang="zh-CN" sz="2000" b="1" kern="1200" cap="none" spc="0" normalizeH="0" baseline="0" noProof="0" dirty="0">
                  <a:solidFill>
                    <a:srgbClr val="0000BF"/>
                  </a:solidFill>
                  <a:latin typeface="+mj-lt"/>
                  <a:ea typeface="黑体" panose="02010609060101010101" pitchFamily="49" charset="-122"/>
                  <a:cs typeface="+mn-cs"/>
                </a:rPr>
                <a:t>N</a:t>
              </a:r>
              <a:r>
                <a:rPr kumimoji="1" lang="zh-CN" altLang="en-US" sz="2000" b="1" kern="1200" cap="none" spc="0" normalizeH="0" baseline="0" noProof="0" dirty="0">
                  <a:solidFill>
                    <a:srgbClr val="0000BF"/>
                  </a:solidFill>
                  <a:latin typeface="黑体" panose="02010609060101010101" pitchFamily="49" charset="-122"/>
                  <a:ea typeface="黑体" panose="02010609060101010101" pitchFamily="49" charset="-122"/>
                  <a:cs typeface="+mn-cs"/>
                </a:rPr>
                <a:t>位码制检测电路的原始状态图构造方法总结</a:t>
              </a:r>
              <a:endParaRPr kumimoji="1" lang="zh-CN" altLang="en-US" sz="2000" b="1" kern="1200" cap="none" spc="0" normalizeH="0" baseline="0" noProof="0" dirty="0">
                <a:solidFill>
                  <a:srgbClr val="0000BF"/>
                </a:solidFill>
                <a:latin typeface="黑体" panose="02010609060101010101" pitchFamily="49" charset="-122"/>
                <a:ea typeface="黑体" panose="02010609060101010101" pitchFamily="49" charset="-122"/>
                <a:cs typeface="+mn-cs"/>
              </a:endParaRPr>
            </a:p>
          </p:txBody>
        </p:sp>
      </p:grpSp>
      <p:sp>
        <p:nvSpPr>
          <p:cNvPr id="52227" name="标题 1"/>
          <p:cNvSpPr>
            <a:spLocks noGrp="1"/>
          </p:cNvSpPr>
          <p:nvPr>
            <p:ph type="title"/>
          </p:nvPr>
        </p:nvSpPr>
        <p:spPr>
          <a:xfrm>
            <a:off x="685800" y="80963"/>
            <a:ext cx="7772400" cy="330200"/>
          </a:xfrm>
        </p:spPr>
        <p:txBody>
          <a:bodyPr vert="horz" wrap="square" lIns="92075" tIns="46038" rIns="92075" bIns="46038" anchor="ctr"/>
          <a:p>
            <a:r>
              <a:rPr lang="zh-CN" altLang="en-US" sz="2400" dirty="0">
                <a:latin typeface="黑体" panose="02010609060101010101" pitchFamily="49" charset="-122"/>
                <a:ea typeface="黑体" panose="02010609060101010101" pitchFamily="49" charset="-122"/>
                <a:cs typeface="+mj-cs"/>
              </a:rPr>
              <a:t>码制检测电路设计</a:t>
            </a:r>
            <a:endParaRPr lang="zh-CN" altLang="en-US" dirty="0">
              <a:latin typeface="黑体" panose="02010609060101010101" pitchFamily="49" charset="-122"/>
              <a:ea typeface="黑体" panose="02010609060101010101" pitchFamily="49" charset="-122"/>
              <a:cs typeface="+mj-cs"/>
            </a:endParaRPr>
          </a:p>
        </p:txBody>
      </p:sp>
      <p:pic>
        <p:nvPicPr>
          <p:cNvPr id="52228" name="Picture 2"/>
          <p:cNvPicPr>
            <a:picLocks noChangeAspect="1"/>
          </p:cNvPicPr>
          <p:nvPr/>
        </p:nvPicPr>
        <p:blipFill>
          <a:blip r:embed="rId1"/>
          <a:stretch>
            <a:fillRect/>
          </a:stretch>
        </p:blipFill>
        <p:spPr>
          <a:xfrm>
            <a:off x="2703513" y="2963863"/>
            <a:ext cx="3736975" cy="1944687"/>
          </a:xfrm>
          <a:prstGeom prst="rect">
            <a:avLst/>
          </a:prstGeom>
          <a:noFill/>
          <a:ln w="9525">
            <a:noFill/>
          </a:ln>
        </p:spPr>
      </p:pic>
      <p:sp>
        <p:nvSpPr>
          <p:cNvPr id="2" name="灯片编号占位符 1"/>
          <p:cNvSpPr txBox="1">
            <a:spLocks noGrp="1"/>
          </p:cNvSpPr>
          <p:nvPr>
            <p:ph type="sldNum" sz="quarter" idx="4"/>
          </p:nvPr>
        </p:nvSpPr>
        <p:spPr bwMode="auto"/>
        <p:txBody>
          <a:bodyPr wrap="square" lIns="92075" tIns="46038" rIns="92075" bIns="46038" numCol="1" anchor="ctr"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000" dirty="0"/>
            </a:fld>
            <a:endParaRPr lang="en-US" altLang="zh-CN" sz="10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标题 1"/>
          <p:cNvSpPr>
            <a:spLocks noGrp="1"/>
          </p:cNvSpPr>
          <p:nvPr>
            <p:ph type="title"/>
          </p:nvPr>
        </p:nvSpPr>
        <p:spPr>
          <a:xfrm>
            <a:off x="685800" y="80963"/>
            <a:ext cx="7772400" cy="330200"/>
          </a:xfrm>
        </p:spPr>
        <p:txBody>
          <a:bodyPr vert="horz" wrap="square" lIns="92075" tIns="46038" rIns="92075" bIns="46038" anchor="ctr"/>
          <a:p>
            <a:pPr eaLnBrk="1" hangingPunct="1">
              <a:spcBef>
                <a:spcPct val="20000"/>
              </a:spcBef>
              <a:buFont typeface="Wingdings" panose="05000000000000000000" pitchFamily="2" charset="2"/>
              <a:buNone/>
            </a:pPr>
            <a:r>
              <a:rPr lang="zh-CN" altLang="en-US" sz="2800" dirty="0">
                <a:latin typeface="黑体" panose="02010609060101010101" pitchFamily="49" charset="-122"/>
                <a:ea typeface="黑体" panose="02010609060101010101" pitchFamily="49" charset="-122"/>
                <a:cs typeface="+mj-cs"/>
              </a:rPr>
              <a:t>状态机基础</a:t>
            </a:r>
            <a:endParaRPr lang="en-US" altLang="zh-CN" sz="3600" dirty="0">
              <a:latin typeface="黑体" panose="02010609060101010101" pitchFamily="49" charset="-122"/>
              <a:ea typeface="黑体" panose="02010609060101010101" pitchFamily="49" charset="-122"/>
              <a:cs typeface="+mj-cs"/>
            </a:endParaRPr>
          </a:p>
        </p:txBody>
      </p:sp>
      <p:sp>
        <p:nvSpPr>
          <p:cNvPr id="7172" name="灯片编号占位符 4"/>
          <p:cNvSpPr txBox="1">
            <a:spLocks noGrp="1" noChangeArrowheads="1"/>
          </p:cNvSpPr>
          <p:nvPr>
            <p:ph type="sldNum" sz="quarter" idx="4"/>
          </p:nvPr>
        </p:nvSpPr>
        <p:spPr bwMode="auto"/>
        <p:txBody>
          <a:bodyPr wrap="square" lIns="92075" tIns="46038" rIns="92075" bIns="46038" numCol="1" anchor="ctr" anchorCtr="0" compatLnSpc="1"/>
          <a:p>
            <a:pPr marL="0" indent="0" algn="r" defTabSz="685800" eaLnBrk="1" hangingPunct="1">
              <a:spcBef>
                <a:spcPct val="0"/>
              </a:spcBef>
              <a:buClrTx/>
              <a:buSzTx/>
              <a:buNone/>
            </a:pPr>
            <a:fld id="{9A0DB2DC-4C9A-4742-B13C-FB6460FD3503}" type="slidenum">
              <a:rPr lang="en-US" altLang="zh-CN" sz="1000" dirty="0">
                <a:solidFill>
                  <a:srgbClr val="000000"/>
                </a:solidFill>
              </a:rPr>
            </a:fld>
            <a:endParaRPr lang="en-US" altLang="zh-CN" sz="1000" dirty="0">
              <a:solidFill>
                <a:srgbClr val="000000"/>
              </a:solidFill>
            </a:endParaRPr>
          </a:p>
        </p:txBody>
      </p:sp>
      <p:sp>
        <p:nvSpPr>
          <p:cNvPr id="7" name="Text Box 4"/>
          <p:cNvSpPr txBox="1"/>
          <p:nvPr/>
        </p:nvSpPr>
        <p:spPr>
          <a:xfrm>
            <a:off x="685800" y="665163"/>
            <a:ext cx="7994650" cy="1938020"/>
          </a:xfrm>
          <a:prstGeom prst="rect">
            <a:avLst/>
          </a:prstGeom>
          <a:noFill/>
          <a:ln w="9525">
            <a:noFill/>
          </a:ln>
        </p:spPr>
        <p:txBody>
          <a:bodyPr>
            <a:spAutoFit/>
          </a:bodyPr>
          <a:p>
            <a:pPr>
              <a:lnSpc>
                <a:spcPct val="125000"/>
              </a:lnSpc>
              <a:spcBef>
                <a:spcPct val="50000"/>
              </a:spcBef>
            </a:pPr>
            <a:r>
              <a:rPr lang="zh-CN" altLang="en-US" b="1" dirty="0">
                <a:latin typeface="黑体" panose="02010609060101010101" pitchFamily="49" charset="-122"/>
                <a:ea typeface="黑体" panose="02010609060101010101" pitchFamily="49" charset="-122"/>
              </a:rPr>
              <a:t>时序电路的</a:t>
            </a:r>
            <a:r>
              <a:rPr lang="zh-CN" altLang="en-US" b="1" dirty="0">
                <a:solidFill>
                  <a:srgbClr val="C00000"/>
                </a:solidFill>
                <a:latin typeface="黑体" panose="02010609060101010101" pitchFamily="49" charset="-122"/>
                <a:ea typeface="黑体" panose="02010609060101010101" pitchFamily="49" charset="-122"/>
              </a:rPr>
              <a:t>状态（</a:t>
            </a:r>
            <a:r>
              <a:rPr lang="en-US" altLang="zh-CN" b="1" dirty="0">
                <a:solidFill>
                  <a:srgbClr val="C00000"/>
                </a:solidFill>
                <a:latin typeface="黑体" panose="02010609060101010101" pitchFamily="49" charset="-122"/>
                <a:ea typeface="黑体" panose="02010609060101010101" pitchFamily="49" charset="-122"/>
              </a:rPr>
              <a:t>state</a:t>
            </a:r>
            <a:r>
              <a:rPr lang="zh-CN" altLang="en-US" b="1" dirty="0">
                <a:solidFill>
                  <a:srgbClr val="C00000"/>
                </a:solidFill>
                <a:latin typeface="黑体" panose="02010609060101010101" pitchFamily="49" charset="-122"/>
                <a:ea typeface="黑体" panose="02010609060101010101" pitchFamily="49" charset="-122"/>
              </a:rPr>
              <a:t>）</a:t>
            </a:r>
            <a:endParaRPr lang="en-US" altLang="zh-CN" b="1" dirty="0">
              <a:solidFill>
                <a:srgbClr val="C00000"/>
              </a:solidFill>
              <a:latin typeface="黑体" panose="02010609060101010101" pitchFamily="49" charset="-122"/>
              <a:ea typeface="黑体" panose="02010609060101010101" pitchFamily="49" charset="-122"/>
            </a:endParaRPr>
          </a:p>
          <a:p>
            <a:pPr marL="625475" lvl="1" indent="-266700">
              <a:lnSpc>
                <a:spcPct val="125000"/>
              </a:lnSpc>
              <a:spcBef>
                <a:spcPct val="50000"/>
              </a:spcBef>
              <a:buFont typeface="Arial" panose="020B0604020202020204" pitchFamily="34" charset="0"/>
              <a:buChar char="•"/>
            </a:pPr>
            <a:r>
              <a:rPr lang="zh-CN" altLang="en-US" sz="2000" b="1" dirty="0">
                <a:latin typeface="黑体" panose="02010609060101010101" pitchFamily="49" charset="-122"/>
                <a:ea typeface="黑体" panose="02010609060101010101" pitchFamily="49" charset="-122"/>
              </a:rPr>
              <a:t>是一个</a:t>
            </a:r>
            <a:r>
              <a:rPr lang="zh-CN" altLang="en-US" sz="2000" b="1" dirty="0">
                <a:solidFill>
                  <a:srgbClr val="C00000"/>
                </a:solidFill>
                <a:latin typeface="黑体" panose="02010609060101010101" pitchFamily="49" charset="-122"/>
                <a:ea typeface="黑体" panose="02010609060101010101" pitchFamily="49" charset="-122"/>
              </a:rPr>
              <a:t>状态变量（</a:t>
            </a:r>
            <a:r>
              <a:rPr lang="en-US" altLang="zh-CN" sz="2000" b="1" dirty="0">
                <a:solidFill>
                  <a:srgbClr val="C00000"/>
                </a:solidFill>
                <a:latin typeface="黑体" panose="02010609060101010101" pitchFamily="49" charset="-122"/>
                <a:ea typeface="黑体" panose="02010609060101010101" pitchFamily="49" charset="-122"/>
              </a:rPr>
              <a:t>state variable</a:t>
            </a:r>
            <a:r>
              <a:rPr lang="zh-CN" altLang="en-US" sz="2000" b="1" dirty="0">
                <a:solidFill>
                  <a:srgbClr val="C00000"/>
                </a:solidFill>
                <a:latin typeface="黑体" panose="02010609060101010101" pitchFamily="49" charset="-122"/>
                <a:ea typeface="黑体" panose="02010609060101010101" pitchFamily="49" charset="-122"/>
              </a:rPr>
              <a:t>）集合</a:t>
            </a:r>
            <a:endParaRPr lang="en-US" altLang="zh-CN" sz="2000" b="1" dirty="0">
              <a:latin typeface="黑体" panose="02010609060101010101" pitchFamily="49" charset="-122"/>
              <a:ea typeface="黑体" panose="02010609060101010101" pitchFamily="49" charset="-122"/>
            </a:endParaRPr>
          </a:p>
          <a:p>
            <a:pPr marL="625475" lvl="1" indent="-266700">
              <a:lnSpc>
                <a:spcPct val="125000"/>
              </a:lnSpc>
              <a:spcBef>
                <a:spcPct val="50000"/>
              </a:spcBef>
              <a:buFont typeface="Arial" panose="020B0604020202020204" pitchFamily="34" charset="0"/>
              <a:buChar char="•"/>
            </a:pPr>
            <a:r>
              <a:rPr lang="zh-CN" altLang="en-US" sz="2000" b="1" dirty="0">
                <a:latin typeface="黑体" panose="02010609060101010101" pitchFamily="49" charset="-122"/>
                <a:ea typeface="黑体" panose="02010609060101010101" pitchFamily="49" charset="-122"/>
              </a:rPr>
              <a:t>状态变量的值包含决定电路的未来行为的所有信息</a:t>
            </a:r>
            <a:endParaRPr lang="en-US" altLang="zh-CN" sz="2000" b="1" dirty="0">
              <a:latin typeface="黑体" panose="02010609060101010101" pitchFamily="49" charset="-122"/>
              <a:ea typeface="黑体" panose="02010609060101010101" pitchFamily="49" charset="-122"/>
            </a:endParaRPr>
          </a:p>
          <a:p>
            <a:pPr>
              <a:lnSpc>
                <a:spcPct val="75000"/>
              </a:lnSpc>
              <a:spcBef>
                <a:spcPct val="50000"/>
              </a:spcBef>
            </a:pPr>
            <a:endParaRPr lang="zh-CN" altLang="en-US" sz="1600" b="1" dirty="0">
              <a:latin typeface="黑体" panose="02010609060101010101" pitchFamily="49" charset="-122"/>
              <a:ea typeface="黑体" panose="02010609060101010101" pitchFamily="49" charset="-122"/>
            </a:endParaRPr>
          </a:p>
        </p:txBody>
      </p:sp>
      <p:sp>
        <p:nvSpPr>
          <p:cNvPr id="8" name="Text Box 4"/>
          <p:cNvSpPr txBox="1">
            <a:spLocks noRot="1" noChangeAspect="1" noMove="1" noResize="1" noEditPoints="1" noAdjustHandles="1" noChangeArrowheads="1" noChangeShapeType="1" noTextEdit="1"/>
          </p:cNvSpPr>
          <p:nvPr/>
        </p:nvSpPr>
        <p:spPr bwMode="auto">
          <a:xfrm>
            <a:off x="685800" y="2379051"/>
            <a:ext cx="7993966" cy="2323712"/>
          </a:xfrm>
          <a:prstGeom prst="rect">
            <a:avLst/>
          </a:prstGeom>
          <a:blipFill>
            <a:blip r:embed="rId1"/>
            <a:stretch>
              <a:fillRect l="-1220" t="-1050"/>
            </a:stretch>
          </a:blipFill>
          <a:ln>
            <a:noFill/>
          </a:ln>
        </p:spPr>
        <p:txBody>
          <a:bodyPr/>
          <a:lstStyle/>
          <a:p>
            <a:pPr marR="0" defTabSz="914400">
              <a:buClrTx/>
              <a:buSzTx/>
              <a:buFontTx/>
              <a:defRPr/>
            </a:pPr>
            <a:r>
              <a:rPr kumimoji="1" lang="zh-CN" altLang="en-US" kern="1200" cap="none" spc="0" normalizeH="0" baseline="0" noProof="0">
                <a:noFill/>
                <a:latin typeface="Arial" panose="020B0604020202020204" pitchFamily="34" charset="0"/>
                <a:ea typeface="宋体" panose="02010600030101010101" pitchFamily="2" charset="-122"/>
                <a:cs typeface="+mn-cs"/>
              </a:rPr>
              <a:t> </a:t>
            </a:r>
            <a:endParaRPr kumimoji="1" lang="zh-CN" altLang="en-US" kern="1200" cap="none" spc="0" normalizeH="0" baseline="0" noProof="0">
              <a:noFill/>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4274" name="Picture 2" descr="ELEGLINE"/>
          <p:cNvPicPr>
            <a:picLocks noChangeAspect="1"/>
          </p:cNvPicPr>
          <p:nvPr/>
        </p:nvPicPr>
        <p:blipFill>
          <a:blip r:embed="rId1"/>
          <a:stretch>
            <a:fillRect/>
          </a:stretch>
        </p:blipFill>
        <p:spPr>
          <a:xfrm>
            <a:off x="827088" y="534988"/>
            <a:ext cx="7416800" cy="53975"/>
          </a:xfrm>
          <a:prstGeom prst="rect">
            <a:avLst/>
          </a:prstGeom>
          <a:noFill/>
          <a:ln w="9525">
            <a:noFill/>
          </a:ln>
        </p:spPr>
      </p:pic>
      <p:sp>
        <p:nvSpPr>
          <p:cNvPr id="54275" name="Text Box 4"/>
          <p:cNvSpPr txBox="1"/>
          <p:nvPr/>
        </p:nvSpPr>
        <p:spPr>
          <a:xfrm>
            <a:off x="2339975" y="55563"/>
            <a:ext cx="4173538" cy="461962"/>
          </a:xfrm>
          <a:prstGeom prst="rect">
            <a:avLst/>
          </a:prstGeom>
          <a:noFill/>
          <a:ln w="9525">
            <a:noFill/>
          </a:ln>
        </p:spPr>
        <p:txBody>
          <a:bodyPr>
            <a:spAutoFit/>
          </a:bodyPr>
          <a:p>
            <a:pPr algn="ctr" eaLnBrk="1" hangingPunct="1">
              <a:spcBef>
                <a:spcPct val="50000"/>
              </a:spcBef>
            </a:pPr>
            <a:r>
              <a:rPr lang="zh-CN" altLang="en-US" b="1" dirty="0">
                <a:latin typeface="黑体" panose="02010609060101010101" pitchFamily="49" charset="-122"/>
                <a:ea typeface="黑体" panose="02010609060101010101" pitchFamily="49" charset="-122"/>
              </a:rPr>
              <a:t>实例设计</a:t>
            </a:r>
            <a:endParaRPr lang="en-US" altLang="zh-CN" sz="2000" b="1" dirty="0">
              <a:latin typeface="黑体" panose="02010609060101010101" pitchFamily="49" charset="-122"/>
              <a:ea typeface="黑体" panose="02010609060101010101" pitchFamily="49" charset="-122"/>
            </a:endParaRPr>
          </a:p>
        </p:txBody>
      </p:sp>
      <p:sp>
        <p:nvSpPr>
          <p:cNvPr id="54276" name="Text Box 3"/>
          <p:cNvSpPr txBox="1"/>
          <p:nvPr/>
        </p:nvSpPr>
        <p:spPr>
          <a:xfrm>
            <a:off x="755650" y="642938"/>
            <a:ext cx="7316788" cy="646112"/>
          </a:xfrm>
          <a:prstGeom prst="rect">
            <a:avLst/>
          </a:prstGeom>
          <a:noFill/>
          <a:ln w="9525">
            <a:noFill/>
          </a:ln>
        </p:spPr>
        <p:txBody>
          <a:bodyPr>
            <a:spAutoFit/>
          </a:bodyPr>
          <a:p>
            <a:pPr marL="628650" indent="-628650">
              <a:spcBef>
                <a:spcPct val="50000"/>
              </a:spcBef>
            </a:pPr>
            <a:r>
              <a:rPr lang="zh-CN" altLang="en-US" sz="1800" b="1" dirty="0">
                <a:latin typeface="黑体" panose="02010609060101010101" pitchFamily="49" charset="-122"/>
                <a:ea typeface="黑体" panose="02010609060101010101" pitchFamily="49" charset="-122"/>
              </a:rPr>
              <a:t>例</a:t>
            </a:r>
            <a:r>
              <a:rPr lang="en-US" altLang="zh-CN" sz="1800" b="1" dirty="0">
                <a:latin typeface="黑体" panose="02010609060101010101" pitchFamily="49" charset="-122"/>
                <a:ea typeface="黑体" panose="02010609060101010101" pitchFamily="49" charset="-122"/>
              </a:rPr>
              <a:t>5</a:t>
            </a:r>
            <a:r>
              <a:rPr lang="zh-CN" altLang="en-US" sz="1800" b="1" dirty="0">
                <a:latin typeface="黑体" panose="02010609060101010101" pitchFamily="49" charset="-122"/>
                <a:ea typeface="黑体" panose="02010609060101010101" pitchFamily="49" charset="-122"/>
              </a:rPr>
              <a:t>：设计一个引爆装置的原始状态表。装置不引爆时，输入总为</a:t>
            </a:r>
            <a:r>
              <a:rPr lang="en-US" altLang="zh-CN" sz="1800" b="1" dirty="0">
                <a:latin typeface="黑体" panose="02010609060101010101" pitchFamily="49" charset="-122"/>
                <a:ea typeface="黑体" panose="02010609060101010101" pitchFamily="49" charset="-122"/>
              </a:rPr>
              <a:t>0</a:t>
            </a:r>
            <a:r>
              <a:rPr lang="zh-CN" altLang="en-US" sz="1800" b="1" dirty="0">
                <a:latin typeface="黑体" panose="02010609060101010101" pitchFamily="49" charset="-122"/>
                <a:ea typeface="黑体" panose="02010609060101010101" pitchFamily="49" charset="-122"/>
              </a:rPr>
              <a:t>； 装置引爆时，则一定连续输入四个</a:t>
            </a:r>
            <a:r>
              <a:rPr lang="en-US" altLang="zh-CN" sz="1800" b="1" dirty="0">
                <a:latin typeface="黑体" panose="02010609060101010101" pitchFamily="49" charset="-122"/>
                <a:ea typeface="黑体" panose="02010609060101010101" pitchFamily="49" charset="-122"/>
              </a:rPr>
              <a:t>1</a:t>
            </a:r>
            <a:r>
              <a:rPr lang="zh-CN" altLang="en-US" sz="1800" b="1" dirty="0">
                <a:latin typeface="黑体" panose="02010609060101010101" pitchFamily="49" charset="-122"/>
                <a:ea typeface="黑体" panose="02010609060101010101" pitchFamily="49" charset="-122"/>
              </a:rPr>
              <a:t>，其间肯定不再输入</a:t>
            </a:r>
            <a:r>
              <a:rPr lang="en-US" altLang="zh-CN" sz="1800" b="1" dirty="0">
                <a:latin typeface="黑体" panose="02010609060101010101" pitchFamily="49" charset="-122"/>
                <a:ea typeface="黑体" panose="02010609060101010101" pitchFamily="49" charset="-122"/>
              </a:rPr>
              <a:t>0</a:t>
            </a:r>
            <a:r>
              <a:rPr lang="zh-CN" altLang="en-US" sz="1800" b="1" dirty="0">
                <a:latin typeface="黑体" panose="02010609060101010101" pitchFamily="49" charset="-122"/>
                <a:ea typeface="黑体" panose="02010609060101010101" pitchFamily="49" charset="-122"/>
              </a:rPr>
              <a:t>。</a:t>
            </a:r>
            <a:endParaRPr lang="en-US" altLang="zh-CN" sz="1800" b="1" dirty="0">
              <a:latin typeface="黑体" panose="02010609060101010101" pitchFamily="49" charset="-122"/>
              <a:ea typeface="黑体" panose="02010609060101010101" pitchFamily="49" charset="-122"/>
            </a:endParaRPr>
          </a:p>
        </p:txBody>
      </p:sp>
      <p:grpSp>
        <p:nvGrpSpPr>
          <p:cNvPr id="22" name="Group 4"/>
          <p:cNvGrpSpPr/>
          <p:nvPr/>
        </p:nvGrpSpPr>
        <p:grpSpPr>
          <a:xfrm>
            <a:off x="827088" y="1714500"/>
            <a:ext cx="2159000" cy="879475"/>
            <a:chOff x="1394" y="3108"/>
            <a:chExt cx="2365" cy="935"/>
          </a:xfrm>
        </p:grpSpPr>
        <p:sp>
          <p:nvSpPr>
            <p:cNvPr id="54363" name="Rectangle 5"/>
            <p:cNvSpPr/>
            <p:nvPr/>
          </p:nvSpPr>
          <p:spPr>
            <a:xfrm>
              <a:off x="1989" y="3108"/>
              <a:ext cx="1096" cy="540"/>
            </a:xfrm>
            <a:prstGeom prst="rect">
              <a:avLst/>
            </a:prstGeom>
            <a:solidFill>
              <a:srgbClr val="FFFF00"/>
            </a:solidFill>
            <a:ln w="19050" cap="flat" cmpd="sng">
              <a:solidFill>
                <a:schemeClr val="bg2"/>
              </a:solidFill>
              <a:prstDash val="solid"/>
              <a:miter/>
              <a:headEnd type="none" w="med" len="med"/>
              <a:tailEnd type="none" w="med" len="med"/>
            </a:ln>
          </p:spPr>
          <p:txBody>
            <a:bodyPr wrap="none" anchor="ctr"/>
            <a:p>
              <a:pPr algn="ctr"/>
              <a:r>
                <a:rPr lang="en-US" altLang="zh-CN" sz="1400" b="1" dirty="0">
                  <a:latin typeface="黑体" panose="02010609060101010101" pitchFamily="49" charset="-122"/>
                  <a:ea typeface="黑体" panose="02010609060101010101" pitchFamily="49" charset="-122"/>
                </a:rPr>
                <a:t>1111</a:t>
              </a:r>
              <a:r>
                <a:rPr lang="zh-CN" altLang="en-US" sz="1400" b="1" dirty="0">
                  <a:latin typeface="黑体" panose="02010609060101010101" pitchFamily="49" charset="-122"/>
                  <a:ea typeface="黑体" panose="02010609060101010101" pitchFamily="49" charset="-122"/>
                </a:rPr>
                <a:t>序列</a:t>
              </a:r>
              <a:endParaRPr lang="en-US" altLang="zh-CN" sz="1400" b="1" dirty="0">
                <a:latin typeface="黑体" panose="02010609060101010101" pitchFamily="49" charset="-122"/>
                <a:ea typeface="黑体" panose="02010609060101010101" pitchFamily="49" charset="-122"/>
              </a:endParaRPr>
            </a:p>
            <a:p>
              <a:pPr algn="ctr"/>
              <a:r>
                <a:rPr lang="zh-CN" altLang="en-US" sz="1400" b="1" dirty="0">
                  <a:latin typeface="黑体" panose="02010609060101010101" pitchFamily="49" charset="-122"/>
                  <a:ea typeface="黑体" panose="02010609060101010101" pitchFamily="49" charset="-122"/>
                </a:rPr>
                <a:t>检测器</a:t>
              </a:r>
              <a:endParaRPr lang="zh-CN" altLang="en-US" sz="1400" b="1" dirty="0">
                <a:latin typeface="黑体" panose="02010609060101010101" pitchFamily="49" charset="-122"/>
                <a:ea typeface="黑体" panose="02010609060101010101" pitchFamily="49" charset="-122"/>
              </a:endParaRPr>
            </a:p>
          </p:txBody>
        </p:sp>
        <p:sp>
          <p:nvSpPr>
            <p:cNvPr id="54364" name="Line 6"/>
            <p:cNvSpPr/>
            <p:nvPr/>
          </p:nvSpPr>
          <p:spPr>
            <a:xfrm>
              <a:off x="1660" y="3375"/>
              <a:ext cx="336" cy="0"/>
            </a:xfrm>
            <a:prstGeom prst="line">
              <a:avLst/>
            </a:prstGeom>
            <a:ln w="19050" cap="flat" cmpd="sng">
              <a:solidFill>
                <a:schemeClr val="bg2"/>
              </a:solidFill>
              <a:prstDash val="solid"/>
              <a:miter/>
              <a:headEnd type="none" w="med" len="med"/>
              <a:tailEnd type="triangle" w="med" len="med"/>
            </a:ln>
          </p:spPr>
        </p:sp>
        <p:sp>
          <p:nvSpPr>
            <p:cNvPr id="25" name="Text Box 7"/>
            <p:cNvSpPr txBox="1">
              <a:spLocks noChangeArrowheads="1"/>
            </p:cNvSpPr>
            <p:nvPr/>
          </p:nvSpPr>
          <p:spPr bwMode="auto">
            <a:xfrm>
              <a:off x="1394" y="3223"/>
              <a:ext cx="336" cy="327"/>
            </a:xfrm>
            <a:prstGeom prst="rect">
              <a:avLst/>
            </a:prstGeom>
            <a:noFill/>
            <a:ln w="19050">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X</a:t>
              </a:r>
              <a:endParaRPr kumimoji="1" lang="en-US" altLang="zh-CN" sz="1400" b="1" kern="1200" cap="none" spc="0" normalizeH="0" baseline="0" noProof="0" dirty="0">
                <a:latin typeface="+mj-lt"/>
                <a:ea typeface="宋体" panose="02010600030101010101" pitchFamily="2" charset="-122"/>
                <a:cs typeface="+mn-cs"/>
              </a:endParaRPr>
            </a:p>
          </p:txBody>
        </p:sp>
        <p:sp>
          <p:nvSpPr>
            <p:cNvPr id="54366" name="Line 8"/>
            <p:cNvSpPr/>
            <p:nvPr/>
          </p:nvSpPr>
          <p:spPr>
            <a:xfrm>
              <a:off x="1963" y="3873"/>
              <a:ext cx="592" cy="0"/>
            </a:xfrm>
            <a:prstGeom prst="line">
              <a:avLst/>
            </a:prstGeom>
            <a:ln w="19050" cap="flat" cmpd="sng">
              <a:solidFill>
                <a:schemeClr val="bg2"/>
              </a:solidFill>
              <a:prstDash val="solid"/>
              <a:miter/>
              <a:headEnd type="none" w="med" len="med"/>
              <a:tailEnd type="none" w="med" len="med"/>
            </a:ln>
          </p:spPr>
        </p:sp>
        <p:sp>
          <p:nvSpPr>
            <p:cNvPr id="54367" name="Line 9"/>
            <p:cNvSpPr/>
            <p:nvPr/>
          </p:nvSpPr>
          <p:spPr>
            <a:xfrm flipV="1">
              <a:off x="2544" y="3648"/>
              <a:ext cx="0" cy="230"/>
            </a:xfrm>
            <a:prstGeom prst="line">
              <a:avLst/>
            </a:prstGeom>
            <a:ln w="19050" cap="flat" cmpd="sng">
              <a:solidFill>
                <a:schemeClr val="bg2"/>
              </a:solidFill>
              <a:prstDash val="solid"/>
              <a:miter/>
              <a:headEnd type="none" w="med" len="med"/>
              <a:tailEnd type="triangle" w="med" len="med"/>
            </a:ln>
          </p:spPr>
        </p:sp>
        <p:sp>
          <p:nvSpPr>
            <p:cNvPr id="28" name="Text Box 10"/>
            <p:cNvSpPr txBox="1">
              <a:spLocks noChangeArrowheads="1"/>
            </p:cNvSpPr>
            <p:nvPr/>
          </p:nvSpPr>
          <p:spPr bwMode="auto">
            <a:xfrm>
              <a:off x="1554" y="3716"/>
              <a:ext cx="541" cy="327"/>
            </a:xfrm>
            <a:prstGeom prst="rect">
              <a:avLst/>
            </a:prstGeom>
            <a:noFill/>
            <a:ln w="19050">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CP</a:t>
              </a:r>
              <a:endParaRPr kumimoji="1" lang="en-US" altLang="zh-CN" sz="1400" b="1" kern="1200" cap="none" spc="0" normalizeH="0" baseline="0" noProof="0" dirty="0">
                <a:latin typeface="+mj-lt"/>
                <a:ea typeface="宋体" panose="02010600030101010101" pitchFamily="2" charset="-122"/>
                <a:cs typeface="+mn-cs"/>
              </a:endParaRPr>
            </a:p>
          </p:txBody>
        </p:sp>
        <p:sp>
          <p:nvSpPr>
            <p:cNvPr id="54369" name="Line 11"/>
            <p:cNvSpPr/>
            <p:nvPr/>
          </p:nvSpPr>
          <p:spPr>
            <a:xfrm>
              <a:off x="3097" y="3356"/>
              <a:ext cx="316" cy="0"/>
            </a:xfrm>
            <a:prstGeom prst="line">
              <a:avLst/>
            </a:prstGeom>
            <a:ln w="19050" cap="flat" cmpd="sng">
              <a:solidFill>
                <a:schemeClr val="bg2"/>
              </a:solidFill>
              <a:prstDash val="solid"/>
              <a:miter/>
              <a:headEnd type="none" w="med" len="med"/>
              <a:tailEnd type="triangle" w="med" len="med"/>
            </a:ln>
          </p:spPr>
        </p:sp>
        <p:sp>
          <p:nvSpPr>
            <p:cNvPr id="30" name="Text Box 12"/>
            <p:cNvSpPr txBox="1">
              <a:spLocks noChangeArrowheads="1"/>
            </p:cNvSpPr>
            <p:nvPr/>
          </p:nvSpPr>
          <p:spPr bwMode="auto">
            <a:xfrm>
              <a:off x="3328" y="3211"/>
              <a:ext cx="431" cy="327"/>
            </a:xfrm>
            <a:prstGeom prst="rect">
              <a:avLst/>
            </a:prstGeom>
            <a:noFill/>
            <a:ln w="19050">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Z</a:t>
              </a:r>
              <a:endParaRPr kumimoji="1" lang="en-US" altLang="zh-CN" sz="1400" b="1" kern="1200" cap="none" spc="0" normalizeH="0" baseline="0" noProof="0" dirty="0">
                <a:latin typeface="+mj-lt"/>
                <a:ea typeface="宋体" panose="02010600030101010101" pitchFamily="2" charset="-122"/>
                <a:cs typeface="+mn-cs"/>
              </a:endParaRPr>
            </a:p>
          </p:txBody>
        </p:sp>
      </p:grpSp>
      <p:sp>
        <p:nvSpPr>
          <p:cNvPr id="31" name="Text Box 2"/>
          <p:cNvSpPr txBox="1">
            <a:spLocks noChangeArrowheads="1"/>
          </p:cNvSpPr>
          <p:nvPr/>
        </p:nvSpPr>
        <p:spPr bwMode="auto">
          <a:xfrm>
            <a:off x="71438" y="2857500"/>
            <a:ext cx="6184900" cy="1889125"/>
          </a:xfrm>
          <a:prstGeom prst="rect">
            <a:avLst/>
          </a:prstGeom>
          <a:noFill/>
          <a:ln w="9525">
            <a:noFill/>
            <a:miter lim="800000"/>
          </a:ln>
          <a:effectLst/>
        </p:spPr>
        <p:txBody>
          <a:bodyPr>
            <a:spAutoFit/>
          </a:bodyPr>
          <a:lstStyle/>
          <a:p>
            <a:pPr marR="0" defTabSz="914400">
              <a:buClrTx/>
              <a:buSzTx/>
              <a:buFontTx/>
              <a:defRPr/>
            </a:pP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a:t>
            </a:r>
            <a:r>
              <a:rPr kumimoji="1" lang="en-US" altLang="zh-CN" sz="1600" b="1" kern="1200" cap="none" spc="0" normalizeH="0" baseline="0" noProof="0" dirty="0">
                <a:latin typeface="黑体" panose="02010609060101010101" pitchFamily="49" charset="-122"/>
                <a:ea typeface="黑体" panose="02010609060101010101" pitchFamily="49" charset="-122"/>
                <a:cs typeface="+mn-cs"/>
              </a:rPr>
              <a:t>1</a:t>
            </a: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）状态设定</a:t>
            </a:r>
            <a:endParaRPr kumimoji="1" lang="zh-CN" altLang="en-US" sz="1600" b="1" kern="1200" cap="none" spc="0" normalizeH="0" baseline="0" noProof="0" dirty="0">
              <a:latin typeface="黑体" panose="02010609060101010101" pitchFamily="49" charset="-122"/>
              <a:ea typeface="黑体" panose="02010609060101010101" pitchFamily="49" charset="-122"/>
              <a:cs typeface="+mn-cs"/>
            </a:endParaRPr>
          </a:p>
          <a:p>
            <a:pPr marR="0" defTabSz="914400">
              <a:spcBef>
                <a:spcPct val="30000"/>
              </a:spcBef>
              <a:buClrTx/>
              <a:buSzTx/>
              <a:buFontTx/>
              <a:defRPr/>
            </a:pP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       </a:t>
            </a:r>
            <a:r>
              <a:rPr kumimoji="1" lang="zh-CN" altLang="en-US" sz="1600" b="1" kern="1200" cap="none" spc="0" normalizeH="0" baseline="0" noProof="0" dirty="0">
                <a:latin typeface="+mj-lt"/>
                <a:ea typeface="黑体" panose="02010609060101010101" pitchFamily="49" charset="-122"/>
                <a:cs typeface="+mn-cs"/>
              </a:rPr>
              <a:t>  </a:t>
            </a:r>
            <a:r>
              <a:rPr kumimoji="1" lang="en-US" altLang="zh-CN" sz="1600" b="1" kern="1200" cap="none" spc="0" normalizeH="0" baseline="0" noProof="0" dirty="0">
                <a:latin typeface="+mj-lt"/>
                <a:ea typeface="黑体" panose="02010609060101010101" pitchFamily="49" charset="-122"/>
                <a:cs typeface="+mn-cs"/>
              </a:rPr>
              <a:t>S</a:t>
            </a:r>
            <a:r>
              <a:rPr kumimoji="0" lang="en-US" altLang="zh-CN" sz="1600" b="1" kern="1200" cap="none" spc="0" normalizeH="0" baseline="-25000" noProof="0" dirty="0">
                <a:latin typeface="+mj-lt"/>
                <a:ea typeface="黑体" panose="02010609060101010101" pitchFamily="49" charset="-122"/>
                <a:cs typeface="+mn-cs"/>
              </a:rPr>
              <a:t>0</a:t>
            </a:r>
            <a:r>
              <a:rPr kumimoji="1" lang="en-US" altLang="zh-CN" sz="1600" b="1" kern="1200" cap="none" spc="0" normalizeH="0" baseline="0" noProof="0" dirty="0">
                <a:latin typeface="黑体" panose="02010609060101010101" pitchFamily="49" charset="-122"/>
                <a:ea typeface="黑体" panose="02010609060101010101" pitchFamily="49" charset="-122"/>
                <a:cs typeface="+mn-cs"/>
              </a:rPr>
              <a:t>——</a:t>
            </a: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初始状态，表示收到</a:t>
            </a:r>
            <a:r>
              <a:rPr kumimoji="1" lang="en-US" altLang="zh-CN" sz="1600" b="1" kern="1200" cap="none" spc="0" normalizeH="0" baseline="0" noProof="0" dirty="0">
                <a:latin typeface="+mj-lt"/>
                <a:ea typeface="黑体" panose="02010609060101010101" pitchFamily="49" charset="-122"/>
                <a:cs typeface="+mn-cs"/>
              </a:rPr>
              <a:t>1</a:t>
            </a: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位数据：“</a:t>
            </a:r>
            <a:r>
              <a:rPr kumimoji="1" lang="en-US" altLang="zh-CN" sz="1600" b="1" kern="1200" cap="none" spc="0" normalizeH="0" baseline="0" noProof="0" dirty="0">
                <a:latin typeface="+mj-lt"/>
                <a:ea typeface="黑体" panose="02010609060101010101" pitchFamily="49" charset="-122"/>
                <a:cs typeface="+mn-cs"/>
              </a:rPr>
              <a:t>0</a:t>
            </a: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a:t>
            </a:r>
            <a:endParaRPr kumimoji="1" lang="zh-CN" altLang="en-US" sz="1600" b="1" kern="1200" cap="none" spc="0" normalizeH="0" baseline="0" noProof="0" dirty="0">
              <a:latin typeface="黑体" panose="02010609060101010101" pitchFamily="49" charset="-122"/>
              <a:ea typeface="黑体" panose="02010609060101010101" pitchFamily="49" charset="-122"/>
              <a:cs typeface="+mn-cs"/>
            </a:endParaRPr>
          </a:p>
          <a:p>
            <a:pPr marR="0" defTabSz="914400">
              <a:lnSpc>
                <a:spcPct val="75000"/>
              </a:lnSpc>
              <a:spcBef>
                <a:spcPct val="50000"/>
              </a:spcBef>
              <a:buClrTx/>
              <a:buSzTx/>
              <a:buFontTx/>
              <a:defRPr/>
            </a:pP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       </a:t>
            </a:r>
            <a:r>
              <a:rPr kumimoji="1" lang="zh-CN" altLang="en-US" sz="1600" b="1" kern="1200" cap="none" spc="0" normalizeH="0" baseline="0" noProof="0" dirty="0">
                <a:latin typeface="+mj-lt"/>
                <a:ea typeface="黑体" panose="02010609060101010101" pitchFamily="49" charset="-122"/>
                <a:cs typeface="+mn-cs"/>
              </a:rPr>
              <a:t>  </a:t>
            </a:r>
            <a:r>
              <a:rPr kumimoji="1" lang="en-US" altLang="zh-CN" sz="1600" b="1" kern="1200" cap="none" spc="0" normalizeH="0" baseline="0" noProof="0" dirty="0">
                <a:latin typeface="+mj-lt"/>
                <a:ea typeface="黑体" panose="02010609060101010101" pitchFamily="49" charset="-122"/>
                <a:cs typeface="+mn-cs"/>
              </a:rPr>
              <a:t>S</a:t>
            </a:r>
            <a:r>
              <a:rPr kumimoji="0" lang="en-US" altLang="zh-CN" sz="1600" b="1" kern="1200" cap="none" spc="0" normalizeH="0" baseline="-25000" noProof="0" dirty="0">
                <a:latin typeface="+mj-lt"/>
                <a:ea typeface="黑体" panose="02010609060101010101" pitchFamily="49" charset="-122"/>
                <a:cs typeface="+mn-cs"/>
              </a:rPr>
              <a:t>1</a:t>
            </a:r>
            <a:r>
              <a:rPr kumimoji="1" lang="en-US" altLang="zh-CN" sz="1600" b="1" kern="1200" cap="none" spc="0" normalizeH="0" baseline="0" noProof="0" dirty="0">
                <a:latin typeface="黑体" panose="02010609060101010101" pitchFamily="49" charset="-122"/>
                <a:ea typeface="黑体" panose="02010609060101010101" pitchFamily="49" charset="-122"/>
                <a:cs typeface="+mn-cs"/>
              </a:rPr>
              <a:t>——</a:t>
            </a: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表示收到</a:t>
            </a:r>
            <a:r>
              <a:rPr kumimoji="1" lang="en-US" altLang="zh-CN" sz="1600" b="1" kern="1200" cap="none" spc="0" normalizeH="0" baseline="0" noProof="0" dirty="0">
                <a:latin typeface="+mj-lt"/>
                <a:ea typeface="黑体" panose="02010609060101010101" pitchFamily="49" charset="-122"/>
                <a:cs typeface="+mn-cs"/>
              </a:rPr>
              <a:t>1</a:t>
            </a: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位数据：“</a:t>
            </a:r>
            <a:r>
              <a:rPr kumimoji="1" lang="en-US" altLang="zh-CN" sz="1600" b="1" kern="1200" cap="none" spc="0" normalizeH="0" baseline="0" noProof="0" dirty="0">
                <a:latin typeface="+mj-lt"/>
                <a:ea typeface="黑体" panose="02010609060101010101" pitchFamily="49" charset="-122"/>
                <a:cs typeface="+mn-cs"/>
              </a:rPr>
              <a:t>1</a:t>
            </a: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a:t>
            </a:r>
            <a:endParaRPr kumimoji="1" lang="zh-CN" altLang="en-US" sz="1600" b="1" kern="1200" cap="none" spc="0" normalizeH="0" baseline="0" noProof="0" dirty="0">
              <a:latin typeface="黑体" panose="02010609060101010101" pitchFamily="49" charset="-122"/>
              <a:ea typeface="黑体" panose="02010609060101010101" pitchFamily="49" charset="-122"/>
              <a:cs typeface="+mn-cs"/>
            </a:endParaRPr>
          </a:p>
          <a:p>
            <a:pPr marR="0" defTabSz="914400">
              <a:lnSpc>
                <a:spcPct val="75000"/>
              </a:lnSpc>
              <a:spcBef>
                <a:spcPct val="50000"/>
              </a:spcBef>
              <a:buClrTx/>
              <a:buSzTx/>
              <a:buFontTx/>
              <a:defRPr/>
            </a:pP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        </a:t>
            </a:r>
            <a:r>
              <a:rPr kumimoji="1" lang="en-US" altLang="zh-CN" sz="1600" b="1" kern="1200" cap="none" spc="0" normalizeH="0" baseline="0" noProof="0" dirty="0">
                <a:latin typeface="+mj-lt"/>
                <a:ea typeface="黑体" panose="02010609060101010101" pitchFamily="49" charset="-122"/>
                <a:cs typeface="+mn-cs"/>
              </a:rPr>
              <a:t>S</a:t>
            </a:r>
            <a:r>
              <a:rPr kumimoji="0" lang="en-US" altLang="zh-CN" sz="1600" b="1" kern="1200" cap="none" spc="0" normalizeH="0" baseline="-25000" noProof="0" dirty="0">
                <a:latin typeface="+mj-lt"/>
                <a:ea typeface="黑体" panose="02010609060101010101" pitchFamily="49" charset="-122"/>
                <a:cs typeface="+mn-cs"/>
              </a:rPr>
              <a:t>2</a:t>
            </a:r>
            <a:r>
              <a:rPr kumimoji="1" lang="en-US" altLang="zh-CN" sz="1600" b="1" kern="1200" cap="none" spc="0" normalizeH="0" baseline="0" noProof="0" dirty="0">
                <a:latin typeface="黑体" panose="02010609060101010101" pitchFamily="49" charset="-122"/>
                <a:ea typeface="黑体" panose="02010609060101010101" pitchFamily="49" charset="-122"/>
                <a:cs typeface="+mn-cs"/>
              </a:rPr>
              <a:t>——</a:t>
            </a: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表示收到</a:t>
            </a:r>
            <a:r>
              <a:rPr kumimoji="1" lang="en-US" altLang="zh-CN" sz="1600" b="1" kern="1200" cap="none" spc="0" normalizeH="0" baseline="0" noProof="0" dirty="0">
                <a:latin typeface="+mj-lt"/>
                <a:ea typeface="黑体" panose="02010609060101010101" pitchFamily="49" charset="-122"/>
                <a:cs typeface="+mn-cs"/>
              </a:rPr>
              <a:t>2</a:t>
            </a: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位数据：“</a:t>
            </a:r>
            <a:r>
              <a:rPr kumimoji="1" lang="en-US" altLang="zh-CN" sz="1600" b="1" kern="1200" cap="none" spc="0" normalizeH="0" baseline="0" noProof="0" dirty="0">
                <a:latin typeface="+mj-lt"/>
                <a:ea typeface="黑体" panose="02010609060101010101" pitchFamily="49" charset="-122"/>
                <a:cs typeface="+mn-cs"/>
              </a:rPr>
              <a:t>11</a:t>
            </a: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a:t>
            </a:r>
            <a:endParaRPr kumimoji="1" lang="zh-CN" altLang="en-US" sz="1600" b="1" kern="1200" cap="none" spc="0" normalizeH="0" baseline="0" noProof="0" dirty="0">
              <a:latin typeface="黑体" panose="02010609060101010101" pitchFamily="49" charset="-122"/>
              <a:ea typeface="黑体" panose="02010609060101010101" pitchFamily="49" charset="-122"/>
              <a:cs typeface="+mn-cs"/>
            </a:endParaRPr>
          </a:p>
          <a:p>
            <a:pPr marR="0" defTabSz="914400">
              <a:lnSpc>
                <a:spcPct val="75000"/>
              </a:lnSpc>
              <a:spcBef>
                <a:spcPct val="50000"/>
              </a:spcBef>
              <a:buClrTx/>
              <a:buSzTx/>
              <a:buFontTx/>
              <a:defRPr/>
            </a:pP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       </a:t>
            </a:r>
            <a:r>
              <a:rPr kumimoji="1" lang="zh-CN" altLang="en-US" sz="1600" b="1" kern="1200" cap="none" spc="0" normalizeH="0" baseline="0" noProof="0" dirty="0">
                <a:latin typeface="+mj-lt"/>
                <a:ea typeface="黑体" panose="02010609060101010101" pitchFamily="49" charset="-122"/>
                <a:cs typeface="+mn-cs"/>
              </a:rPr>
              <a:t>  </a:t>
            </a:r>
            <a:r>
              <a:rPr kumimoji="1" lang="en-US" altLang="zh-CN" sz="1600" b="1" kern="1200" cap="none" spc="0" normalizeH="0" baseline="0" noProof="0" dirty="0">
                <a:latin typeface="+mj-lt"/>
                <a:ea typeface="黑体" panose="02010609060101010101" pitchFamily="49" charset="-122"/>
                <a:cs typeface="+mn-cs"/>
              </a:rPr>
              <a:t>S</a:t>
            </a:r>
            <a:r>
              <a:rPr kumimoji="0" lang="en-US" altLang="zh-CN" sz="1600" b="1" kern="1200" cap="none" spc="0" normalizeH="0" baseline="-25000" noProof="0" dirty="0">
                <a:latin typeface="+mj-lt"/>
                <a:ea typeface="黑体" panose="02010609060101010101" pitchFamily="49" charset="-122"/>
                <a:cs typeface="+mn-cs"/>
              </a:rPr>
              <a:t>3</a:t>
            </a:r>
            <a:r>
              <a:rPr kumimoji="1" lang="en-US" altLang="zh-CN" sz="1600" b="1" kern="1200" cap="none" spc="0" normalizeH="0" baseline="0" noProof="0" dirty="0">
                <a:latin typeface="黑体" panose="02010609060101010101" pitchFamily="49" charset="-122"/>
                <a:ea typeface="黑体" panose="02010609060101010101" pitchFamily="49" charset="-122"/>
                <a:cs typeface="+mn-cs"/>
              </a:rPr>
              <a:t>——</a:t>
            </a: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表示收到</a:t>
            </a:r>
            <a:r>
              <a:rPr kumimoji="1" lang="en-US" altLang="zh-CN" sz="1600" b="1" kern="1200" cap="none" spc="0" normalizeH="0" baseline="0" noProof="0" dirty="0">
                <a:latin typeface="+mj-lt"/>
                <a:ea typeface="黑体" panose="02010609060101010101" pitchFamily="49" charset="-122"/>
                <a:cs typeface="+mn-cs"/>
              </a:rPr>
              <a:t>3</a:t>
            </a: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位数据：“</a:t>
            </a:r>
            <a:r>
              <a:rPr kumimoji="1" lang="en-US" altLang="zh-CN" sz="1600" b="1" kern="1200" cap="none" spc="0" normalizeH="0" baseline="0" noProof="0" dirty="0">
                <a:latin typeface="+mj-lt"/>
                <a:ea typeface="黑体" panose="02010609060101010101" pitchFamily="49" charset="-122"/>
                <a:cs typeface="+mn-cs"/>
              </a:rPr>
              <a:t>111</a:t>
            </a: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a:t>
            </a:r>
            <a:endParaRPr kumimoji="1" lang="en-US" altLang="zh-CN" sz="1600" b="1" kern="1200" cap="none" spc="0" normalizeH="0" baseline="0" noProof="0" dirty="0">
              <a:latin typeface="黑体" panose="02010609060101010101" pitchFamily="49" charset="-122"/>
              <a:ea typeface="黑体" panose="02010609060101010101" pitchFamily="49" charset="-122"/>
              <a:cs typeface="+mn-cs"/>
            </a:endParaRPr>
          </a:p>
          <a:p>
            <a:pPr marR="0" defTabSz="914400">
              <a:lnSpc>
                <a:spcPct val="75000"/>
              </a:lnSpc>
              <a:spcBef>
                <a:spcPct val="50000"/>
              </a:spcBef>
              <a:buClrTx/>
              <a:buSzTx/>
              <a:buFontTx/>
              <a:defRPr/>
            </a:pPr>
            <a:r>
              <a:rPr kumimoji="1" lang="en-US" altLang="zh-CN" sz="1600" b="1" kern="1200" cap="none" spc="0" normalizeH="0" baseline="0" noProof="0" dirty="0">
                <a:latin typeface="黑体" panose="02010609060101010101" pitchFamily="49" charset="-122"/>
                <a:ea typeface="黑体" panose="02010609060101010101" pitchFamily="49" charset="-122"/>
                <a:cs typeface="+mn-cs"/>
              </a:rPr>
              <a:t>              </a:t>
            </a: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此时再收到一个“</a:t>
            </a:r>
            <a:r>
              <a:rPr kumimoji="1" lang="en-US" altLang="zh-CN" sz="1600" b="1" kern="1200" cap="none" spc="0" normalizeH="0" baseline="0" noProof="0" dirty="0">
                <a:latin typeface="黑体" panose="02010609060101010101" pitchFamily="49" charset="-122"/>
                <a:ea typeface="黑体" panose="02010609060101010101" pitchFamily="49" charset="-122"/>
                <a:cs typeface="+mn-cs"/>
              </a:rPr>
              <a:t>1</a:t>
            </a: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”，输出标志 </a:t>
            </a:r>
            <a:r>
              <a:rPr kumimoji="1" lang="en-US" altLang="zh-CN" sz="1600" b="1" kern="1200" cap="none" spc="0" normalizeH="0" baseline="0" noProof="0" dirty="0">
                <a:latin typeface="+mj-lt"/>
                <a:ea typeface="黑体" panose="02010609060101010101" pitchFamily="49" charset="-122"/>
                <a:cs typeface="+mn-cs"/>
              </a:rPr>
              <a:t>Z=1</a:t>
            </a:r>
            <a:r>
              <a:rPr kumimoji="1" lang="en-US" altLang="zh-CN" sz="1600" b="1" kern="1200" cap="none" spc="0" normalizeH="0" baseline="0" noProof="0" dirty="0">
                <a:latin typeface="黑体" panose="02010609060101010101" pitchFamily="49" charset="-122"/>
                <a:ea typeface="黑体" panose="02010609060101010101" pitchFamily="49" charset="-122"/>
                <a:cs typeface="+mn-cs"/>
              </a:rPr>
              <a:t>.</a:t>
            </a:r>
            <a:endParaRPr kumimoji="1" lang="en-US" altLang="zh-CN" sz="1600" b="1" kern="1200" cap="none" spc="0" normalizeH="0" baseline="0" noProof="0" dirty="0">
              <a:latin typeface="黑体" panose="02010609060101010101" pitchFamily="49" charset="-122"/>
              <a:ea typeface="黑体" panose="02010609060101010101" pitchFamily="49" charset="-122"/>
              <a:cs typeface="+mn-cs"/>
            </a:endParaRPr>
          </a:p>
        </p:txBody>
      </p:sp>
      <p:grpSp>
        <p:nvGrpSpPr>
          <p:cNvPr id="109" name="组合 108"/>
          <p:cNvGrpSpPr/>
          <p:nvPr/>
        </p:nvGrpSpPr>
        <p:grpSpPr>
          <a:xfrm>
            <a:off x="3051175" y="1203325"/>
            <a:ext cx="3176588" cy="1928813"/>
            <a:chOff x="5815021" y="2857502"/>
            <a:chExt cx="3176609" cy="1928826"/>
          </a:xfrm>
        </p:grpSpPr>
        <p:sp>
          <p:nvSpPr>
            <p:cNvPr id="93" name="Freeform 22"/>
            <p:cNvSpPr/>
            <p:nvPr/>
          </p:nvSpPr>
          <p:spPr bwMode="auto">
            <a:xfrm rot="19892876" flipH="1" flipV="1">
              <a:off x="7794647" y="3394081"/>
              <a:ext cx="755655" cy="107951"/>
            </a:xfrm>
            <a:custGeom>
              <a:avLst/>
              <a:gdLst>
                <a:gd name="T0" fmla="*/ 0 w 953"/>
                <a:gd name="T1" fmla="*/ 0 h 181"/>
                <a:gd name="T2" fmla="*/ 5 w 953"/>
                <a:gd name="T3" fmla="*/ 0 h 181"/>
                <a:gd name="T4" fmla="*/ 11 w 953"/>
                <a:gd name="T5" fmla="*/ 0 h 181"/>
                <a:gd name="T6" fmla="*/ 0 60000 65536"/>
                <a:gd name="T7" fmla="*/ 0 60000 65536"/>
                <a:gd name="T8" fmla="*/ 0 60000 65536"/>
                <a:gd name="T9" fmla="*/ 0 w 953"/>
                <a:gd name="T10" fmla="*/ 0 h 181"/>
                <a:gd name="T11" fmla="*/ 953 w 953"/>
                <a:gd name="T12" fmla="*/ 181 h 181"/>
              </a:gdLst>
              <a:ahLst/>
              <a:cxnLst>
                <a:cxn ang="T6">
                  <a:pos x="T0" y="T1"/>
                </a:cxn>
                <a:cxn ang="T7">
                  <a:pos x="T2" y="T3"/>
                </a:cxn>
                <a:cxn ang="T8">
                  <a:pos x="T4" y="T5"/>
                </a:cxn>
              </a:cxnLst>
              <a:rect l="T9" t="T10" r="T11" b="T12"/>
              <a:pathLst>
                <a:path w="953" h="181">
                  <a:moveTo>
                    <a:pt x="0" y="181"/>
                  </a:moveTo>
                  <a:cubicBezTo>
                    <a:pt x="147" y="90"/>
                    <a:pt x="295" y="0"/>
                    <a:pt x="454" y="0"/>
                  </a:cubicBezTo>
                  <a:cubicBezTo>
                    <a:pt x="613" y="0"/>
                    <a:pt x="870" y="151"/>
                    <a:pt x="953" y="181"/>
                  </a:cubicBezTo>
                </a:path>
              </a:pathLst>
            </a:custGeom>
            <a:noFill/>
            <a:ln w="19050">
              <a:solidFill>
                <a:schemeClr val="bg2"/>
              </a:solidFill>
              <a:round/>
              <a:headEnd type="triangle" w="med" len="lg"/>
              <a:tailEnd type="none" w="med" len="lg"/>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92" name="Freeform 22"/>
            <p:cNvSpPr/>
            <p:nvPr/>
          </p:nvSpPr>
          <p:spPr bwMode="auto">
            <a:xfrm rot="1116666" flipH="1" flipV="1">
              <a:off x="7813697" y="4489463"/>
              <a:ext cx="755655" cy="107951"/>
            </a:xfrm>
            <a:custGeom>
              <a:avLst/>
              <a:gdLst>
                <a:gd name="T0" fmla="*/ 0 w 953"/>
                <a:gd name="T1" fmla="*/ 0 h 181"/>
                <a:gd name="T2" fmla="*/ 5 w 953"/>
                <a:gd name="T3" fmla="*/ 0 h 181"/>
                <a:gd name="T4" fmla="*/ 11 w 953"/>
                <a:gd name="T5" fmla="*/ 0 h 181"/>
                <a:gd name="T6" fmla="*/ 0 60000 65536"/>
                <a:gd name="T7" fmla="*/ 0 60000 65536"/>
                <a:gd name="T8" fmla="*/ 0 60000 65536"/>
                <a:gd name="T9" fmla="*/ 0 w 953"/>
                <a:gd name="T10" fmla="*/ 0 h 181"/>
                <a:gd name="T11" fmla="*/ 953 w 953"/>
                <a:gd name="T12" fmla="*/ 181 h 181"/>
              </a:gdLst>
              <a:ahLst/>
              <a:cxnLst>
                <a:cxn ang="T6">
                  <a:pos x="T0" y="T1"/>
                </a:cxn>
                <a:cxn ang="T7">
                  <a:pos x="T2" y="T3"/>
                </a:cxn>
                <a:cxn ang="T8">
                  <a:pos x="T4" y="T5"/>
                </a:cxn>
              </a:cxnLst>
              <a:rect l="T9" t="T10" r="T11" b="T12"/>
              <a:pathLst>
                <a:path w="953" h="181">
                  <a:moveTo>
                    <a:pt x="0" y="181"/>
                  </a:moveTo>
                  <a:cubicBezTo>
                    <a:pt x="147" y="90"/>
                    <a:pt x="295" y="0"/>
                    <a:pt x="454" y="0"/>
                  </a:cubicBezTo>
                  <a:cubicBezTo>
                    <a:pt x="613" y="0"/>
                    <a:pt x="870" y="151"/>
                    <a:pt x="953" y="181"/>
                  </a:cubicBezTo>
                </a:path>
              </a:pathLst>
            </a:custGeom>
            <a:noFill/>
            <a:ln w="19050">
              <a:solidFill>
                <a:schemeClr val="bg2"/>
              </a:solidFill>
              <a:round/>
              <a:headEnd type="triangle" w="med" len="lg"/>
              <a:tailEnd type="none" w="med" len="lg"/>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34" name="Freeform 20"/>
            <p:cNvSpPr/>
            <p:nvPr/>
          </p:nvSpPr>
          <p:spPr bwMode="auto">
            <a:xfrm rot="5400000">
              <a:off x="7683520" y="3884622"/>
              <a:ext cx="828681" cy="107951"/>
            </a:xfrm>
            <a:custGeom>
              <a:avLst/>
              <a:gdLst>
                <a:gd name="T0" fmla="*/ 0 w 953"/>
                <a:gd name="T1" fmla="*/ 0 h 181"/>
                <a:gd name="T2" fmla="*/ 6 w 953"/>
                <a:gd name="T3" fmla="*/ 0 h 181"/>
                <a:gd name="T4" fmla="*/ 12 w 953"/>
                <a:gd name="T5" fmla="*/ 0 h 181"/>
                <a:gd name="T6" fmla="*/ 0 60000 65536"/>
                <a:gd name="T7" fmla="*/ 0 60000 65536"/>
                <a:gd name="T8" fmla="*/ 0 60000 65536"/>
                <a:gd name="T9" fmla="*/ 0 w 953"/>
                <a:gd name="T10" fmla="*/ 0 h 181"/>
                <a:gd name="T11" fmla="*/ 953 w 953"/>
                <a:gd name="T12" fmla="*/ 181 h 181"/>
              </a:gdLst>
              <a:ahLst/>
              <a:cxnLst>
                <a:cxn ang="T6">
                  <a:pos x="T0" y="T1"/>
                </a:cxn>
                <a:cxn ang="T7">
                  <a:pos x="T2" y="T3"/>
                </a:cxn>
                <a:cxn ang="T8">
                  <a:pos x="T4" y="T5"/>
                </a:cxn>
              </a:cxnLst>
              <a:rect l="T9" t="T10" r="T11" b="T12"/>
              <a:pathLst>
                <a:path w="953" h="181">
                  <a:moveTo>
                    <a:pt x="0" y="181"/>
                  </a:moveTo>
                  <a:cubicBezTo>
                    <a:pt x="147" y="90"/>
                    <a:pt x="295" y="0"/>
                    <a:pt x="454" y="0"/>
                  </a:cubicBezTo>
                  <a:cubicBezTo>
                    <a:pt x="613" y="0"/>
                    <a:pt x="870" y="151"/>
                    <a:pt x="953" y="181"/>
                  </a:cubicBezTo>
                </a:path>
              </a:pathLst>
            </a:custGeom>
            <a:noFill/>
            <a:ln w="19050">
              <a:solidFill>
                <a:schemeClr val="bg2"/>
              </a:solidFill>
              <a:round/>
              <a:tailEnd type="triangle" w="med" len="lg"/>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35" name="Freeform 22"/>
            <p:cNvSpPr/>
            <p:nvPr/>
          </p:nvSpPr>
          <p:spPr bwMode="auto">
            <a:xfrm rot="14266412" flipH="1" flipV="1">
              <a:off x="6159511" y="4076710"/>
              <a:ext cx="755655" cy="107951"/>
            </a:xfrm>
            <a:custGeom>
              <a:avLst/>
              <a:gdLst>
                <a:gd name="T0" fmla="*/ 0 w 953"/>
                <a:gd name="T1" fmla="*/ 0 h 181"/>
                <a:gd name="T2" fmla="*/ 5 w 953"/>
                <a:gd name="T3" fmla="*/ 0 h 181"/>
                <a:gd name="T4" fmla="*/ 11 w 953"/>
                <a:gd name="T5" fmla="*/ 0 h 181"/>
                <a:gd name="T6" fmla="*/ 0 60000 65536"/>
                <a:gd name="T7" fmla="*/ 0 60000 65536"/>
                <a:gd name="T8" fmla="*/ 0 60000 65536"/>
                <a:gd name="T9" fmla="*/ 0 w 953"/>
                <a:gd name="T10" fmla="*/ 0 h 181"/>
                <a:gd name="T11" fmla="*/ 953 w 953"/>
                <a:gd name="T12" fmla="*/ 181 h 181"/>
              </a:gdLst>
              <a:ahLst/>
              <a:cxnLst>
                <a:cxn ang="T6">
                  <a:pos x="T0" y="T1"/>
                </a:cxn>
                <a:cxn ang="T7">
                  <a:pos x="T2" y="T3"/>
                </a:cxn>
                <a:cxn ang="T8">
                  <a:pos x="T4" y="T5"/>
                </a:cxn>
              </a:cxnLst>
              <a:rect l="T9" t="T10" r="T11" b="T12"/>
              <a:pathLst>
                <a:path w="953" h="181">
                  <a:moveTo>
                    <a:pt x="0" y="181"/>
                  </a:moveTo>
                  <a:cubicBezTo>
                    <a:pt x="147" y="90"/>
                    <a:pt x="295" y="0"/>
                    <a:pt x="454" y="0"/>
                  </a:cubicBezTo>
                  <a:cubicBezTo>
                    <a:pt x="613" y="0"/>
                    <a:pt x="870" y="151"/>
                    <a:pt x="953" y="181"/>
                  </a:cubicBezTo>
                </a:path>
              </a:pathLst>
            </a:custGeom>
            <a:noFill/>
            <a:ln w="19050">
              <a:solidFill>
                <a:schemeClr val="bg2"/>
              </a:solidFill>
              <a:round/>
              <a:headEnd type="triangle" w="med" len="lg"/>
              <a:tailEnd type="none" w="med" len="lg"/>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36" name="Text Box 23"/>
            <p:cNvSpPr txBox="1">
              <a:spLocks noChangeArrowheads="1"/>
            </p:cNvSpPr>
            <p:nvPr/>
          </p:nvSpPr>
          <p:spPr bwMode="auto">
            <a:xfrm>
              <a:off x="6000760" y="3133729"/>
              <a:ext cx="547691" cy="307977"/>
            </a:xfrm>
            <a:prstGeom prst="rect">
              <a:avLst/>
            </a:prstGeom>
            <a:noFill/>
            <a:ln w="19050" algn="ctr">
              <a:noFill/>
              <a:miter lim="800000"/>
            </a:ln>
            <a:effectLst/>
          </p:spPr>
          <p:txBody>
            <a:bodyPr>
              <a:spAutoFit/>
            </a:bodyPr>
            <a:lstStyle/>
            <a:p>
              <a:pPr marR="0" defTabSz="914400">
                <a:spcBef>
                  <a:spcPct val="50000"/>
                </a:spcBef>
                <a:buClrTx/>
                <a:buSzTx/>
                <a:buFontTx/>
                <a:defRPr/>
              </a:pPr>
              <a:r>
                <a:rPr kumimoji="0" lang="en-US" altLang="zh-CN" sz="1400" b="1" kern="1200" cap="none" spc="0" normalizeH="0" baseline="0" noProof="0" dirty="0">
                  <a:solidFill>
                    <a:schemeClr val="bg1"/>
                  </a:solidFill>
                  <a:latin typeface="+mj-lt"/>
                  <a:ea typeface="宋体" panose="02010600030101010101" pitchFamily="2" charset="-122"/>
                  <a:cs typeface="+mn-cs"/>
                </a:rPr>
                <a:t>0</a:t>
              </a:r>
              <a:r>
                <a:rPr kumimoji="0" lang="en-US" altLang="zh-CN" sz="1400" b="1" kern="1200" cap="none" spc="0" normalizeH="0" baseline="0" noProof="0" dirty="0">
                  <a:latin typeface="+mj-lt"/>
                  <a:ea typeface="宋体" panose="02010600030101010101" pitchFamily="2" charset="-122"/>
                  <a:cs typeface="+mn-cs"/>
                </a:rPr>
                <a:t>/</a:t>
              </a:r>
              <a:r>
                <a:rPr kumimoji="0" lang="en-US" altLang="zh-CN" sz="1400" b="1" kern="1200" cap="none" spc="0" normalizeH="0" baseline="0" noProof="0" dirty="0">
                  <a:solidFill>
                    <a:srgbClr val="C00000"/>
                  </a:solidFill>
                  <a:latin typeface="+mj-lt"/>
                  <a:ea typeface="宋体" panose="02010600030101010101" pitchFamily="2" charset="-122"/>
                  <a:cs typeface="+mn-cs"/>
                </a:rPr>
                <a:t>0</a:t>
              </a:r>
              <a:endParaRPr kumimoji="0" lang="en-US" altLang="zh-CN" sz="1400" b="1" kern="1200" cap="none" spc="0" normalizeH="0" baseline="0" noProof="0" dirty="0">
                <a:solidFill>
                  <a:srgbClr val="C00000"/>
                </a:solidFill>
                <a:latin typeface="+mj-lt"/>
                <a:ea typeface="宋体" panose="02010600030101010101" pitchFamily="2" charset="-122"/>
                <a:cs typeface="+mn-cs"/>
              </a:endParaRPr>
            </a:p>
          </p:txBody>
        </p:sp>
        <p:sp>
          <p:nvSpPr>
            <p:cNvPr id="37" name="Freeform 24"/>
            <p:cNvSpPr/>
            <p:nvPr/>
          </p:nvSpPr>
          <p:spPr bwMode="auto">
            <a:xfrm>
              <a:off x="6329374" y="3205167"/>
              <a:ext cx="396878" cy="287339"/>
            </a:xfrm>
            <a:custGeom>
              <a:avLst/>
              <a:gdLst>
                <a:gd name="T0" fmla="*/ 152 w 438"/>
                <a:gd name="T1" fmla="*/ 26 h 416"/>
                <a:gd name="T2" fmla="*/ 89 w 438"/>
                <a:gd name="T3" fmla="*/ 3 h 416"/>
                <a:gd name="T4" fmla="*/ 26 w 438"/>
                <a:gd name="T5" fmla="*/ 16 h 416"/>
                <a:gd name="T6" fmla="*/ 11 w 438"/>
                <a:gd name="T7" fmla="*/ 42 h 416"/>
                <a:gd name="T8" fmla="*/ 89 w 438"/>
                <a:gd name="T9" fmla="*/ 42 h 416"/>
                <a:gd name="T10" fmla="*/ 0 60000 65536"/>
                <a:gd name="T11" fmla="*/ 0 60000 65536"/>
                <a:gd name="T12" fmla="*/ 0 60000 65536"/>
                <a:gd name="T13" fmla="*/ 0 60000 65536"/>
                <a:gd name="T14" fmla="*/ 0 60000 65536"/>
                <a:gd name="T15" fmla="*/ 0 w 438"/>
                <a:gd name="T16" fmla="*/ 0 h 416"/>
                <a:gd name="T17" fmla="*/ 438 w 438"/>
                <a:gd name="T18" fmla="*/ 416 h 416"/>
              </a:gdLst>
              <a:ahLst/>
              <a:cxnLst>
                <a:cxn ang="T10">
                  <a:pos x="T0" y="T1"/>
                </a:cxn>
                <a:cxn ang="T11">
                  <a:pos x="T2" y="T3"/>
                </a:cxn>
                <a:cxn ang="T12">
                  <a:pos x="T4" y="T5"/>
                </a:cxn>
                <a:cxn ang="T13">
                  <a:pos x="T6" y="T7"/>
                </a:cxn>
                <a:cxn ang="T14">
                  <a:pos x="T8" y="T9"/>
                </a:cxn>
              </a:cxnLst>
              <a:rect l="T15" t="T16" r="T17" b="T18"/>
              <a:pathLst>
                <a:path w="438" h="416">
                  <a:moveTo>
                    <a:pt x="438" y="242"/>
                  </a:moveTo>
                  <a:cubicBezTo>
                    <a:pt x="377" y="136"/>
                    <a:pt x="317" y="30"/>
                    <a:pt x="257" y="15"/>
                  </a:cubicBezTo>
                  <a:cubicBezTo>
                    <a:pt x="197" y="0"/>
                    <a:pt x="114" y="91"/>
                    <a:pt x="76" y="151"/>
                  </a:cubicBezTo>
                  <a:cubicBezTo>
                    <a:pt x="38" y="211"/>
                    <a:pt x="0" y="340"/>
                    <a:pt x="30" y="378"/>
                  </a:cubicBezTo>
                  <a:cubicBezTo>
                    <a:pt x="60" y="416"/>
                    <a:pt x="219" y="378"/>
                    <a:pt x="257" y="378"/>
                  </a:cubicBezTo>
                </a:path>
              </a:pathLst>
            </a:custGeom>
            <a:noFill/>
            <a:ln w="19050">
              <a:solidFill>
                <a:schemeClr val="bg2"/>
              </a:solidFill>
              <a:round/>
              <a:tailEnd type="triangle" w="med" len="med"/>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38" name="Text Box 25"/>
            <p:cNvSpPr txBox="1">
              <a:spLocks noChangeArrowheads="1"/>
            </p:cNvSpPr>
            <p:nvPr/>
          </p:nvSpPr>
          <p:spPr bwMode="auto">
            <a:xfrm>
              <a:off x="7124718" y="3057528"/>
              <a:ext cx="692155" cy="307977"/>
            </a:xfrm>
            <a:prstGeom prst="rect">
              <a:avLst/>
            </a:prstGeom>
            <a:noFill/>
            <a:ln w="19050" algn="ctr">
              <a:noFill/>
              <a:miter lim="800000"/>
            </a:ln>
            <a:effectLst/>
          </p:spPr>
          <p:txBody>
            <a:bodyPr>
              <a:spAutoFit/>
            </a:bodyPr>
            <a:lstStyle/>
            <a:p>
              <a:pPr marR="0" defTabSz="914400">
                <a:spcBef>
                  <a:spcPct val="50000"/>
                </a:spcBef>
                <a:buClrTx/>
                <a:buSzTx/>
                <a:buFontTx/>
                <a:defRPr/>
              </a:pPr>
              <a:r>
                <a:rPr kumimoji="0" lang="en-US" altLang="zh-CN" sz="1400" b="1" kern="1200" cap="none" spc="0" normalizeH="0" baseline="0" noProof="0" dirty="0">
                  <a:solidFill>
                    <a:schemeClr val="bg1"/>
                  </a:solidFill>
                  <a:latin typeface="+mj-lt"/>
                  <a:ea typeface="宋体" panose="02010600030101010101" pitchFamily="2" charset="-122"/>
                  <a:cs typeface="+mn-cs"/>
                </a:rPr>
                <a:t>1</a:t>
              </a:r>
              <a:r>
                <a:rPr kumimoji="0" lang="en-US" altLang="zh-CN" sz="1400" b="1" kern="1200" cap="none" spc="0" normalizeH="0" baseline="0" noProof="0" dirty="0">
                  <a:latin typeface="+mj-lt"/>
                  <a:ea typeface="宋体" panose="02010600030101010101" pitchFamily="2" charset="-122"/>
                  <a:cs typeface="+mn-cs"/>
                </a:rPr>
                <a:t>/</a:t>
              </a:r>
              <a:r>
                <a:rPr kumimoji="0" lang="en-US" altLang="zh-CN" sz="1400" b="1" kern="1200" cap="none" spc="0" normalizeH="0" baseline="0" noProof="0" dirty="0">
                  <a:solidFill>
                    <a:srgbClr val="C00000"/>
                  </a:solidFill>
                  <a:latin typeface="+mj-lt"/>
                  <a:ea typeface="宋体" panose="02010600030101010101" pitchFamily="2" charset="-122"/>
                  <a:cs typeface="+mn-cs"/>
                </a:rPr>
                <a:t>0</a:t>
              </a:r>
              <a:endParaRPr kumimoji="0" lang="en-US" altLang="zh-CN" sz="1400" b="1" kern="1200" cap="none" spc="0" normalizeH="0" baseline="0" noProof="0" dirty="0">
                <a:solidFill>
                  <a:srgbClr val="C00000"/>
                </a:solidFill>
                <a:latin typeface="+mj-lt"/>
                <a:ea typeface="宋体" panose="02010600030101010101" pitchFamily="2" charset="-122"/>
                <a:cs typeface="+mn-cs"/>
              </a:endParaRPr>
            </a:p>
          </p:txBody>
        </p:sp>
        <p:sp>
          <p:nvSpPr>
            <p:cNvPr id="41" name="Text Box 29"/>
            <p:cNvSpPr txBox="1">
              <a:spLocks noChangeArrowheads="1"/>
            </p:cNvSpPr>
            <p:nvPr/>
          </p:nvSpPr>
          <p:spPr bwMode="auto">
            <a:xfrm>
              <a:off x="7164405" y="4319600"/>
              <a:ext cx="679454" cy="307977"/>
            </a:xfrm>
            <a:prstGeom prst="rect">
              <a:avLst/>
            </a:prstGeom>
            <a:noFill/>
            <a:ln w="19050" algn="ctr">
              <a:noFill/>
              <a:miter lim="800000"/>
            </a:ln>
            <a:effectLst/>
          </p:spPr>
          <p:txBody>
            <a:bodyPr>
              <a:spAutoFit/>
            </a:bodyPr>
            <a:lstStyle/>
            <a:p>
              <a:pPr marR="0" defTabSz="914400">
                <a:spcBef>
                  <a:spcPct val="50000"/>
                </a:spcBef>
                <a:buClrTx/>
                <a:buSzTx/>
                <a:buFontTx/>
                <a:defRPr/>
              </a:pPr>
              <a:r>
                <a:rPr kumimoji="0" lang="en-US" altLang="zh-CN" sz="1400" b="1" kern="1200" cap="none" spc="0" normalizeH="0" baseline="0" noProof="0" dirty="0">
                  <a:solidFill>
                    <a:schemeClr val="bg1"/>
                  </a:solidFill>
                  <a:latin typeface="+mj-lt"/>
                  <a:ea typeface="宋体" panose="02010600030101010101" pitchFamily="2" charset="-122"/>
                  <a:cs typeface="+mn-cs"/>
                </a:rPr>
                <a:t>1</a:t>
              </a:r>
              <a:r>
                <a:rPr kumimoji="0" lang="en-US" altLang="zh-CN" sz="1400" b="1" kern="1200" cap="none" spc="0" normalizeH="0" baseline="0" noProof="0" dirty="0">
                  <a:latin typeface="+mj-lt"/>
                  <a:ea typeface="宋体" panose="02010600030101010101" pitchFamily="2" charset="-122"/>
                  <a:cs typeface="+mn-cs"/>
                </a:rPr>
                <a:t>/</a:t>
              </a:r>
              <a:r>
                <a:rPr kumimoji="0" lang="en-US" altLang="zh-CN" sz="1400" b="1" kern="1200" cap="none" spc="0" normalizeH="0" baseline="0" noProof="0" dirty="0">
                  <a:solidFill>
                    <a:srgbClr val="C00000"/>
                  </a:solidFill>
                  <a:latin typeface="+mj-lt"/>
                  <a:ea typeface="宋体" panose="02010600030101010101" pitchFamily="2" charset="-122"/>
                  <a:cs typeface="+mn-cs"/>
                </a:rPr>
                <a:t>0</a:t>
              </a:r>
              <a:endParaRPr kumimoji="0" lang="en-US" altLang="zh-CN" sz="1400" b="1" kern="1200" cap="none" spc="0" normalizeH="0" baseline="0" noProof="0" dirty="0">
                <a:solidFill>
                  <a:srgbClr val="C00000"/>
                </a:solidFill>
                <a:latin typeface="+mj-lt"/>
                <a:ea typeface="宋体" panose="02010600030101010101" pitchFamily="2" charset="-122"/>
                <a:cs typeface="+mn-cs"/>
              </a:endParaRPr>
            </a:p>
          </p:txBody>
        </p:sp>
        <p:sp>
          <p:nvSpPr>
            <p:cNvPr id="42" name="Text Box 30"/>
            <p:cNvSpPr txBox="1">
              <a:spLocks noChangeArrowheads="1"/>
            </p:cNvSpPr>
            <p:nvPr/>
          </p:nvSpPr>
          <p:spPr bwMode="auto">
            <a:xfrm>
              <a:off x="6486538" y="3910022"/>
              <a:ext cx="566741" cy="307977"/>
            </a:xfrm>
            <a:prstGeom prst="rect">
              <a:avLst/>
            </a:prstGeom>
            <a:noFill/>
            <a:ln w="19050" algn="ctr">
              <a:noFill/>
              <a:miter lim="800000"/>
            </a:ln>
            <a:effectLst/>
          </p:spPr>
          <p:txBody>
            <a:bodyPr>
              <a:spAutoFit/>
            </a:bodyPr>
            <a:lstStyle/>
            <a:p>
              <a:pPr marR="0" defTabSz="914400">
                <a:spcBef>
                  <a:spcPct val="50000"/>
                </a:spcBef>
                <a:buClrTx/>
                <a:buSzTx/>
                <a:buFontTx/>
                <a:defRPr/>
              </a:pPr>
              <a:r>
                <a:rPr kumimoji="0" lang="en-US" altLang="zh-CN" sz="1400" b="1" kern="1200" cap="none" spc="0" normalizeH="0" baseline="0" noProof="0" dirty="0">
                  <a:solidFill>
                    <a:schemeClr val="bg1"/>
                  </a:solidFill>
                  <a:latin typeface="+mj-lt"/>
                  <a:ea typeface="宋体" panose="02010600030101010101" pitchFamily="2" charset="-122"/>
                  <a:cs typeface="+mn-cs"/>
                </a:rPr>
                <a:t>1</a:t>
              </a:r>
              <a:r>
                <a:rPr kumimoji="0" lang="en-US" altLang="zh-CN" sz="1400" b="1" kern="1200" cap="none" spc="0" normalizeH="0" baseline="0" noProof="0" dirty="0">
                  <a:latin typeface="+mj-lt"/>
                  <a:ea typeface="宋体" panose="02010600030101010101" pitchFamily="2" charset="-122"/>
                  <a:cs typeface="+mn-cs"/>
                </a:rPr>
                <a:t>/</a:t>
              </a:r>
              <a:r>
                <a:rPr kumimoji="0" lang="en-US" altLang="zh-CN" sz="1400" b="1" kern="1200" cap="none" spc="0" normalizeH="0" baseline="0" noProof="0" dirty="0">
                  <a:solidFill>
                    <a:srgbClr val="C00000"/>
                  </a:solidFill>
                  <a:latin typeface="+mj-lt"/>
                  <a:ea typeface="宋体" panose="02010600030101010101" pitchFamily="2" charset="-122"/>
                  <a:cs typeface="+mn-cs"/>
                </a:rPr>
                <a:t>1</a:t>
              </a:r>
              <a:endParaRPr kumimoji="0" lang="en-US" altLang="zh-CN" sz="1400" b="1" kern="1200" cap="none" spc="0" normalizeH="0" baseline="0" noProof="0" dirty="0">
                <a:solidFill>
                  <a:srgbClr val="C00000"/>
                </a:solidFill>
                <a:latin typeface="+mj-lt"/>
                <a:ea typeface="宋体" panose="02010600030101010101" pitchFamily="2" charset="-122"/>
                <a:cs typeface="+mn-cs"/>
              </a:endParaRPr>
            </a:p>
          </p:txBody>
        </p:sp>
        <p:sp>
          <p:nvSpPr>
            <p:cNvPr id="43" name="Text Box 32"/>
            <p:cNvSpPr txBox="1">
              <a:spLocks noChangeArrowheads="1"/>
            </p:cNvSpPr>
            <p:nvPr/>
          </p:nvSpPr>
          <p:spPr bwMode="auto">
            <a:xfrm>
              <a:off x="8072461" y="3857634"/>
              <a:ext cx="577854" cy="307977"/>
            </a:xfrm>
            <a:prstGeom prst="rect">
              <a:avLst/>
            </a:prstGeom>
            <a:noFill/>
            <a:ln w="19050" algn="ctr">
              <a:noFill/>
              <a:miter lim="800000"/>
            </a:ln>
            <a:effectLst/>
          </p:spPr>
          <p:txBody>
            <a:bodyPr>
              <a:spAutoFit/>
            </a:bodyPr>
            <a:lstStyle/>
            <a:p>
              <a:pPr marR="0" defTabSz="914400">
                <a:spcBef>
                  <a:spcPct val="50000"/>
                </a:spcBef>
                <a:buClrTx/>
                <a:buSzTx/>
                <a:buFontTx/>
                <a:defRPr/>
              </a:pPr>
              <a:r>
                <a:rPr kumimoji="0" lang="en-US" altLang="zh-CN" sz="1400" b="1" kern="1200" cap="none" spc="0" normalizeH="0" baseline="0" noProof="0" dirty="0">
                  <a:solidFill>
                    <a:schemeClr val="bg1"/>
                  </a:solidFill>
                  <a:latin typeface="+mj-lt"/>
                  <a:ea typeface="宋体" panose="02010600030101010101" pitchFamily="2" charset="-122"/>
                  <a:cs typeface="+mn-cs"/>
                </a:rPr>
                <a:t>1</a:t>
              </a:r>
              <a:r>
                <a:rPr kumimoji="0" lang="en-US" altLang="zh-CN" sz="1400" b="1" kern="1200" cap="none" spc="0" normalizeH="0" baseline="0" noProof="0" dirty="0">
                  <a:latin typeface="+mj-lt"/>
                  <a:ea typeface="宋体" panose="02010600030101010101" pitchFamily="2" charset="-122"/>
                  <a:cs typeface="+mn-cs"/>
                </a:rPr>
                <a:t>/</a:t>
              </a:r>
              <a:r>
                <a:rPr kumimoji="0" lang="en-US" altLang="zh-CN" sz="1400" b="1" kern="1200" cap="none" spc="0" normalizeH="0" baseline="0" noProof="0" dirty="0">
                  <a:solidFill>
                    <a:srgbClr val="C00000"/>
                  </a:solidFill>
                  <a:latin typeface="+mj-lt"/>
                  <a:ea typeface="宋体" panose="02010600030101010101" pitchFamily="2" charset="-122"/>
                  <a:cs typeface="+mn-cs"/>
                </a:rPr>
                <a:t>0</a:t>
              </a:r>
              <a:endParaRPr kumimoji="0" lang="en-US" altLang="zh-CN" sz="1400" b="1" kern="1200" cap="none" spc="0" normalizeH="0" baseline="0" noProof="0" dirty="0">
                <a:solidFill>
                  <a:srgbClr val="C00000"/>
                </a:solidFill>
                <a:latin typeface="+mj-lt"/>
                <a:ea typeface="宋体" panose="02010600030101010101" pitchFamily="2" charset="-122"/>
                <a:cs typeface="+mn-cs"/>
              </a:endParaRPr>
            </a:p>
          </p:txBody>
        </p:sp>
        <p:sp>
          <p:nvSpPr>
            <p:cNvPr id="45" name="Text Box 34"/>
            <p:cNvSpPr txBox="1">
              <a:spLocks noChangeArrowheads="1"/>
            </p:cNvSpPr>
            <p:nvPr/>
          </p:nvSpPr>
          <p:spPr bwMode="auto">
            <a:xfrm>
              <a:off x="7981973" y="3154367"/>
              <a:ext cx="679454" cy="307977"/>
            </a:xfrm>
            <a:prstGeom prst="rect">
              <a:avLst/>
            </a:prstGeom>
            <a:noFill/>
            <a:ln w="19050" algn="ctr">
              <a:noFill/>
              <a:miter lim="800000"/>
            </a:ln>
            <a:effectLst/>
          </p:spPr>
          <p:txBody>
            <a:bodyPr>
              <a:spAutoFit/>
            </a:bodyPr>
            <a:lstStyle/>
            <a:p>
              <a:pPr marR="0" defTabSz="914400">
                <a:spcBef>
                  <a:spcPct val="50000"/>
                </a:spcBef>
                <a:buClrTx/>
                <a:buSzTx/>
                <a:buFontTx/>
                <a:defRPr/>
              </a:pPr>
              <a:r>
                <a:rPr kumimoji="0" lang="en-US" altLang="zh-CN" sz="1400" b="1" kern="1200" cap="none" spc="0" normalizeH="0" baseline="0" noProof="0" dirty="0">
                  <a:solidFill>
                    <a:schemeClr val="bg1"/>
                  </a:solidFill>
                  <a:latin typeface="+mj-lt"/>
                  <a:ea typeface="宋体" panose="02010600030101010101" pitchFamily="2" charset="-122"/>
                  <a:cs typeface="+mn-cs"/>
                </a:rPr>
                <a:t>0</a:t>
              </a:r>
              <a:r>
                <a:rPr kumimoji="0" lang="en-US" altLang="zh-CN" sz="1400" b="1" kern="1200" cap="none" spc="0" normalizeH="0" baseline="0" noProof="0" dirty="0">
                  <a:latin typeface="+mj-lt"/>
                  <a:ea typeface="宋体" panose="02010600030101010101" pitchFamily="2" charset="-122"/>
                  <a:cs typeface="+mn-cs"/>
                </a:rPr>
                <a:t>/</a:t>
              </a:r>
              <a:r>
                <a:rPr kumimoji="0" lang="en-US" altLang="zh-CN" sz="1400" b="1" kern="1200" cap="none" spc="0" normalizeH="0" baseline="0" noProof="0" dirty="0">
                  <a:solidFill>
                    <a:srgbClr val="C00000"/>
                  </a:solidFill>
                  <a:latin typeface="+mj-lt"/>
                  <a:ea typeface="宋体" panose="02010600030101010101" pitchFamily="2" charset="-122"/>
                  <a:cs typeface="+mn-cs"/>
                </a:rPr>
                <a:t>X</a:t>
              </a:r>
              <a:endParaRPr kumimoji="0" lang="en-US" altLang="zh-CN" sz="1400" b="1" kern="1200" cap="none" spc="0" normalizeH="0" baseline="0" noProof="0" dirty="0">
                <a:solidFill>
                  <a:srgbClr val="C00000"/>
                </a:solidFill>
                <a:latin typeface="+mj-lt"/>
                <a:ea typeface="宋体" panose="02010600030101010101" pitchFamily="2" charset="-122"/>
                <a:cs typeface="+mn-cs"/>
              </a:endParaRPr>
            </a:p>
          </p:txBody>
        </p:sp>
        <p:sp>
          <p:nvSpPr>
            <p:cNvPr id="46" name="Text Box 35"/>
            <p:cNvSpPr txBox="1">
              <a:spLocks noChangeArrowheads="1"/>
            </p:cNvSpPr>
            <p:nvPr/>
          </p:nvSpPr>
          <p:spPr bwMode="auto">
            <a:xfrm>
              <a:off x="7572396" y="2857502"/>
              <a:ext cx="785817" cy="307977"/>
            </a:xfrm>
            <a:prstGeom prst="rect">
              <a:avLst/>
            </a:prstGeom>
            <a:noFill/>
            <a:ln w="19050">
              <a:noFill/>
              <a:miter lim="800000"/>
            </a:ln>
            <a:effectLst/>
          </p:spPr>
          <p:txBody>
            <a:bodyPr>
              <a:spAutoFit/>
            </a:bodyPr>
            <a:lstStyle/>
            <a:p>
              <a:pPr marR="0" defTabSz="914400">
                <a:spcBef>
                  <a:spcPct val="50000"/>
                </a:spcBef>
                <a:buClrTx/>
                <a:buSzTx/>
                <a:buFontTx/>
                <a:defRPr/>
              </a:pPr>
              <a:r>
                <a:rPr kumimoji="0" lang="en-US" altLang="zh-CN" sz="1400" b="1" kern="1200" cap="none" spc="0" normalizeH="0" baseline="0" noProof="0" dirty="0">
                  <a:solidFill>
                    <a:schemeClr val="bg1"/>
                  </a:solidFill>
                  <a:latin typeface="+mj-lt"/>
                  <a:ea typeface="宋体" panose="02010600030101010101" pitchFamily="2" charset="-122"/>
                  <a:cs typeface="+mn-cs"/>
                </a:rPr>
                <a:t>X</a:t>
              </a:r>
              <a:r>
                <a:rPr kumimoji="1" lang="en-US" altLang="zh-CN" sz="1400" b="1" kern="1200" cap="none" spc="0" normalizeH="0" baseline="0" noProof="0" dirty="0">
                  <a:latin typeface="+mj-lt"/>
                  <a:ea typeface="宋体" panose="02010600030101010101" pitchFamily="2" charset="-122"/>
                  <a:cs typeface="+mn-cs"/>
                </a:rPr>
                <a:t>/</a:t>
              </a:r>
              <a:r>
                <a:rPr kumimoji="1" lang="en-US" altLang="zh-CN" sz="1400" b="1" kern="1200" cap="none" spc="0" normalizeH="0" baseline="0" noProof="0" dirty="0">
                  <a:solidFill>
                    <a:srgbClr val="C00000"/>
                  </a:solidFill>
                  <a:latin typeface="+mj-lt"/>
                  <a:ea typeface="宋体" panose="02010600030101010101" pitchFamily="2" charset="-122"/>
                  <a:cs typeface="+mn-cs"/>
                </a:rPr>
                <a:t>Z</a:t>
              </a:r>
              <a:endParaRPr kumimoji="1" lang="en-US" altLang="zh-CN" sz="1400" b="1" kern="1200" cap="none" spc="0" normalizeH="0" baseline="0" noProof="0" dirty="0">
                <a:solidFill>
                  <a:srgbClr val="C00000"/>
                </a:solidFill>
                <a:latin typeface="+mj-lt"/>
                <a:ea typeface="宋体" panose="02010600030101010101" pitchFamily="2" charset="-122"/>
                <a:cs typeface="+mn-cs"/>
              </a:endParaRPr>
            </a:p>
          </p:txBody>
        </p:sp>
        <p:sp>
          <p:nvSpPr>
            <p:cNvPr id="47" name="Freeform 19"/>
            <p:cNvSpPr/>
            <p:nvPr/>
          </p:nvSpPr>
          <p:spPr bwMode="auto">
            <a:xfrm>
              <a:off x="6843728" y="3311530"/>
              <a:ext cx="973144" cy="107951"/>
            </a:xfrm>
            <a:custGeom>
              <a:avLst/>
              <a:gdLst>
                <a:gd name="T0" fmla="*/ 0 w 953"/>
                <a:gd name="T1" fmla="*/ 0 h 181"/>
                <a:gd name="T2" fmla="*/ 157 w 953"/>
                <a:gd name="T3" fmla="*/ 0 h 181"/>
                <a:gd name="T4" fmla="*/ 327 w 953"/>
                <a:gd name="T5" fmla="*/ 0 h 181"/>
                <a:gd name="T6" fmla="*/ 0 60000 65536"/>
                <a:gd name="T7" fmla="*/ 0 60000 65536"/>
                <a:gd name="T8" fmla="*/ 0 60000 65536"/>
                <a:gd name="T9" fmla="*/ 0 w 953"/>
                <a:gd name="T10" fmla="*/ 0 h 181"/>
                <a:gd name="T11" fmla="*/ 953 w 953"/>
                <a:gd name="T12" fmla="*/ 181 h 181"/>
              </a:gdLst>
              <a:ahLst/>
              <a:cxnLst>
                <a:cxn ang="T6">
                  <a:pos x="T0" y="T1"/>
                </a:cxn>
                <a:cxn ang="T7">
                  <a:pos x="T2" y="T3"/>
                </a:cxn>
                <a:cxn ang="T8">
                  <a:pos x="T4" y="T5"/>
                </a:cxn>
              </a:cxnLst>
              <a:rect l="T9" t="T10" r="T11" b="T12"/>
              <a:pathLst>
                <a:path w="953" h="181">
                  <a:moveTo>
                    <a:pt x="0" y="181"/>
                  </a:moveTo>
                  <a:cubicBezTo>
                    <a:pt x="147" y="90"/>
                    <a:pt x="295" y="0"/>
                    <a:pt x="454" y="0"/>
                  </a:cubicBezTo>
                  <a:cubicBezTo>
                    <a:pt x="613" y="0"/>
                    <a:pt x="870" y="151"/>
                    <a:pt x="953" y="181"/>
                  </a:cubicBezTo>
                </a:path>
              </a:pathLst>
            </a:custGeom>
            <a:noFill/>
            <a:ln w="19050">
              <a:solidFill>
                <a:schemeClr val="bg2"/>
              </a:solidFill>
              <a:round/>
              <a:tailEnd type="triangle" w="med" len="lg"/>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48" name="Freeform 19"/>
            <p:cNvSpPr/>
            <p:nvPr/>
          </p:nvSpPr>
          <p:spPr bwMode="auto">
            <a:xfrm rot="10800000">
              <a:off x="6908816" y="4489463"/>
              <a:ext cx="971556" cy="107951"/>
            </a:xfrm>
            <a:custGeom>
              <a:avLst/>
              <a:gdLst>
                <a:gd name="T0" fmla="*/ 0 w 953"/>
                <a:gd name="T1" fmla="*/ 0 h 181"/>
                <a:gd name="T2" fmla="*/ 157 w 953"/>
                <a:gd name="T3" fmla="*/ 0 h 181"/>
                <a:gd name="T4" fmla="*/ 327 w 953"/>
                <a:gd name="T5" fmla="*/ 0 h 181"/>
                <a:gd name="T6" fmla="*/ 0 60000 65536"/>
                <a:gd name="T7" fmla="*/ 0 60000 65536"/>
                <a:gd name="T8" fmla="*/ 0 60000 65536"/>
                <a:gd name="T9" fmla="*/ 0 w 953"/>
                <a:gd name="T10" fmla="*/ 0 h 181"/>
                <a:gd name="T11" fmla="*/ 953 w 953"/>
                <a:gd name="T12" fmla="*/ 181 h 181"/>
              </a:gdLst>
              <a:ahLst/>
              <a:cxnLst>
                <a:cxn ang="T6">
                  <a:pos x="T0" y="T1"/>
                </a:cxn>
                <a:cxn ang="T7">
                  <a:pos x="T2" y="T3"/>
                </a:cxn>
                <a:cxn ang="T8">
                  <a:pos x="T4" y="T5"/>
                </a:cxn>
              </a:cxnLst>
              <a:rect l="T9" t="T10" r="T11" b="T12"/>
              <a:pathLst>
                <a:path w="953" h="181">
                  <a:moveTo>
                    <a:pt x="0" y="181"/>
                  </a:moveTo>
                  <a:cubicBezTo>
                    <a:pt x="147" y="90"/>
                    <a:pt x="295" y="0"/>
                    <a:pt x="454" y="0"/>
                  </a:cubicBezTo>
                  <a:cubicBezTo>
                    <a:pt x="613" y="0"/>
                    <a:pt x="870" y="151"/>
                    <a:pt x="953" y="181"/>
                  </a:cubicBezTo>
                </a:path>
              </a:pathLst>
            </a:custGeom>
            <a:noFill/>
            <a:ln w="19050">
              <a:solidFill>
                <a:schemeClr val="bg2"/>
              </a:solidFill>
              <a:round/>
              <a:tailEnd type="triangle" w="med" len="lg"/>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grpSp>
          <p:nvGrpSpPr>
            <p:cNvPr id="54336" name="组合 76"/>
            <p:cNvGrpSpPr/>
            <p:nvPr/>
          </p:nvGrpSpPr>
          <p:grpSpPr>
            <a:xfrm>
              <a:off x="7768012" y="4273925"/>
              <a:ext cx="433391" cy="360002"/>
              <a:chOff x="209519" y="1643054"/>
              <a:chExt cx="433391" cy="360002"/>
            </a:xfrm>
          </p:grpSpPr>
          <p:sp>
            <p:nvSpPr>
              <p:cNvPr id="54361" name="椭圆 61"/>
              <p:cNvSpPr/>
              <p:nvPr/>
            </p:nvSpPr>
            <p:spPr>
              <a:xfrm>
                <a:off x="209519" y="1643056"/>
                <a:ext cx="360000" cy="360000"/>
              </a:xfrm>
              <a:prstGeom prst="ellipse">
                <a:avLst/>
              </a:prstGeom>
              <a:solidFill>
                <a:srgbClr val="92D05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63" name="Text Box 6"/>
              <p:cNvSpPr txBox="1">
                <a:spLocks noChangeArrowheads="1"/>
              </p:cNvSpPr>
              <p:nvPr/>
            </p:nvSpPr>
            <p:spPr bwMode="auto">
              <a:xfrm>
                <a:off x="213929" y="1642691"/>
                <a:ext cx="428628" cy="307977"/>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S</a:t>
                </a:r>
                <a:r>
                  <a:rPr kumimoji="0" lang="en-US" altLang="zh-CN" sz="1400" b="1" kern="1200" cap="none" spc="0" normalizeH="0" baseline="-25000" noProof="0" dirty="0">
                    <a:latin typeface="+mj-lt"/>
                    <a:ea typeface="宋体" panose="02010600030101010101" pitchFamily="2" charset="-122"/>
                    <a:cs typeface="+mn-cs"/>
                  </a:rPr>
                  <a:t>2</a:t>
                </a:r>
                <a:endParaRPr kumimoji="0" lang="en-US" altLang="zh-CN" sz="1400" b="1" kern="1200" cap="none" spc="0" normalizeH="0" baseline="-25000" noProof="0" dirty="0">
                  <a:latin typeface="+mj-lt"/>
                  <a:ea typeface="宋体" panose="02010600030101010101" pitchFamily="2" charset="-122"/>
                  <a:cs typeface="+mn-cs"/>
                </a:endParaRPr>
              </a:p>
            </p:txBody>
          </p:sp>
        </p:grpSp>
        <p:grpSp>
          <p:nvGrpSpPr>
            <p:cNvPr id="54337" name="组合 67"/>
            <p:cNvGrpSpPr/>
            <p:nvPr/>
          </p:nvGrpSpPr>
          <p:grpSpPr>
            <a:xfrm>
              <a:off x="6539279" y="3348043"/>
              <a:ext cx="433391" cy="360002"/>
              <a:chOff x="209519" y="1643054"/>
              <a:chExt cx="433391" cy="360002"/>
            </a:xfrm>
          </p:grpSpPr>
          <p:sp>
            <p:nvSpPr>
              <p:cNvPr id="54359" name="椭圆 59"/>
              <p:cNvSpPr/>
              <p:nvPr/>
            </p:nvSpPr>
            <p:spPr>
              <a:xfrm>
                <a:off x="209519" y="1643056"/>
                <a:ext cx="360000" cy="360000"/>
              </a:xfrm>
              <a:prstGeom prst="ellipse">
                <a:avLst/>
              </a:prstGeom>
              <a:solidFill>
                <a:srgbClr val="92D05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61" name="Text Box 6"/>
              <p:cNvSpPr txBox="1">
                <a:spLocks noChangeArrowheads="1"/>
              </p:cNvSpPr>
              <p:nvPr/>
            </p:nvSpPr>
            <p:spPr bwMode="auto">
              <a:xfrm>
                <a:off x="213929" y="1643054"/>
                <a:ext cx="428628" cy="307977"/>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S</a:t>
                </a:r>
                <a:r>
                  <a:rPr kumimoji="0" lang="en-US" altLang="zh-CN" sz="1400" b="1" kern="1200" cap="none" spc="0" normalizeH="0" baseline="-25000" noProof="0" dirty="0">
                    <a:latin typeface="+mj-lt"/>
                    <a:ea typeface="宋体" panose="02010600030101010101" pitchFamily="2" charset="-122"/>
                    <a:cs typeface="+mn-cs"/>
                  </a:rPr>
                  <a:t>0</a:t>
                </a:r>
                <a:endParaRPr kumimoji="0" lang="en-US" altLang="zh-CN" sz="1400" b="1" kern="1200" cap="none" spc="0" normalizeH="0" baseline="-25000" noProof="0" dirty="0">
                  <a:latin typeface="+mj-lt"/>
                  <a:ea typeface="宋体" panose="02010600030101010101" pitchFamily="2" charset="-122"/>
                  <a:cs typeface="+mn-cs"/>
                </a:endParaRPr>
              </a:p>
            </p:txBody>
          </p:sp>
        </p:grpSp>
        <p:grpSp>
          <p:nvGrpSpPr>
            <p:cNvPr id="54338" name="组合 70"/>
            <p:cNvGrpSpPr/>
            <p:nvPr/>
          </p:nvGrpSpPr>
          <p:grpSpPr>
            <a:xfrm>
              <a:off x="7758487" y="3348043"/>
              <a:ext cx="433391" cy="360002"/>
              <a:chOff x="209519" y="1643054"/>
              <a:chExt cx="433391" cy="360002"/>
            </a:xfrm>
          </p:grpSpPr>
          <p:sp>
            <p:nvSpPr>
              <p:cNvPr id="54357" name="椭圆 57"/>
              <p:cNvSpPr/>
              <p:nvPr/>
            </p:nvSpPr>
            <p:spPr>
              <a:xfrm>
                <a:off x="209519" y="1643056"/>
                <a:ext cx="360000" cy="360000"/>
              </a:xfrm>
              <a:prstGeom prst="ellipse">
                <a:avLst/>
              </a:prstGeom>
              <a:solidFill>
                <a:srgbClr val="92D05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59" name="Text Box 6"/>
              <p:cNvSpPr txBox="1">
                <a:spLocks noChangeArrowheads="1"/>
              </p:cNvSpPr>
              <p:nvPr/>
            </p:nvSpPr>
            <p:spPr bwMode="auto">
              <a:xfrm>
                <a:off x="213929" y="1643054"/>
                <a:ext cx="428628" cy="307977"/>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S</a:t>
                </a:r>
                <a:r>
                  <a:rPr kumimoji="0" lang="en-US" altLang="zh-CN" sz="1400" b="1" kern="1200" cap="none" spc="0" normalizeH="0" baseline="-25000" noProof="0" dirty="0">
                    <a:latin typeface="+mj-lt"/>
                    <a:ea typeface="宋体" panose="02010600030101010101" pitchFamily="2" charset="-122"/>
                    <a:cs typeface="+mn-cs"/>
                  </a:rPr>
                  <a:t>1</a:t>
                </a:r>
                <a:endParaRPr kumimoji="0" lang="en-US" altLang="zh-CN" sz="1400" b="1" kern="1200" cap="none" spc="0" normalizeH="0" baseline="-25000" noProof="0" dirty="0">
                  <a:latin typeface="+mj-lt"/>
                  <a:ea typeface="宋体" panose="02010600030101010101" pitchFamily="2" charset="-122"/>
                  <a:cs typeface="+mn-cs"/>
                </a:endParaRPr>
              </a:p>
            </p:txBody>
          </p:sp>
        </p:grpSp>
        <p:sp>
          <p:nvSpPr>
            <p:cNvPr id="91" name="Freeform 22"/>
            <p:cNvSpPr/>
            <p:nvPr/>
          </p:nvSpPr>
          <p:spPr bwMode="auto">
            <a:xfrm rot="10508476" flipH="1" flipV="1">
              <a:off x="6137286" y="4384687"/>
              <a:ext cx="755655" cy="107951"/>
            </a:xfrm>
            <a:custGeom>
              <a:avLst/>
              <a:gdLst>
                <a:gd name="T0" fmla="*/ 0 w 953"/>
                <a:gd name="T1" fmla="*/ 0 h 181"/>
                <a:gd name="T2" fmla="*/ 5 w 953"/>
                <a:gd name="T3" fmla="*/ 0 h 181"/>
                <a:gd name="T4" fmla="*/ 11 w 953"/>
                <a:gd name="T5" fmla="*/ 0 h 181"/>
                <a:gd name="T6" fmla="*/ 0 60000 65536"/>
                <a:gd name="T7" fmla="*/ 0 60000 65536"/>
                <a:gd name="T8" fmla="*/ 0 60000 65536"/>
                <a:gd name="T9" fmla="*/ 0 w 953"/>
                <a:gd name="T10" fmla="*/ 0 h 181"/>
                <a:gd name="T11" fmla="*/ 953 w 953"/>
                <a:gd name="T12" fmla="*/ 181 h 181"/>
              </a:gdLst>
              <a:ahLst/>
              <a:cxnLst>
                <a:cxn ang="T6">
                  <a:pos x="T0" y="T1"/>
                </a:cxn>
                <a:cxn ang="T7">
                  <a:pos x="T2" y="T3"/>
                </a:cxn>
                <a:cxn ang="T8">
                  <a:pos x="T4" y="T5"/>
                </a:cxn>
              </a:cxnLst>
              <a:rect l="T9" t="T10" r="T11" b="T12"/>
              <a:pathLst>
                <a:path w="953" h="181">
                  <a:moveTo>
                    <a:pt x="0" y="181"/>
                  </a:moveTo>
                  <a:cubicBezTo>
                    <a:pt x="147" y="90"/>
                    <a:pt x="295" y="0"/>
                    <a:pt x="454" y="0"/>
                  </a:cubicBezTo>
                  <a:cubicBezTo>
                    <a:pt x="613" y="0"/>
                    <a:pt x="870" y="151"/>
                    <a:pt x="953" y="181"/>
                  </a:cubicBezTo>
                </a:path>
              </a:pathLst>
            </a:custGeom>
            <a:noFill/>
            <a:ln w="19050">
              <a:solidFill>
                <a:schemeClr val="bg2"/>
              </a:solidFill>
              <a:round/>
              <a:headEnd type="triangle" w="med" len="lg"/>
              <a:tailEnd type="none" w="med" len="lg"/>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grpSp>
          <p:nvGrpSpPr>
            <p:cNvPr id="54340" name="组合 73"/>
            <p:cNvGrpSpPr/>
            <p:nvPr/>
          </p:nvGrpSpPr>
          <p:grpSpPr>
            <a:xfrm>
              <a:off x="6548804" y="4273925"/>
              <a:ext cx="433391" cy="360002"/>
              <a:chOff x="209519" y="1643054"/>
              <a:chExt cx="433391" cy="360002"/>
            </a:xfrm>
          </p:grpSpPr>
          <p:sp>
            <p:nvSpPr>
              <p:cNvPr id="54355" name="椭圆 55"/>
              <p:cNvSpPr/>
              <p:nvPr/>
            </p:nvSpPr>
            <p:spPr>
              <a:xfrm>
                <a:off x="209519" y="1643056"/>
                <a:ext cx="360000" cy="360000"/>
              </a:xfrm>
              <a:prstGeom prst="ellipse">
                <a:avLst/>
              </a:prstGeom>
              <a:solidFill>
                <a:srgbClr val="92D05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57" name="Text Box 6"/>
              <p:cNvSpPr txBox="1">
                <a:spLocks noChangeArrowheads="1"/>
              </p:cNvSpPr>
              <p:nvPr/>
            </p:nvSpPr>
            <p:spPr bwMode="auto">
              <a:xfrm>
                <a:off x="213929" y="1642691"/>
                <a:ext cx="428628" cy="307977"/>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S</a:t>
                </a:r>
                <a:r>
                  <a:rPr kumimoji="0" lang="en-US" altLang="zh-CN" sz="1400" b="1" kern="1200" cap="none" spc="0" normalizeH="0" baseline="-25000" noProof="0" dirty="0">
                    <a:latin typeface="+mj-lt"/>
                    <a:ea typeface="宋体" panose="02010600030101010101" pitchFamily="2" charset="-122"/>
                    <a:cs typeface="+mn-cs"/>
                  </a:rPr>
                  <a:t>3</a:t>
                </a:r>
                <a:endParaRPr kumimoji="0" lang="en-US" altLang="zh-CN" sz="1400" b="1" kern="1200" cap="none" spc="0" normalizeH="0" baseline="-25000" noProof="0" dirty="0">
                  <a:latin typeface="+mj-lt"/>
                  <a:ea typeface="宋体" panose="02010600030101010101" pitchFamily="2" charset="-122"/>
                  <a:cs typeface="+mn-cs"/>
                </a:endParaRPr>
              </a:p>
            </p:txBody>
          </p:sp>
        </p:grpSp>
        <p:sp>
          <p:nvSpPr>
            <p:cNvPr id="94" name="Text Box 34"/>
            <p:cNvSpPr txBox="1">
              <a:spLocks noChangeArrowheads="1"/>
            </p:cNvSpPr>
            <p:nvPr/>
          </p:nvSpPr>
          <p:spPr bwMode="auto">
            <a:xfrm>
              <a:off x="8143899" y="4357700"/>
              <a:ext cx="679454" cy="307977"/>
            </a:xfrm>
            <a:prstGeom prst="rect">
              <a:avLst/>
            </a:prstGeom>
            <a:noFill/>
            <a:ln w="19050" algn="ctr">
              <a:noFill/>
              <a:miter lim="800000"/>
            </a:ln>
            <a:effectLst/>
          </p:spPr>
          <p:txBody>
            <a:bodyPr>
              <a:spAutoFit/>
            </a:bodyPr>
            <a:lstStyle/>
            <a:p>
              <a:pPr marR="0" defTabSz="914400">
                <a:spcBef>
                  <a:spcPct val="50000"/>
                </a:spcBef>
                <a:buClrTx/>
                <a:buSzTx/>
                <a:buFontTx/>
                <a:defRPr/>
              </a:pPr>
              <a:r>
                <a:rPr kumimoji="0" lang="en-US" altLang="zh-CN" sz="1400" b="1" kern="1200" cap="none" spc="0" normalizeH="0" baseline="0" noProof="0" dirty="0">
                  <a:solidFill>
                    <a:schemeClr val="bg1"/>
                  </a:solidFill>
                  <a:latin typeface="+mj-lt"/>
                  <a:ea typeface="宋体" panose="02010600030101010101" pitchFamily="2" charset="-122"/>
                  <a:cs typeface="+mn-cs"/>
                </a:rPr>
                <a:t>0</a:t>
              </a:r>
              <a:r>
                <a:rPr kumimoji="0" lang="en-US" altLang="zh-CN" sz="1400" b="1" kern="1200" cap="none" spc="0" normalizeH="0" baseline="0" noProof="0" dirty="0">
                  <a:latin typeface="+mj-lt"/>
                  <a:ea typeface="宋体" panose="02010600030101010101" pitchFamily="2" charset="-122"/>
                  <a:cs typeface="+mn-cs"/>
                </a:rPr>
                <a:t>/</a:t>
              </a:r>
              <a:r>
                <a:rPr kumimoji="0" lang="en-US" altLang="zh-CN" sz="1400" b="1" kern="1200" cap="none" spc="0" normalizeH="0" baseline="0" noProof="0" dirty="0">
                  <a:solidFill>
                    <a:srgbClr val="C00000"/>
                  </a:solidFill>
                  <a:latin typeface="+mj-lt"/>
                  <a:ea typeface="宋体" panose="02010600030101010101" pitchFamily="2" charset="-122"/>
                  <a:cs typeface="+mn-cs"/>
                </a:rPr>
                <a:t>X</a:t>
              </a:r>
              <a:endParaRPr kumimoji="0" lang="en-US" altLang="zh-CN" sz="1400" b="1" kern="1200" cap="none" spc="0" normalizeH="0" baseline="0" noProof="0" dirty="0">
                <a:solidFill>
                  <a:srgbClr val="C00000"/>
                </a:solidFill>
                <a:latin typeface="+mj-lt"/>
                <a:ea typeface="宋体" panose="02010600030101010101" pitchFamily="2" charset="-122"/>
                <a:cs typeface="+mn-cs"/>
              </a:endParaRPr>
            </a:p>
          </p:txBody>
        </p:sp>
        <p:sp>
          <p:nvSpPr>
            <p:cNvPr id="95" name="Text Box 30"/>
            <p:cNvSpPr txBox="1">
              <a:spLocks noChangeArrowheads="1"/>
            </p:cNvSpPr>
            <p:nvPr/>
          </p:nvSpPr>
          <p:spPr bwMode="auto">
            <a:xfrm>
              <a:off x="6148398" y="4121161"/>
              <a:ext cx="566742" cy="307977"/>
            </a:xfrm>
            <a:prstGeom prst="rect">
              <a:avLst/>
            </a:prstGeom>
            <a:noFill/>
            <a:ln w="19050" algn="ctr">
              <a:noFill/>
              <a:miter lim="800000"/>
            </a:ln>
            <a:effectLst/>
          </p:spPr>
          <p:txBody>
            <a:bodyPr>
              <a:spAutoFit/>
            </a:bodyPr>
            <a:lstStyle/>
            <a:p>
              <a:pPr marR="0" defTabSz="914400">
                <a:spcBef>
                  <a:spcPct val="50000"/>
                </a:spcBef>
                <a:buClrTx/>
                <a:buSzTx/>
                <a:buFontTx/>
                <a:defRPr/>
              </a:pPr>
              <a:r>
                <a:rPr kumimoji="0" lang="en-US" altLang="zh-CN" sz="1400" b="1" kern="1200" cap="none" spc="0" normalizeH="0" baseline="0" noProof="0" dirty="0">
                  <a:solidFill>
                    <a:schemeClr val="bg1"/>
                  </a:solidFill>
                  <a:latin typeface="+mj-lt"/>
                  <a:ea typeface="宋体" panose="02010600030101010101" pitchFamily="2" charset="-122"/>
                  <a:cs typeface="+mn-cs"/>
                </a:rPr>
                <a:t>0</a:t>
              </a:r>
              <a:r>
                <a:rPr kumimoji="0" lang="en-US" altLang="zh-CN" sz="1400" b="1" kern="1200" cap="none" spc="0" normalizeH="0" baseline="0" noProof="0" dirty="0">
                  <a:latin typeface="+mj-lt"/>
                  <a:ea typeface="宋体" panose="02010600030101010101" pitchFamily="2" charset="-122"/>
                  <a:cs typeface="+mn-cs"/>
                </a:rPr>
                <a:t>/</a:t>
              </a:r>
              <a:r>
                <a:rPr kumimoji="0" lang="en-US" altLang="zh-CN" sz="1400" b="1" kern="1200" cap="none" spc="0" normalizeH="0" baseline="0" noProof="0" dirty="0">
                  <a:solidFill>
                    <a:srgbClr val="C00000"/>
                  </a:solidFill>
                  <a:latin typeface="+mj-lt"/>
                  <a:ea typeface="宋体" panose="02010600030101010101" pitchFamily="2" charset="-122"/>
                  <a:cs typeface="+mn-cs"/>
                </a:rPr>
                <a:t>X</a:t>
              </a:r>
              <a:endParaRPr kumimoji="0" lang="en-US" altLang="zh-CN" sz="1400" b="1" kern="1200" cap="none" spc="0" normalizeH="0" baseline="0" noProof="0" dirty="0">
                <a:solidFill>
                  <a:srgbClr val="C00000"/>
                </a:solidFill>
                <a:latin typeface="+mj-lt"/>
                <a:ea typeface="宋体" panose="02010600030101010101" pitchFamily="2" charset="-122"/>
                <a:cs typeface="+mn-cs"/>
              </a:endParaRPr>
            </a:p>
          </p:txBody>
        </p:sp>
        <p:grpSp>
          <p:nvGrpSpPr>
            <p:cNvPr id="54343" name="组合 70"/>
            <p:cNvGrpSpPr/>
            <p:nvPr/>
          </p:nvGrpSpPr>
          <p:grpSpPr>
            <a:xfrm>
              <a:off x="8415364" y="2905129"/>
              <a:ext cx="442916" cy="360000"/>
              <a:chOff x="209519" y="1643056"/>
              <a:chExt cx="442916" cy="360000"/>
            </a:xfrm>
          </p:grpSpPr>
          <p:sp>
            <p:nvSpPr>
              <p:cNvPr id="54353" name="椭圆 97"/>
              <p:cNvSpPr/>
              <p:nvPr/>
            </p:nvSpPr>
            <p:spPr>
              <a:xfrm>
                <a:off x="209519" y="1643056"/>
                <a:ext cx="360000" cy="360000"/>
              </a:xfrm>
              <a:prstGeom prst="ellipse">
                <a:avLst/>
              </a:prstGeom>
              <a:solidFill>
                <a:srgbClr val="FFFF0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54354" name="Text Box 6"/>
              <p:cNvSpPr txBox="1"/>
              <p:nvPr/>
            </p:nvSpPr>
            <p:spPr>
              <a:xfrm>
                <a:off x="223807" y="1671629"/>
                <a:ext cx="428628" cy="307777"/>
              </a:xfrm>
              <a:prstGeom prst="rect">
                <a:avLst/>
              </a:prstGeom>
              <a:noFill/>
              <a:ln w="9525">
                <a:noFill/>
              </a:ln>
            </p:spPr>
            <p:txBody>
              <a:bodyPr>
                <a:spAutoFit/>
              </a:bodyPr>
              <a:p>
                <a:pPr>
                  <a:spcBef>
                    <a:spcPct val="50000"/>
                  </a:spcBef>
                </a:pPr>
                <a:r>
                  <a:rPr lang="en-US" altLang="zh-CN" sz="1400" b="1" dirty="0">
                    <a:latin typeface="Arial" panose="020B0604020202020204" pitchFamily="34" charset="0"/>
                  </a:rPr>
                  <a:t>X</a:t>
                </a:r>
                <a:endParaRPr lang="en-US" altLang="zh-CN" sz="1400" b="1" dirty="0">
                  <a:latin typeface="Arial" panose="020B0604020202020204" pitchFamily="34" charset="0"/>
                </a:endParaRPr>
              </a:p>
            </p:txBody>
          </p:sp>
        </p:grpSp>
        <p:grpSp>
          <p:nvGrpSpPr>
            <p:cNvPr id="54344" name="组合 70"/>
            <p:cNvGrpSpPr/>
            <p:nvPr/>
          </p:nvGrpSpPr>
          <p:grpSpPr>
            <a:xfrm>
              <a:off x="5929322" y="3640510"/>
              <a:ext cx="366715" cy="360000"/>
              <a:chOff x="209519" y="1643056"/>
              <a:chExt cx="366715" cy="360000"/>
            </a:xfrm>
          </p:grpSpPr>
          <p:sp>
            <p:nvSpPr>
              <p:cNvPr id="54351" name="椭圆 100"/>
              <p:cNvSpPr/>
              <p:nvPr/>
            </p:nvSpPr>
            <p:spPr>
              <a:xfrm>
                <a:off x="209519" y="1643056"/>
                <a:ext cx="360000" cy="360000"/>
              </a:xfrm>
              <a:prstGeom prst="ellipse">
                <a:avLst/>
              </a:prstGeom>
              <a:solidFill>
                <a:srgbClr val="FFFF0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54352" name="Text Box 6"/>
              <p:cNvSpPr txBox="1"/>
              <p:nvPr/>
            </p:nvSpPr>
            <p:spPr>
              <a:xfrm>
                <a:off x="233332" y="1671629"/>
                <a:ext cx="342902" cy="307777"/>
              </a:xfrm>
              <a:prstGeom prst="rect">
                <a:avLst/>
              </a:prstGeom>
              <a:noFill/>
              <a:ln w="9525">
                <a:noFill/>
              </a:ln>
            </p:spPr>
            <p:txBody>
              <a:bodyPr>
                <a:spAutoFit/>
              </a:bodyPr>
              <a:p>
                <a:pPr>
                  <a:spcBef>
                    <a:spcPct val="50000"/>
                  </a:spcBef>
                </a:pPr>
                <a:r>
                  <a:rPr lang="en-US" altLang="zh-CN" sz="1400" b="1" dirty="0">
                    <a:latin typeface="Arial" panose="020B0604020202020204" pitchFamily="34" charset="0"/>
                  </a:rPr>
                  <a:t>X</a:t>
                </a:r>
                <a:endParaRPr lang="en-US" altLang="zh-CN" sz="1400" b="1" dirty="0">
                  <a:latin typeface="Arial" panose="020B0604020202020204" pitchFamily="34" charset="0"/>
                </a:endParaRPr>
              </a:p>
            </p:txBody>
          </p:sp>
        </p:grpSp>
        <p:grpSp>
          <p:nvGrpSpPr>
            <p:cNvPr id="54345" name="组合 70"/>
            <p:cNvGrpSpPr/>
            <p:nvPr/>
          </p:nvGrpSpPr>
          <p:grpSpPr>
            <a:xfrm>
              <a:off x="8548714" y="4426328"/>
              <a:ext cx="442916" cy="360000"/>
              <a:chOff x="209519" y="1643056"/>
              <a:chExt cx="442916" cy="360000"/>
            </a:xfrm>
          </p:grpSpPr>
          <p:sp>
            <p:nvSpPr>
              <p:cNvPr id="54349" name="椭圆 103"/>
              <p:cNvSpPr/>
              <p:nvPr/>
            </p:nvSpPr>
            <p:spPr>
              <a:xfrm>
                <a:off x="209519" y="1643056"/>
                <a:ext cx="360000" cy="360000"/>
              </a:xfrm>
              <a:prstGeom prst="ellipse">
                <a:avLst/>
              </a:prstGeom>
              <a:solidFill>
                <a:srgbClr val="FFFF0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54350" name="Text Box 6"/>
              <p:cNvSpPr txBox="1"/>
              <p:nvPr/>
            </p:nvSpPr>
            <p:spPr>
              <a:xfrm>
                <a:off x="223807" y="1671629"/>
                <a:ext cx="428628" cy="307777"/>
              </a:xfrm>
              <a:prstGeom prst="rect">
                <a:avLst/>
              </a:prstGeom>
              <a:noFill/>
              <a:ln w="9525">
                <a:noFill/>
              </a:ln>
            </p:spPr>
            <p:txBody>
              <a:bodyPr>
                <a:spAutoFit/>
              </a:bodyPr>
              <a:p>
                <a:pPr>
                  <a:spcBef>
                    <a:spcPct val="50000"/>
                  </a:spcBef>
                </a:pPr>
                <a:r>
                  <a:rPr lang="en-US" altLang="zh-CN" sz="1400" b="1" dirty="0">
                    <a:latin typeface="Arial" panose="020B0604020202020204" pitchFamily="34" charset="0"/>
                  </a:rPr>
                  <a:t>X</a:t>
                </a:r>
                <a:endParaRPr lang="en-US" altLang="zh-CN" sz="1400" b="1" dirty="0">
                  <a:latin typeface="Arial" panose="020B0604020202020204" pitchFamily="34" charset="0"/>
                </a:endParaRPr>
              </a:p>
            </p:txBody>
          </p:sp>
        </p:grpSp>
        <p:grpSp>
          <p:nvGrpSpPr>
            <p:cNvPr id="54346" name="组合 70"/>
            <p:cNvGrpSpPr/>
            <p:nvPr/>
          </p:nvGrpSpPr>
          <p:grpSpPr>
            <a:xfrm>
              <a:off x="5815021" y="4383465"/>
              <a:ext cx="442916" cy="360000"/>
              <a:chOff x="209519" y="1643056"/>
              <a:chExt cx="442916" cy="360000"/>
            </a:xfrm>
          </p:grpSpPr>
          <p:sp>
            <p:nvSpPr>
              <p:cNvPr id="54347" name="椭圆 106"/>
              <p:cNvSpPr/>
              <p:nvPr/>
            </p:nvSpPr>
            <p:spPr>
              <a:xfrm>
                <a:off x="209519" y="1643056"/>
                <a:ext cx="360000" cy="360000"/>
              </a:xfrm>
              <a:prstGeom prst="ellipse">
                <a:avLst/>
              </a:prstGeom>
              <a:solidFill>
                <a:srgbClr val="FFFF0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54348" name="Text Box 6"/>
              <p:cNvSpPr txBox="1"/>
              <p:nvPr/>
            </p:nvSpPr>
            <p:spPr>
              <a:xfrm>
                <a:off x="223807" y="1671629"/>
                <a:ext cx="428628" cy="307777"/>
              </a:xfrm>
              <a:prstGeom prst="rect">
                <a:avLst/>
              </a:prstGeom>
              <a:noFill/>
              <a:ln w="9525">
                <a:noFill/>
              </a:ln>
            </p:spPr>
            <p:txBody>
              <a:bodyPr>
                <a:spAutoFit/>
              </a:bodyPr>
              <a:p>
                <a:pPr>
                  <a:spcBef>
                    <a:spcPct val="50000"/>
                  </a:spcBef>
                </a:pPr>
                <a:r>
                  <a:rPr lang="en-US" altLang="zh-CN" sz="1400" b="1" dirty="0">
                    <a:latin typeface="Arial" panose="020B0604020202020204" pitchFamily="34" charset="0"/>
                  </a:rPr>
                  <a:t>X</a:t>
                </a:r>
                <a:endParaRPr lang="en-US" altLang="zh-CN" sz="1400" b="1" dirty="0">
                  <a:latin typeface="Arial" panose="020B0604020202020204" pitchFamily="34" charset="0"/>
                </a:endParaRPr>
              </a:p>
            </p:txBody>
          </p:sp>
        </p:grpSp>
      </p:grpSp>
      <p:graphicFrame>
        <p:nvGraphicFramePr>
          <p:cNvPr id="110" name="表格 109"/>
          <p:cNvGraphicFramePr>
            <a:graphicFrameLocks noGrp="1"/>
          </p:cNvGraphicFramePr>
          <p:nvPr/>
        </p:nvGraphicFramePr>
        <p:xfrm>
          <a:off x="6516688" y="1363663"/>
          <a:ext cx="2174876" cy="1617663"/>
        </p:xfrm>
        <a:graphic>
          <a:graphicData uri="http://schemas.openxmlformats.org/drawingml/2006/table">
            <a:tbl>
              <a:tblPr firstRow="1" bandRow="1">
                <a:tableStyleId>{D7AC3CCA-C797-4891-BE02-D94E43425B78}</a:tableStyleId>
              </a:tblPr>
              <a:tblGrid>
                <a:gridCol w="752924"/>
                <a:gridCol w="704648"/>
                <a:gridCol w="717304"/>
              </a:tblGrid>
              <a:tr h="326663">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kern="1200" baseline="0" dirty="0">
                          <a:latin typeface="黑体" panose="02010609060101010101" pitchFamily="49" charset="-122"/>
                          <a:ea typeface="黑体" panose="02010609060101010101" pitchFamily="49" charset="-122"/>
                        </a:rPr>
                        <a:t>现态</a:t>
                      </a:r>
                      <a:endParaRPr lang="zh-CN" altLang="en-US" sz="1400" b="1" kern="1200" baseline="0" dirty="0">
                        <a:solidFill>
                          <a:schemeClr val="bg2"/>
                        </a:solidFill>
                        <a:latin typeface="黑体" panose="02010609060101010101" pitchFamily="49" charset="-122"/>
                        <a:ea typeface="黑体" panose="02010609060101010101" pitchFamily="49" charset="-122"/>
                        <a:cs typeface="+mn-cs"/>
                      </a:endParaRPr>
                    </a:p>
                  </a:txBody>
                  <a:tcPr marL="0" marR="0" marT="0" marB="0" anchor="ctr" anchorCtr="1">
                    <a:lnB w="12700" cap="flat" cmpd="sng" algn="ctr">
                      <a:noFill/>
                      <a:prstDash val="solid"/>
                      <a:round/>
                      <a:headEnd type="none" w="med" len="med"/>
                      <a:tailEnd type="none" w="med" len="med"/>
                    </a:lnB>
                    <a:solidFill>
                      <a:srgbClr val="FFFF00"/>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kern="1200" dirty="0">
                          <a:latin typeface="+mj-lt"/>
                        </a:rPr>
                        <a:t>Q</a:t>
                      </a:r>
                      <a:r>
                        <a:rPr lang="en-US" altLang="zh-CN" sz="1400" kern="1200" baseline="30000" dirty="0">
                          <a:latin typeface="+mj-lt"/>
                        </a:rPr>
                        <a:t>n+1</a:t>
                      </a:r>
                      <a:r>
                        <a:rPr lang="en-US" altLang="zh-CN" sz="1400" kern="1200" baseline="0" dirty="0">
                          <a:latin typeface="+mj-lt"/>
                        </a:rPr>
                        <a:t>/ </a:t>
                      </a:r>
                      <a:r>
                        <a:rPr lang="en-US" altLang="zh-CN" sz="1400" kern="1200" baseline="0" dirty="0">
                          <a:solidFill>
                            <a:srgbClr val="C00000"/>
                          </a:solidFill>
                          <a:latin typeface="+mj-lt"/>
                        </a:rPr>
                        <a:t>Z</a:t>
                      </a:r>
                      <a:endParaRPr lang="zh-CN" altLang="en-US" sz="1400" b="1" kern="1200" baseline="0" dirty="0">
                        <a:solidFill>
                          <a:srgbClr val="C00000"/>
                        </a:solidFill>
                        <a:latin typeface="+mj-lt"/>
                        <a:ea typeface="+mn-ea"/>
                        <a:cs typeface="+mn-cs"/>
                      </a:endParaRPr>
                    </a:p>
                  </a:txBody>
                  <a:tcPr marL="0" marR="0" marT="0" marB="0" anchor="ctr" anchorCtr="1">
                    <a:solidFill>
                      <a:srgbClr val="FFFF00"/>
                    </a:solidFill>
                  </a:tcPr>
                </a:tc>
                <a:tc hMerge="1">
                  <a:tcPr>
                    <a:solidFill>
                      <a:schemeClr val="bg1">
                        <a:lumMod val="20000"/>
                        <a:lumOff val="80000"/>
                      </a:schemeClr>
                    </a:solidFill>
                  </a:tcPr>
                </a:tc>
              </a:tr>
              <a:tr h="258200">
                <a:tc>
                  <a:txBody>
                    <a:bodyPr/>
                    <a:lstStyle/>
                    <a:p>
                      <a:pPr algn="ctr"/>
                      <a:r>
                        <a:rPr lang="en-US" altLang="zh-CN" sz="1400" b="1" dirty="0" err="1">
                          <a:latin typeface="+mj-lt"/>
                        </a:rPr>
                        <a:t>Q</a:t>
                      </a:r>
                      <a:r>
                        <a:rPr lang="en-US" altLang="zh-CN" sz="1400" b="1" baseline="30000" dirty="0" err="1">
                          <a:latin typeface="+mj-lt"/>
                        </a:rPr>
                        <a:t>n</a:t>
                      </a:r>
                      <a:endParaRPr lang="zh-CN" altLang="en-US" sz="1400" b="1" baseline="30000" dirty="0">
                        <a:solidFill>
                          <a:schemeClr val="bg2"/>
                        </a:solidFill>
                        <a:latin typeface="+mj-lt"/>
                      </a:endParaRPr>
                    </a:p>
                  </a:txBody>
                  <a:tcPr marL="0" marR="0" marT="0" marB="0">
                    <a:lnT w="12700" cap="flat" cmpd="sng" algn="ctr">
                      <a:noFill/>
                      <a:prstDash val="solid"/>
                      <a:round/>
                      <a:headEnd type="none" w="med" len="med"/>
                      <a:tailEnd type="none" w="med" len="med"/>
                    </a:lnT>
                    <a:solidFill>
                      <a:srgbClr val="FFFF00"/>
                    </a:solidFill>
                  </a:tcPr>
                </a:tc>
                <a:tc>
                  <a:txBody>
                    <a:bodyPr/>
                    <a:lstStyle/>
                    <a:p>
                      <a:pPr algn="ctr"/>
                      <a:r>
                        <a:rPr lang="en-US" altLang="zh-CN" sz="1400" b="1" dirty="0">
                          <a:solidFill>
                            <a:srgbClr val="0000CC"/>
                          </a:solidFill>
                          <a:latin typeface="+mj-lt"/>
                        </a:rPr>
                        <a:t>X=0</a:t>
                      </a:r>
                      <a:endParaRPr lang="zh-CN" altLang="en-US" sz="1400" b="1" baseline="30000" dirty="0">
                        <a:solidFill>
                          <a:srgbClr val="0000CC"/>
                        </a:solidFill>
                        <a:latin typeface="+mj-lt"/>
                      </a:endParaRPr>
                    </a:p>
                  </a:txBody>
                  <a:tcPr marL="0" marR="0" marT="0" marB="0">
                    <a:solidFill>
                      <a:srgbClr val="FFFF00"/>
                    </a:solidFill>
                  </a:tcPr>
                </a:tc>
                <a:tc>
                  <a:txBody>
                    <a:bodyPr/>
                    <a:lstStyle/>
                    <a:p>
                      <a:pPr algn="ctr"/>
                      <a:r>
                        <a:rPr lang="en-US" altLang="zh-CN" sz="1400" b="1" dirty="0">
                          <a:solidFill>
                            <a:srgbClr val="0000CC"/>
                          </a:solidFill>
                          <a:latin typeface="+mj-lt"/>
                        </a:rPr>
                        <a:t>X=1</a:t>
                      </a:r>
                      <a:endParaRPr lang="zh-CN" altLang="en-US" sz="1400" b="1" baseline="30000" dirty="0">
                        <a:solidFill>
                          <a:srgbClr val="0000CC"/>
                        </a:solidFill>
                        <a:latin typeface="+mj-lt"/>
                      </a:endParaRPr>
                    </a:p>
                  </a:txBody>
                  <a:tcPr marL="0" marR="0" marT="0" marB="0">
                    <a:solidFill>
                      <a:srgbClr val="FFFF00"/>
                    </a:solidFill>
                  </a:tcPr>
                </a:tc>
              </a:tr>
              <a:tr h="258200">
                <a:tc>
                  <a:txBody>
                    <a:bodyPr/>
                    <a:lstStyle/>
                    <a:p>
                      <a:pPr algn="ctr"/>
                      <a:r>
                        <a:rPr lang="en-US" altLang="zh-CN" sz="1400" b="1" dirty="0">
                          <a:solidFill>
                            <a:schemeClr val="bg2"/>
                          </a:solidFill>
                          <a:latin typeface="+mj-lt"/>
                        </a:rPr>
                        <a:t>S</a:t>
                      </a:r>
                      <a:r>
                        <a:rPr lang="en-US" altLang="zh-CN" sz="1400" b="1" baseline="-25000" dirty="0">
                          <a:solidFill>
                            <a:schemeClr val="bg2"/>
                          </a:solidFill>
                          <a:latin typeface="+mj-lt"/>
                        </a:rPr>
                        <a:t>0</a:t>
                      </a:r>
                      <a:endParaRPr lang="zh-CN" altLang="en-US" sz="14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S</a:t>
                      </a:r>
                      <a:r>
                        <a:rPr lang="en-US" altLang="zh-CN" sz="1400" b="1" kern="1200" baseline="-25000" dirty="0">
                          <a:solidFill>
                            <a:schemeClr val="bg2"/>
                          </a:solidFill>
                          <a:latin typeface="+mj-lt"/>
                          <a:ea typeface="+mn-ea"/>
                          <a:cs typeface="+mn-cs"/>
                        </a:rPr>
                        <a:t>0 </a:t>
                      </a:r>
                      <a:r>
                        <a:rPr lang="en-US" altLang="zh-CN" sz="1400" b="1" dirty="0">
                          <a:latin typeface="+mj-lt"/>
                        </a:rPr>
                        <a:t>/ </a:t>
                      </a:r>
                      <a:r>
                        <a:rPr lang="en-US" altLang="zh-CN" sz="1400" b="1" dirty="0">
                          <a:solidFill>
                            <a:srgbClr val="C00000"/>
                          </a:solidFill>
                          <a:latin typeface="+mj-lt"/>
                        </a:rPr>
                        <a:t>0</a:t>
                      </a:r>
                      <a:endParaRPr lang="zh-CN" altLang="en-US" sz="1400" b="1" dirty="0">
                        <a:solidFill>
                          <a:srgbClr val="C00000"/>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S</a:t>
                      </a:r>
                      <a:r>
                        <a:rPr lang="en-US" altLang="zh-CN" sz="1400" b="1" kern="1200" baseline="-25000" dirty="0">
                          <a:solidFill>
                            <a:schemeClr val="bg2"/>
                          </a:solidFill>
                          <a:latin typeface="+mj-lt"/>
                          <a:ea typeface="+mn-ea"/>
                          <a:cs typeface="+mn-cs"/>
                        </a:rPr>
                        <a:t>1</a:t>
                      </a:r>
                      <a:r>
                        <a:rPr lang="en-US" altLang="zh-CN" sz="1400" b="1" dirty="0">
                          <a:latin typeface="+mj-lt"/>
                        </a:rPr>
                        <a:t> /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r>
              <a:tr h="258200">
                <a:tc>
                  <a:txBody>
                    <a:bodyPr/>
                    <a:lstStyle/>
                    <a:p>
                      <a:pPr algn="ctr"/>
                      <a:r>
                        <a:rPr lang="en-US" altLang="zh-CN" sz="1400" b="1" dirty="0">
                          <a:solidFill>
                            <a:schemeClr val="bg2"/>
                          </a:solidFill>
                          <a:latin typeface="+mj-lt"/>
                        </a:rPr>
                        <a:t>S</a:t>
                      </a:r>
                      <a:r>
                        <a:rPr lang="en-US" altLang="zh-CN" sz="1400" b="1" baseline="-25000" dirty="0">
                          <a:solidFill>
                            <a:schemeClr val="bg2"/>
                          </a:solidFill>
                          <a:latin typeface="+mj-lt"/>
                        </a:rPr>
                        <a:t>1</a:t>
                      </a:r>
                      <a:endParaRPr lang="zh-CN" altLang="en-US" sz="14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dirty="0">
                          <a:latin typeface="+mj-lt"/>
                        </a:rPr>
                        <a:t>X / X</a:t>
                      </a:r>
                      <a:endParaRPr lang="zh-CN" altLang="en-US" sz="14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S</a:t>
                      </a:r>
                      <a:r>
                        <a:rPr lang="en-US" altLang="zh-CN" sz="1400" b="1" kern="1200" baseline="-25000" dirty="0">
                          <a:solidFill>
                            <a:schemeClr val="bg2"/>
                          </a:solidFill>
                          <a:latin typeface="+mj-lt"/>
                          <a:ea typeface="+mn-ea"/>
                          <a:cs typeface="+mn-cs"/>
                        </a:rPr>
                        <a:t>2 </a:t>
                      </a:r>
                      <a:r>
                        <a:rPr lang="en-US" altLang="zh-CN" sz="1400" b="1" dirty="0">
                          <a:latin typeface="+mj-lt"/>
                        </a:rPr>
                        <a:t>/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r>
              <a:tr h="258200">
                <a:tc>
                  <a:txBody>
                    <a:bodyPr/>
                    <a:lstStyle/>
                    <a:p>
                      <a:pPr algn="ctr"/>
                      <a:r>
                        <a:rPr lang="en-US" altLang="zh-CN" sz="1400" b="1" dirty="0">
                          <a:solidFill>
                            <a:schemeClr val="bg2"/>
                          </a:solidFill>
                          <a:latin typeface="+mj-lt"/>
                        </a:rPr>
                        <a:t>S</a:t>
                      </a:r>
                      <a:r>
                        <a:rPr lang="en-US" altLang="zh-CN" sz="1400" b="1" baseline="-25000" dirty="0">
                          <a:solidFill>
                            <a:schemeClr val="bg2"/>
                          </a:solidFill>
                          <a:latin typeface="+mj-lt"/>
                        </a:rPr>
                        <a:t>2</a:t>
                      </a:r>
                      <a:endParaRPr lang="zh-CN" altLang="en-US" sz="14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X</a:t>
                      </a:r>
                      <a:r>
                        <a:rPr lang="en-US" altLang="zh-CN" sz="1400" b="1" kern="1200" baseline="-25000" dirty="0">
                          <a:solidFill>
                            <a:schemeClr val="bg2"/>
                          </a:solidFill>
                          <a:latin typeface="+mj-lt"/>
                          <a:ea typeface="+mn-ea"/>
                          <a:cs typeface="+mn-cs"/>
                        </a:rPr>
                        <a:t> </a:t>
                      </a:r>
                      <a:r>
                        <a:rPr lang="en-US" altLang="zh-CN" sz="1400" b="1" dirty="0">
                          <a:latin typeface="+mj-lt"/>
                        </a:rPr>
                        <a:t>/ </a:t>
                      </a:r>
                      <a:r>
                        <a:rPr lang="en-US" altLang="zh-CN" sz="1400" b="1" kern="1200" dirty="0">
                          <a:solidFill>
                            <a:srgbClr val="C00000"/>
                          </a:solidFill>
                          <a:latin typeface="+mj-lt"/>
                          <a:ea typeface="+mn-ea"/>
                          <a:cs typeface="+mn-cs"/>
                        </a:rPr>
                        <a:t>X</a:t>
                      </a:r>
                      <a:endParaRPr lang="zh-CN" altLang="en-US" sz="14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S</a:t>
                      </a:r>
                      <a:r>
                        <a:rPr lang="en-US" altLang="zh-CN" sz="1400" b="1" kern="1200" baseline="-25000" dirty="0">
                          <a:solidFill>
                            <a:schemeClr val="bg2"/>
                          </a:solidFill>
                          <a:latin typeface="+mj-lt"/>
                          <a:ea typeface="+mn-ea"/>
                          <a:cs typeface="+mn-cs"/>
                        </a:rPr>
                        <a:t>3</a:t>
                      </a:r>
                      <a:r>
                        <a:rPr lang="en-US" altLang="zh-CN" sz="1400" b="1" dirty="0">
                          <a:latin typeface="+mj-lt"/>
                        </a:rPr>
                        <a:t> /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r>
              <a:tr h="258200">
                <a:tc>
                  <a:txBody>
                    <a:bodyPr/>
                    <a:lstStyle/>
                    <a:p>
                      <a:pPr algn="ctr"/>
                      <a:r>
                        <a:rPr lang="en-US" altLang="zh-CN" sz="1400" b="1" dirty="0">
                          <a:solidFill>
                            <a:schemeClr val="bg2"/>
                          </a:solidFill>
                          <a:latin typeface="+mj-lt"/>
                        </a:rPr>
                        <a:t>S</a:t>
                      </a:r>
                      <a:r>
                        <a:rPr lang="en-US" altLang="zh-CN" sz="1400" b="1" baseline="-25000" dirty="0">
                          <a:solidFill>
                            <a:schemeClr val="bg2"/>
                          </a:solidFill>
                          <a:latin typeface="+mj-lt"/>
                        </a:rPr>
                        <a:t>3</a:t>
                      </a:r>
                      <a:endParaRPr lang="zh-CN" altLang="en-US" sz="14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X</a:t>
                      </a:r>
                      <a:r>
                        <a:rPr lang="en-US" altLang="zh-CN" sz="1400" b="1" kern="1200" baseline="-25000" dirty="0">
                          <a:solidFill>
                            <a:schemeClr val="bg2"/>
                          </a:solidFill>
                          <a:latin typeface="+mj-lt"/>
                          <a:ea typeface="+mn-ea"/>
                          <a:cs typeface="+mn-cs"/>
                        </a:rPr>
                        <a:t> </a:t>
                      </a:r>
                      <a:r>
                        <a:rPr lang="en-US" altLang="zh-CN" sz="1400" b="1" dirty="0">
                          <a:solidFill>
                            <a:schemeClr val="bg2"/>
                          </a:solidFill>
                          <a:latin typeface="+mj-lt"/>
                        </a:rPr>
                        <a:t>/ </a:t>
                      </a:r>
                      <a:r>
                        <a:rPr lang="en-US" altLang="zh-CN" sz="1400" b="1" kern="1200" dirty="0">
                          <a:solidFill>
                            <a:srgbClr val="C00000"/>
                          </a:solidFill>
                          <a:latin typeface="+mj-lt"/>
                          <a:ea typeface="+mn-ea"/>
                          <a:cs typeface="+mn-cs"/>
                        </a:rPr>
                        <a:t>X</a:t>
                      </a:r>
                      <a:endParaRPr lang="zh-CN" altLang="en-US" sz="14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X</a:t>
                      </a:r>
                      <a:r>
                        <a:rPr lang="en-US" altLang="zh-CN" sz="1400" b="1" kern="1200" baseline="-25000" dirty="0">
                          <a:solidFill>
                            <a:schemeClr val="bg2"/>
                          </a:solidFill>
                          <a:latin typeface="+mj-lt"/>
                          <a:ea typeface="+mn-ea"/>
                          <a:cs typeface="+mn-cs"/>
                        </a:rPr>
                        <a:t> </a:t>
                      </a:r>
                      <a:r>
                        <a:rPr lang="en-US" altLang="zh-CN" sz="1400" b="1" dirty="0">
                          <a:latin typeface="+mj-lt"/>
                        </a:rPr>
                        <a:t>/ </a:t>
                      </a:r>
                      <a:r>
                        <a:rPr lang="en-US" altLang="zh-CN" sz="1400" b="1" kern="1200" dirty="0">
                          <a:solidFill>
                            <a:srgbClr val="C00000"/>
                          </a:solidFill>
                          <a:latin typeface="+mj-lt"/>
                          <a:ea typeface="+mn-ea"/>
                          <a:cs typeface="+mn-cs"/>
                        </a:rPr>
                        <a:t>1</a:t>
                      </a:r>
                      <a:endParaRPr lang="zh-CN" altLang="en-US" sz="1400" b="1" kern="1200" dirty="0">
                        <a:solidFill>
                          <a:srgbClr val="C00000"/>
                        </a:solidFill>
                        <a:latin typeface="+mj-lt"/>
                        <a:ea typeface="+mn-ea"/>
                        <a:cs typeface="+mn-cs"/>
                      </a:endParaRPr>
                    </a:p>
                  </a:txBody>
                  <a:tcPr marL="0" marR="0" marT="0" marB="0" anchor="ctr" anchorCtr="1">
                    <a:noFill/>
                  </a:tcPr>
                </a:tc>
              </a:tr>
            </a:tbl>
          </a:graphicData>
        </a:graphic>
      </p:graphicFrame>
      <p:grpSp>
        <p:nvGrpSpPr>
          <p:cNvPr id="120" name="组合 12"/>
          <p:cNvGrpSpPr/>
          <p:nvPr/>
        </p:nvGrpSpPr>
        <p:grpSpPr>
          <a:xfrm>
            <a:off x="6823075" y="3128963"/>
            <a:ext cx="1516063" cy="738187"/>
            <a:chOff x="4429120" y="1000113"/>
            <a:chExt cx="1272888" cy="347699"/>
          </a:xfrm>
        </p:grpSpPr>
        <p:sp>
          <p:nvSpPr>
            <p:cNvPr id="54320" name="圆角矩形标注 13"/>
            <p:cNvSpPr/>
            <p:nvPr/>
          </p:nvSpPr>
          <p:spPr>
            <a:xfrm>
              <a:off x="4462656" y="1011894"/>
              <a:ext cx="1239117" cy="237239"/>
            </a:xfrm>
            <a:prstGeom prst="wedgeRoundRectCallout">
              <a:avLst>
                <a:gd name="adj1" fmla="val 3370"/>
                <a:gd name="adj2" fmla="val -90366"/>
                <a:gd name="adj3" fmla="val 16667"/>
              </a:avLst>
            </a:prstGeom>
            <a:solidFill>
              <a:schemeClr val="tx1"/>
            </a:solidFill>
            <a:ln w="19050" cap="flat" cmpd="sng">
              <a:solidFill>
                <a:srgbClr val="C00000"/>
              </a:solidFill>
              <a:prstDash val="solid"/>
              <a:round/>
              <a:headEnd type="none" w="med" len="med"/>
              <a:tailEnd type="none" w="med" len="med"/>
            </a:ln>
          </p:spPr>
          <p:txBody>
            <a:bodyPr>
              <a:spAutoFit/>
            </a:bodyPr>
            <a:p>
              <a:endParaRPr lang="zh-CN" altLang="en-US" sz="1400" dirty="0">
                <a:latin typeface="Arial" panose="020B0604020202020204" pitchFamily="34" charset="0"/>
              </a:endParaRPr>
            </a:p>
          </p:txBody>
        </p:sp>
        <p:sp>
          <p:nvSpPr>
            <p:cNvPr id="54321" name="Text Box 34"/>
            <p:cNvSpPr txBox="1"/>
            <p:nvPr/>
          </p:nvSpPr>
          <p:spPr>
            <a:xfrm>
              <a:off x="4429120" y="1000113"/>
              <a:ext cx="1272888" cy="347699"/>
            </a:xfrm>
            <a:prstGeom prst="rect">
              <a:avLst/>
            </a:prstGeom>
            <a:noFill/>
            <a:ln w="19050">
              <a:noFill/>
            </a:ln>
          </p:spPr>
          <p:txBody>
            <a:bodyPr>
              <a:spAutoFit/>
            </a:bodyPr>
            <a:p>
              <a:pPr algn="ctr"/>
              <a:r>
                <a:rPr lang="zh-CN" altLang="en-US" sz="1400" b="1" dirty="0">
                  <a:latin typeface="Arial" panose="020B0604020202020204" pitchFamily="34" charset="0"/>
                  <a:ea typeface="黑体" panose="02010609060101010101" pitchFamily="49" charset="-122"/>
                </a:rPr>
                <a:t>不完全定义状态表：包含任意项</a:t>
              </a:r>
              <a:endParaRPr lang="zh-CN" altLang="en-US" sz="1400" b="1" dirty="0">
                <a:latin typeface="Arial" panose="020B0604020202020204" pitchFamily="34" charset="0"/>
                <a:ea typeface="黑体" panose="02010609060101010101" pitchFamily="49" charset="-122"/>
              </a:endParaRPr>
            </a:p>
          </p:txBody>
        </p:sp>
      </p:grpSp>
      <p:grpSp>
        <p:nvGrpSpPr>
          <p:cNvPr id="64" name="组合 12"/>
          <p:cNvGrpSpPr/>
          <p:nvPr/>
        </p:nvGrpSpPr>
        <p:grpSpPr>
          <a:xfrm>
            <a:off x="4271963" y="3459163"/>
            <a:ext cx="1152525" cy="792162"/>
            <a:chOff x="4413445" y="1000112"/>
            <a:chExt cx="1360005" cy="508368"/>
          </a:xfrm>
        </p:grpSpPr>
        <p:sp>
          <p:nvSpPr>
            <p:cNvPr id="54318" name="圆角矩形标注 13"/>
            <p:cNvSpPr/>
            <p:nvPr/>
          </p:nvSpPr>
          <p:spPr>
            <a:xfrm>
              <a:off x="4413445" y="1011894"/>
              <a:ext cx="1360005" cy="327175"/>
            </a:xfrm>
            <a:prstGeom prst="wedgeRoundRectCallout">
              <a:avLst>
                <a:gd name="adj1" fmla="val -72421"/>
                <a:gd name="adj2" fmla="val 45412"/>
                <a:gd name="adj3" fmla="val 16667"/>
              </a:avLst>
            </a:prstGeom>
            <a:solidFill>
              <a:schemeClr val="tx1"/>
            </a:solidFill>
            <a:ln w="19050" cap="flat" cmpd="sng">
              <a:solidFill>
                <a:srgbClr val="C00000"/>
              </a:solidFill>
              <a:prstDash val="solid"/>
              <a:round/>
              <a:headEnd type="none" w="med" len="med"/>
              <a:tailEnd type="none" w="med" len="med"/>
            </a:ln>
          </p:spPr>
          <p:txBody>
            <a:bodyPr>
              <a:spAutoFit/>
            </a:bodyPr>
            <a:p>
              <a:endParaRPr lang="zh-CN" altLang="en-US" sz="1400" dirty="0">
                <a:latin typeface="Arial" panose="020B0604020202020204" pitchFamily="34" charset="0"/>
              </a:endParaRPr>
            </a:p>
          </p:txBody>
        </p:sp>
        <p:sp>
          <p:nvSpPr>
            <p:cNvPr id="54319" name="Text Box 34"/>
            <p:cNvSpPr txBox="1"/>
            <p:nvPr/>
          </p:nvSpPr>
          <p:spPr>
            <a:xfrm>
              <a:off x="4429123" y="1000112"/>
              <a:ext cx="1272887" cy="508368"/>
            </a:xfrm>
            <a:prstGeom prst="rect">
              <a:avLst/>
            </a:prstGeom>
            <a:noFill/>
            <a:ln w="19050">
              <a:noFill/>
            </a:ln>
          </p:spPr>
          <p:txBody>
            <a:bodyPr>
              <a:spAutoFit/>
            </a:bodyPr>
            <a:p>
              <a:pPr algn="ctr"/>
              <a:r>
                <a:rPr lang="zh-CN" altLang="en-US" sz="1400" b="1" dirty="0">
                  <a:latin typeface="Arial" panose="020B0604020202020204" pitchFamily="34" charset="0"/>
                  <a:ea typeface="黑体" panose="02010609060101010101" pitchFamily="49" charset="-122"/>
                </a:rPr>
                <a:t>只标记感兴趣的子串</a:t>
              </a:r>
              <a:endParaRPr lang="zh-CN" altLang="en-US" sz="1400" b="1" dirty="0">
                <a:latin typeface="Arial" panose="020B0604020202020204" pitchFamily="34" charset="0"/>
                <a:ea typeface="黑体" panose="02010609060101010101" pitchFamily="49" charset="-122"/>
              </a:endParaRPr>
            </a:p>
          </p:txBody>
        </p:sp>
      </p:grpSp>
      <p:sp>
        <p:nvSpPr>
          <p:cNvPr id="67" name="右箭头 66"/>
          <p:cNvSpPr/>
          <p:nvPr/>
        </p:nvSpPr>
        <p:spPr>
          <a:xfrm>
            <a:off x="5940425" y="2066925"/>
            <a:ext cx="360363" cy="217488"/>
          </a:xfrm>
          <a:prstGeom prst="rightArrow">
            <a:avLst>
              <a:gd name="adj1" fmla="val 50000"/>
              <a:gd name="adj2" fmla="val 49707"/>
            </a:avLst>
          </a:prstGeom>
          <a:solidFill>
            <a:srgbClr val="CCFFCC"/>
          </a:solidFill>
          <a:ln w="9525" cap="flat" cmpd="sng">
            <a:solidFill>
              <a:srgbClr val="00B050"/>
            </a:solidFill>
            <a:prstDash val="solid"/>
            <a:roun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grpSp>
        <p:nvGrpSpPr>
          <p:cNvPr id="54312" name="组合 71"/>
          <p:cNvGrpSpPr/>
          <p:nvPr/>
        </p:nvGrpSpPr>
        <p:grpSpPr>
          <a:xfrm>
            <a:off x="5940425" y="4003675"/>
            <a:ext cx="2808288" cy="944563"/>
            <a:chOff x="5724128" y="3882415"/>
            <a:chExt cx="2808312" cy="945029"/>
          </a:xfrm>
        </p:grpSpPr>
        <p:sp>
          <p:nvSpPr>
            <p:cNvPr id="54314" name="TextBox 67"/>
            <p:cNvSpPr txBox="1"/>
            <p:nvPr/>
          </p:nvSpPr>
          <p:spPr>
            <a:xfrm>
              <a:off x="5724128" y="4208189"/>
              <a:ext cx="864096" cy="338554"/>
            </a:xfrm>
            <a:prstGeom prst="rect">
              <a:avLst/>
            </a:prstGeom>
            <a:noFill/>
            <a:ln w="9525">
              <a:noFill/>
            </a:ln>
          </p:spPr>
          <p:txBody>
            <a:bodyPr>
              <a:spAutoFit/>
            </a:bodyPr>
            <a:p>
              <a:r>
                <a:rPr lang="zh-CN" altLang="en-US" sz="1600" b="1" dirty="0">
                  <a:latin typeface="黑体" panose="02010609060101010101" pitchFamily="49" charset="-122"/>
                  <a:ea typeface="黑体" panose="02010609060101010101" pitchFamily="49" charset="-122"/>
                </a:rPr>
                <a:t>状态表</a:t>
              </a:r>
              <a:endParaRPr lang="zh-CN" altLang="en-US" sz="1600" b="1" dirty="0">
                <a:latin typeface="黑体" panose="02010609060101010101" pitchFamily="49" charset="-122"/>
                <a:ea typeface="黑体" panose="02010609060101010101" pitchFamily="49" charset="-122"/>
              </a:endParaRPr>
            </a:p>
          </p:txBody>
        </p:sp>
        <p:sp>
          <p:nvSpPr>
            <p:cNvPr id="54315" name="左大括号 68"/>
            <p:cNvSpPr/>
            <p:nvPr/>
          </p:nvSpPr>
          <p:spPr>
            <a:xfrm>
              <a:off x="6516216" y="4076953"/>
              <a:ext cx="144000" cy="612000"/>
            </a:xfrm>
            <a:prstGeom prst="leftBrace">
              <a:avLst>
                <a:gd name="adj1" fmla="val 37640"/>
                <a:gd name="adj2" fmla="val 50000"/>
              </a:avLst>
            </a:prstGeom>
            <a:noFill/>
            <a:ln w="19050" cap="flat" cmpd="sng">
              <a:solidFill>
                <a:schemeClr val="bg2"/>
              </a:solidFill>
              <a:prstDash val="solid"/>
              <a:headEnd type="none" w="med" len="med"/>
              <a:tailEnd type="none" w="med" len="med"/>
            </a:ln>
          </p:spPr>
          <p:txBody>
            <a:bodyPr wrap="none"/>
            <a:p>
              <a:pPr algn="ctr" eaLnBrk="1" hangingPunct="1"/>
              <a:endParaRPr lang="zh-CN" altLang="en-US" sz="1600" dirty="0">
                <a:solidFill>
                  <a:schemeClr val="tx1"/>
                </a:solidFill>
                <a:latin typeface="Times New Roman" panose="02020603050405020304" pitchFamily="18" charset="0"/>
              </a:endParaRPr>
            </a:p>
          </p:txBody>
        </p:sp>
        <p:sp>
          <p:nvSpPr>
            <p:cNvPr id="54316" name="TextBox 69"/>
            <p:cNvSpPr txBox="1"/>
            <p:nvPr/>
          </p:nvSpPr>
          <p:spPr>
            <a:xfrm>
              <a:off x="6636786" y="3882415"/>
              <a:ext cx="1728192" cy="338554"/>
            </a:xfrm>
            <a:prstGeom prst="rect">
              <a:avLst/>
            </a:prstGeom>
            <a:noFill/>
            <a:ln w="9525">
              <a:noFill/>
            </a:ln>
          </p:spPr>
          <p:txBody>
            <a:bodyPr>
              <a:spAutoFit/>
            </a:bodyPr>
            <a:p>
              <a:r>
                <a:rPr lang="zh-CN" altLang="en-US" sz="1600" b="1" dirty="0">
                  <a:latin typeface="黑体" panose="02010609060101010101" pitchFamily="49" charset="-122"/>
                  <a:ea typeface="黑体" panose="02010609060101010101" pitchFamily="49" charset="-122"/>
                </a:rPr>
                <a:t>完全定义状态表</a:t>
              </a:r>
              <a:endParaRPr lang="zh-CN" altLang="en-US" sz="1600" b="1" dirty="0">
                <a:latin typeface="黑体" panose="02010609060101010101" pitchFamily="49" charset="-122"/>
                <a:ea typeface="黑体" panose="02010609060101010101" pitchFamily="49" charset="-122"/>
              </a:endParaRPr>
            </a:p>
          </p:txBody>
        </p:sp>
        <p:sp>
          <p:nvSpPr>
            <p:cNvPr id="54317" name="TextBox 70"/>
            <p:cNvSpPr txBox="1"/>
            <p:nvPr/>
          </p:nvSpPr>
          <p:spPr>
            <a:xfrm>
              <a:off x="6636786" y="4488890"/>
              <a:ext cx="1895654" cy="338554"/>
            </a:xfrm>
            <a:prstGeom prst="rect">
              <a:avLst/>
            </a:prstGeom>
            <a:noFill/>
            <a:ln w="9525">
              <a:noFill/>
            </a:ln>
          </p:spPr>
          <p:txBody>
            <a:bodyPr>
              <a:spAutoFit/>
            </a:bodyPr>
            <a:p>
              <a:r>
                <a:rPr lang="zh-CN" altLang="en-US" sz="1600" b="1" dirty="0">
                  <a:latin typeface="黑体" panose="02010609060101010101" pitchFamily="49" charset="-122"/>
                  <a:ea typeface="黑体" panose="02010609060101010101" pitchFamily="49" charset="-122"/>
                </a:rPr>
                <a:t>不完全定义状态表</a:t>
              </a:r>
              <a:endParaRPr lang="zh-CN" altLang="en-US" sz="1600" b="1" dirty="0">
                <a:latin typeface="黑体" panose="02010609060101010101" pitchFamily="49" charset="-122"/>
                <a:ea typeface="黑体" panose="02010609060101010101" pitchFamily="49" charset="-122"/>
              </a:endParaRPr>
            </a:p>
          </p:txBody>
        </p:sp>
      </p:grpSp>
      <p:sp>
        <p:nvSpPr>
          <p:cNvPr id="2" name="灯片编号占位符 1"/>
          <p:cNvSpPr txBox="1">
            <a:spLocks noGrp="1"/>
          </p:cNvSpPr>
          <p:nvPr>
            <p:ph type="sldNum" sz="quarter" idx="4"/>
          </p:nvPr>
        </p:nvSpPr>
        <p:spPr bwMode="auto"/>
        <p:txBody>
          <a:bodyPr wrap="square" lIns="92075" tIns="46038" rIns="92075" bIns="46038" numCol="1" anchor="ctr"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000" dirty="0"/>
            </a:fld>
            <a:endParaRPr lang="en-US" altLang="zh-CN" sz="1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barn(outHorizontal)">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4"/>
                                        </p:tgtEl>
                                        <p:attrNameLst>
                                          <p:attrName>style.visibility</p:attrName>
                                        </p:attrNameLst>
                                      </p:cBhvr>
                                      <p:to>
                                        <p:strVal val="visible"/>
                                      </p:to>
                                    </p:set>
                                    <p:animEffect transition="in" filter="dissolve">
                                      <p:cBhvr>
                                        <p:cTn id="17" dur="500"/>
                                        <p:tgtEl>
                                          <p:spTgt spid="6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9"/>
                                        </p:tgtEl>
                                        <p:attrNameLst>
                                          <p:attrName>style.visibility</p:attrName>
                                        </p:attrNameLst>
                                      </p:cBhvr>
                                      <p:to>
                                        <p:strVal val="visible"/>
                                      </p:to>
                                    </p:set>
                                    <p:animEffect transition="in" filter="dissolve">
                                      <p:cBhvr>
                                        <p:cTn id="22" dur="500"/>
                                        <p:tgtEl>
                                          <p:spTgt spid="10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7"/>
                                        </p:tgtEl>
                                        <p:attrNameLst>
                                          <p:attrName>style.visibility</p:attrName>
                                        </p:attrNameLst>
                                      </p:cBhvr>
                                      <p:to>
                                        <p:strVal val="visible"/>
                                      </p:to>
                                    </p:set>
                                    <p:animEffect transition="in" filter="dissolve">
                                      <p:cBhvr>
                                        <p:cTn id="27" dur="500"/>
                                        <p:tgtEl>
                                          <p:spTgt spid="6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10"/>
                                        </p:tgtEl>
                                        <p:attrNameLst>
                                          <p:attrName>style.visibility</p:attrName>
                                        </p:attrNameLst>
                                      </p:cBhvr>
                                      <p:to>
                                        <p:strVal val="visible"/>
                                      </p:to>
                                    </p:set>
                                    <p:animEffect transition="in" filter="dissolve">
                                      <p:cBhvr>
                                        <p:cTn id="32" dur="500"/>
                                        <p:tgtEl>
                                          <p:spTgt spid="110"/>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20"/>
                                        </p:tgtEl>
                                        <p:attrNameLst>
                                          <p:attrName>style.visibility</p:attrName>
                                        </p:attrNameLst>
                                      </p:cBhvr>
                                      <p:to>
                                        <p:strVal val="visible"/>
                                      </p:to>
                                    </p:set>
                                    <p:animEffect transition="in" filter="dissolve">
                                      <p:cBhvr>
                                        <p:cTn id="37"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6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标题 1"/>
          <p:cNvSpPr>
            <a:spLocks noGrp="1" noChangeArrowheads="1"/>
          </p:cNvSpPr>
          <p:nvPr>
            <p:ph type="title"/>
          </p:nvPr>
        </p:nvSpPr>
        <p:spPr>
          <a:xfrm>
            <a:off x="685800" y="33338"/>
            <a:ext cx="7772400" cy="688975"/>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kumimoji="0" lang="zh-CN" altLang="en-US" sz="3600" b="1" i="0" u="none" strike="noStrike" kern="0" cap="none" spc="0" normalizeH="0" baseline="0" noProof="0" dirty="0">
                <a:ln>
                  <a:noFill/>
                </a:ln>
                <a:solidFill>
                  <a:schemeClr val="bg2"/>
                </a:solidFill>
                <a:effectLst/>
                <a:uLnTx/>
                <a:uFillTx/>
                <a:latin typeface="+mj-lt"/>
                <a:ea typeface="黑体" panose="02010609060101010101" pitchFamily="49" charset="-122"/>
                <a:cs typeface="+mj-cs"/>
              </a:rPr>
              <a:t>同步时序逻辑设计</a:t>
            </a:r>
            <a:endParaRPr kumimoji="0" lang="en-US" altLang="zh-CN" sz="3600" b="1" i="0" u="none" strike="noStrike" kern="0" cap="none" spc="0" normalizeH="0" baseline="0" noProof="0" dirty="0">
              <a:ln>
                <a:noFill/>
              </a:ln>
              <a:solidFill>
                <a:schemeClr val="bg2"/>
              </a:solidFill>
              <a:effectLst/>
              <a:uLnTx/>
              <a:uFillTx/>
              <a:latin typeface="黑体" panose="02010609060101010101" pitchFamily="49" charset="-122"/>
              <a:ea typeface="黑体" panose="02010609060101010101" pitchFamily="49" charset="-122"/>
              <a:cs typeface="+mj-cs"/>
            </a:endParaRPr>
          </a:p>
        </p:txBody>
      </p:sp>
      <p:sp>
        <p:nvSpPr>
          <p:cNvPr id="7172" name="灯片编号占位符 4"/>
          <p:cNvSpPr txBox="1">
            <a:spLocks noGrp="1" noChangeArrowheads="1"/>
          </p:cNvSpPr>
          <p:nvPr>
            <p:ph type="sldNum" sz="quarter" idx="4"/>
          </p:nvPr>
        </p:nvSpPr>
        <p:spPr bwMode="auto"/>
        <p:txBody>
          <a:bodyPr wrap="square" lIns="92075" tIns="46038" rIns="92075" bIns="46038" numCol="1" anchor="ctr" anchorCtr="0" compatLnSpc="1"/>
          <a:p>
            <a:pPr marL="0" indent="0" algn="r" defTabSz="685800" eaLnBrk="1" hangingPunct="1">
              <a:spcBef>
                <a:spcPct val="0"/>
              </a:spcBef>
              <a:buClrTx/>
              <a:buSzTx/>
              <a:buNone/>
            </a:pPr>
            <a:fld id="{9A0DB2DC-4C9A-4742-B13C-FB6460FD3503}" type="slidenum">
              <a:rPr lang="en-US" altLang="zh-CN" sz="1000" dirty="0">
                <a:solidFill>
                  <a:srgbClr val="000000"/>
                </a:solidFill>
              </a:rPr>
            </a:fld>
            <a:endParaRPr lang="en-US" altLang="zh-CN" sz="1000" dirty="0">
              <a:solidFill>
                <a:srgbClr val="000000"/>
              </a:solidFill>
            </a:endParaRPr>
          </a:p>
        </p:txBody>
      </p:sp>
      <p:sp>
        <p:nvSpPr>
          <p:cNvPr id="6" name="Text Box 4"/>
          <p:cNvSpPr txBox="1">
            <a:spLocks noChangeArrowheads="1"/>
          </p:cNvSpPr>
          <p:nvPr/>
        </p:nvSpPr>
        <p:spPr bwMode="auto">
          <a:xfrm>
            <a:off x="2051050" y="1089025"/>
            <a:ext cx="5689600" cy="2824163"/>
          </a:xfrm>
          <a:prstGeom prst="rect">
            <a:avLst/>
          </a:prstGeom>
          <a:noFill/>
          <a:ln>
            <a:noFill/>
          </a:ln>
        </p:spPr>
        <p:txBody>
          <a:bodyPr>
            <a:spAutoFit/>
          </a:bodyPr>
          <a:lstStyle>
            <a:lvl1pPr marL="257175" indent="-257175" algn="l" rtl="0" eaLnBrk="0" fontAlgn="base" hangingPunct="0">
              <a:spcBef>
                <a:spcPct val="20000"/>
              </a:spcBef>
              <a:spcAft>
                <a:spcPct val="0"/>
              </a:spcAft>
              <a:buClr>
                <a:schemeClr val="accent2"/>
              </a:buClr>
              <a:buSzPct val="80000"/>
              <a:buFont typeface="Wingdings" panose="05000000000000000000" pitchFamily="2" charset="2"/>
              <a:buChar char="l"/>
              <a:defRPr sz="2400">
                <a:solidFill>
                  <a:schemeClr val="bg2"/>
                </a:solidFill>
                <a:latin typeface="+mn-lt"/>
                <a:ea typeface="+mn-ea"/>
                <a:cs typeface="+mn-cs"/>
              </a:defRPr>
            </a:lvl1pPr>
            <a:lvl2pPr marL="557530" indent="-214630" algn="l" rtl="0" eaLnBrk="0" fontAlgn="base" hangingPunct="0">
              <a:spcBef>
                <a:spcPct val="20000"/>
              </a:spcBef>
              <a:spcAft>
                <a:spcPct val="0"/>
              </a:spcAft>
              <a:buClr>
                <a:schemeClr val="tx1"/>
              </a:buClr>
              <a:buSzPct val="90000"/>
              <a:buChar char="–"/>
              <a:defRPr sz="2100">
                <a:solidFill>
                  <a:schemeClr val="bg2"/>
                </a:solidFill>
                <a:latin typeface="+mn-lt"/>
                <a:ea typeface="+mn-ea"/>
              </a:defRPr>
            </a:lvl2pPr>
            <a:lvl3pPr marL="857250" indent="-171450" algn="l" rtl="0" eaLnBrk="0" fontAlgn="base" hangingPunct="0">
              <a:spcBef>
                <a:spcPct val="20000"/>
              </a:spcBef>
              <a:spcAft>
                <a:spcPct val="0"/>
              </a:spcAft>
              <a:buClr>
                <a:schemeClr val="accent1"/>
              </a:buClr>
              <a:buSzPct val="60000"/>
              <a:buFont typeface="Wingdings" panose="05000000000000000000" pitchFamily="2" charset="2"/>
              <a:buChar char="l"/>
              <a:defRPr sz="1800">
                <a:solidFill>
                  <a:schemeClr val="bg2"/>
                </a:solidFill>
                <a:latin typeface="+mn-lt"/>
                <a:ea typeface="+mn-ea"/>
              </a:defRPr>
            </a:lvl3pPr>
            <a:lvl4pPr marL="1200150" indent="-171450" algn="l" rtl="0" eaLnBrk="0" fontAlgn="base" hangingPunct="0">
              <a:spcBef>
                <a:spcPct val="20000"/>
              </a:spcBef>
              <a:spcAft>
                <a:spcPct val="0"/>
              </a:spcAft>
              <a:buClr>
                <a:schemeClr val="tx1"/>
              </a:buClr>
              <a:buChar char="–"/>
              <a:defRPr sz="1500">
                <a:solidFill>
                  <a:schemeClr val="bg2"/>
                </a:solidFill>
                <a:latin typeface="+mn-lt"/>
                <a:ea typeface="+mn-ea"/>
              </a:defRPr>
            </a:lvl4pPr>
            <a:lvl5pPr marL="1543050" indent="-171450" algn="l" rtl="0" eaLnBrk="0" fontAlgn="base" hangingPunct="0">
              <a:spcBef>
                <a:spcPct val="20000"/>
              </a:spcBef>
              <a:spcAft>
                <a:spcPct val="0"/>
              </a:spcAft>
              <a:buClr>
                <a:schemeClr val="accent1"/>
              </a:buClr>
              <a:buChar char="•"/>
              <a:defRPr sz="1500">
                <a:solidFill>
                  <a:schemeClr val="bg2"/>
                </a:solidFill>
                <a:latin typeface="+mn-lt"/>
                <a:ea typeface="+mn-ea"/>
              </a:defRPr>
            </a:lvl5pPr>
            <a:lvl6pPr marL="1885950" indent="-171450" algn="l" rtl="0" eaLnBrk="1" fontAlgn="base" hangingPunct="1">
              <a:spcBef>
                <a:spcPct val="20000"/>
              </a:spcBef>
              <a:spcAft>
                <a:spcPct val="0"/>
              </a:spcAft>
              <a:buClr>
                <a:schemeClr val="accent1"/>
              </a:buClr>
              <a:buChar char="•"/>
              <a:defRPr kumimoji="1" sz="1500">
                <a:solidFill>
                  <a:schemeClr val="tx1"/>
                </a:solidFill>
                <a:latin typeface="+mn-lt"/>
                <a:ea typeface="+mn-ea"/>
              </a:defRPr>
            </a:lvl6pPr>
            <a:lvl7pPr marL="2228850" indent="-171450" algn="l" rtl="0" eaLnBrk="1" fontAlgn="base" hangingPunct="1">
              <a:spcBef>
                <a:spcPct val="20000"/>
              </a:spcBef>
              <a:spcAft>
                <a:spcPct val="0"/>
              </a:spcAft>
              <a:buClr>
                <a:schemeClr val="accent1"/>
              </a:buClr>
              <a:buChar char="•"/>
              <a:defRPr kumimoji="1" sz="1500">
                <a:solidFill>
                  <a:schemeClr val="tx1"/>
                </a:solidFill>
                <a:latin typeface="+mn-lt"/>
                <a:ea typeface="+mn-ea"/>
              </a:defRPr>
            </a:lvl7pPr>
            <a:lvl8pPr marL="2571750" indent="-171450" algn="l" rtl="0" eaLnBrk="1" fontAlgn="base" hangingPunct="1">
              <a:spcBef>
                <a:spcPct val="20000"/>
              </a:spcBef>
              <a:spcAft>
                <a:spcPct val="0"/>
              </a:spcAft>
              <a:buClr>
                <a:schemeClr val="accent1"/>
              </a:buClr>
              <a:buChar char="•"/>
              <a:defRPr kumimoji="1" sz="1500">
                <a:solidFill>
                  <a:schemeClr val="tx1"/>
                </a:solidFill>
                <a:latin typeface="+mn-lt"/>
                <a:ea typeface="+mn-ea"/>
              </a:defRPr>
            </a:lvl8pPr>
            <a:lvl9pPr marL="2914650" indent="-171450" algn="l" rtl="0" eaLnBrk="1" fontAlgn="base" hangingPunct="1">
              <a:spcBef>
                <a:spcPct val="20000"/>
              </a:spcBef>
              <a:spcAft>
                <a:spcPct val="0"/>
              </a:spcAft>
              <a:buClr>
                <a:schemeClr val="accent1"/>
              </a:buClr>
              <a:buChar char="•"/>
              <a:defRPr kumimoji="1" sz="1500">
                <a:solidFill>
                  <a:schemeClr val="tx1"/>
                </a:solidFill>
                <a:latin typeface="+mn-lt"/>
                <a:ea typeface="+mn-ea"/>
              </a:defRPr>
            </a:lvl9pPr>
          </a:lstStyle>
          <a:p>
            <a:pPr marL="257175" marR="0" lvl="0" indent="-257175" algn="l" defTabSz="914400" rtl="0" eaLnBrk="1" fontAlgn="base" latinLnBrk="0" hangingPunct="1">
              <a:lnSpc>
                <a:spcPct val="150000"/>
              </a:lnSpc>
              <a:spcBef>
                <a:spcPts val="600"/>
              </a:spcBef>
              <a:spcAft>
                <a:spcPct val="0"/>
              </a:spcAft>
              <a:buClr>
                <a:srgbClr val="FF6600"/>
              </a:buClr>
              <a:buSzPct val="65000"/>
              <a:buFont typeface="Wingdings" panose="05000000000000000000" pitchFamily="2" charset="2"/>
              <a:buChar char="n"/>
              <a:defRPr/>
            </a:pPr>
            <a:r>
              <a:rPr kumimoji="0" lang="zh-CN" altLang="en-US" sz="2800" b="1" i="0" u="none" strike="noStrike" kern="0" cap="none" spc="0" normalizeH="0" baseline="0" noProof="0" dirty="0">
                <a:ln>
                  <a:noFill/>
                </a:ln>
                <a:solidFill>
                  <a:schemeClr val="bg2"/>
                </a:solidFill>
                <a:effectLst/>
                <a:uLnTx/>
                <a:uFillTx/>
                <a:latin typeface="黑体" panose="02010609060101010101" pitchFamily="49" charset="-122"/>
                <a:ea typeface="黑体" panose="02010609060101010101" pitchFamily="49" charset="-122"/>
                <a:cs typeface="+mn-cs"/>
              </a:rPr>
              <a:t> 状态机基础</a:t>
            </a:r>
            <a:r>
              <a:rPr kumimoji="1" lang="en-US" altLang="zh-CN" sz="2800" b="1" i="0" u="none" strike="noStrike" kern="1200" cap="none" spc="0" normalizeH="0" baseline="0" noProof="0" dirty="0">
                <a:ln>
                  <a:noFill/>
                </a:ln>
                <a:solidFill>
                  <a:schemeClr val="bg2"/>
                </a:solidFill>
                <a:effectLst/>
                <a:uLnTx/>
                <a:uFillTx/>
                <a:latin typeface="黑体" panose="02010609060101010101" pitchFamily="49" charset="-122"/>
                <a:ea typeface="黑体" panose="02010609060101010101" pitchFamily="49" charset="-122"/>
                <a:cs typeface="+mn-cs"/>
              </a:rPr>
              <a:t> </a:t>
            </a:r>
            <a:endParaRPr kumimoji="1" lang="en-US" altLang="zh-CN" sz="2000" b="1" i="0" u="none" strike="noStrike" kern="1200" cap="none" spc="0" normalizeH="0" baseline="0" noProof="0" dirty="0">
              <a:ln>
                <a:noFill/>
              </a:ln>
              <a:solidFill>
                <a:schemeClr val="bg2"/>
              </a:solidFill>
              <a:effectLst/>
              <a:uLnTx/>
              <a:uFillTx/>
              <a:latin typeface="黑体" panose="02010609060101010101" pitchFamily="49" charset="-122"/>
              <a:ea typeface="黑体" panose="02010609060101010101" pitchFamily="49" charset="-122"/>
              <a:cs typeface="+mn-cs"/>
            </a:endParaRPr>
          </a:p>
          <a:p>
            <a:pPr marL="257175" marR="0" lvl="0" indent="-257175" algn="l" defTabSz="914400" rtl="0" eaLnBrk="1" fontAlgn="base" latinLnBrk="0" hangingPunct="1">
              <a:lnSpc>
                <a:spcPct val="150000"/>
              </a:lnSpc>
              <a:spcBef>
                <a:spcPts val="600"/>
              </a:spcBef>
              <a:spcAft>
                <a:spcPct val="0"/>
              </a:spcAft>
              <a:buClr>
                <a:srgbClr val="FF6600"/>
              </a:buClr>
              <a:buSzPct val="65000"/>
              <a:buFont typeface="Wingdings" panose="05000000000000000000" pitchFamily="2" charset="2"/>
              <a:buChar char="n"/>
              <a:defRPr/>
            </a:pPr>
            <a:r>
              <a:rPr kumimoji="0" lang="en-US" altLang="zh-CN" sz="2800" b="1" i="0" u="none" strike="noStrike" kern="0" cap="none" spc="0" normalizeH="0" baseline="0" noProof="0" dirty="0">
                <a:ln>
                  <a:noFill/>
                </a:ln>
                <a:solidFill>
                  <a:schemeClr val="bg2"/>
                </a:solidFill>
                <a:effectLst/>
                <a:uLnTx/>
                <a:uFillTx/>
                <a:latin typeface="Arial" panose="020B0604020202020204" pitchFamily="34" charset="0"/>
                <a:ea typeface="+mn-ea"/>
                <a:cs typeface="+mn-cs"/>
              </a:rPr>
              <a:t> </a:t>
            </a:r>
            <a:r>
              <a:rPr kumimoji="0" lang="zh-CN" altLang="en-US" sz="2800" b="1" i="0" u="none" strike="noStrike" kern="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原始状态图和状态表</a:t>
            </a:r>
            <a:endParaRPr kumimoji="0" lang="en-US" altLang="zh-CN" sz="2800" b="1" i="0" u="none" strike="noStrike" kern="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257175" marR="0" lvl="0" indent="-257175" algn="l" defTabSz="914400" rtl="0" eaLnBrk="1" fontAlgn="base" latinLnBrk="0" hangingPunct="1">
              <a:lnSpc>
                <a:spcPct val="150000"/>
              </a:lnSpc>
              <a:spcBef>
                <a:spcPts val="600"/>
              </a:spcBef>
              <a:spcAft>
                <a:spcPct val="0"/>
              </a:spcAft>
              <a:buClr>
                <a:srgbClr val="FF6600"/>
              </a:buClr>
              <a:buSzPct val="65000"/>
              <a:buFont typeface="Wingdings" panose="05000000000000000000" pitchFamily="2" charset="2"/>
              <a:buChar char="n"/>
              <a:defRPr/>
            </a:pPr>
            <a:r>
              <a:rPr kumimoji="0" lang="en-US" altLang="zh-CN" sz="2800" b="1" i="0" u="none" strike="noStrike" kern="0" cap="none" spc="0" normalizeH="0" baseline="0" noProof="0" dirty="0">
                <a:ln>
                  <a:noFill/>
                </a:ln>
                <a:solidFill>
                  <a:schemeClr val="bg2"/>
                </a:solidFill>
                <a:effectLst/>
                <a:uLnTx/>
                <a:uFillTx/>
                <a:latin typeface="Arial" panose="020B0604020202020204" pitchFamily="34" charset="0"/>
                <a:ea typeface="+mn-ea"/>
                <a:cs typeface="+mn-cs"/>
              </a:rPr>
              <a:t> </a:t>
            </a:r>
            <a:r>
              <a:rPr kumimoji="0" lang="zh-CN" altLang="en-US" sz="2800" b="1" i="0" u="none" strike="noStrike" kern="0" cap="none" spc="0" normalizeH="0" baseline="0" noProof="0" dirty="0">
                <a:ln>
                  <a:noFill/>
                </a:ln>
                <a:solidFill>
                  <a:schemeClr val="bg2"/>
                </a:solidFill>
                <a:effectLst/>
                <a:uLnTx/>
                <a:uFillTx/>
                <a:latin typeface="黑体" panose="02010609060101010101" pitchFamily="49" charset="-122"/>
                <a:ea typeface="黑体" panose="02010609060101010101" pitchFamily="49" charset="-122"/>
                <a:cs typeface="+mn-cs"/>
              </a:rPr>
              <a:t>状态表化简</a:t>
            </a:r>
            <a:endParaRPr kumimoji="1" lang="en-US" altLang="zh-CN" sz="2800" b="1" i="0" u="none" strike="noStrike" kern="1200" cap="none" spc="0" normalizeH="0" baseline="0" noProof="0" dirty="0">
              <a:ln>
                <a:noFill/>
              </a:ln>
              <a:solidFill>
                <a:schemeClr val="bg2"/>
              </a:solidFill>
              <a:effectLst/>
              <a:uLnTx/>
              <a:uFillTx/>
              <a:latin typeface="黑体" panose="02010609060101010101" pitchFamily="49" charset="-122"/>
              <a:ea typeface="黑体" panose="02010609060101010101" pitchFamily="49" charset="-122"/>
              <a:cs typeface="+mn-cs"/>
            </a:endParaRPr>
          </a:p>
          <a:p>
            <a:pPr marL="257175" marR="0" lvl="0" indent="-257175" algn="l" defTabSz="914400" rtl="0" eaLnBrk="1" fontAlgn="base" latinLnBrk="0" hangingPunct="1">
              <a:lnSpc>
                <a:spcPct val="150000"/>
              </a:lnSpc>
              <a:spcBef>
                <a:spcPts val="600"/>
              </a:spcBef>
              <a:spcAft>
                <a:spcPct val="0"/>
              </a:spcAft>
              <a:buClr>
                <a:srgbClr val="FF6600"/>
              </a:buClr>
              <a:buSzPct val="65000"/>
              <a:buFont typeface="Wingdings" panose="05000000000000000000" pitchFamily="2" charset="2"/>
              <a:buChar char="n"/>
              <a:defRPr/>
            </a:pPr>
            <a:r>
              <a:rPr kumimoji="0" lang="en-US" altLang="zh-CN" sz="2800" b="1" i="0" u="none" strike="noStrike" kern="0" cap="none" spc="0" normalizeH="0" baseline="0" noProof="0" dirty="0">
                <a:ln>
                  <a:noFill/>
                </a:ln>
                <a:solidFill>
                  <a:schemeClr val="bg2"/>
                </a:solidFill>
                <a:effectLst/>
                <a:uLnTx/>
                <a:uFillTx/>
                <a:latin typeface="Arial" panose="020B0604020202020204" pitchFamily="34" charset="0"/>
                <a:ea typeface="+mn-ea"/>
                <a:cs typeface="+mn-cs"/>
              </a:rPr>
              <a:t> </a:t>
            </a:r>
            <a:r>
              <a:rPr kumimoji="0" lang="zh-CN" altLang="en-US" sz="2800" b="1" i="0" u="none" strike="noStrike" kern="0" cap="none" spc="0" normalizeH="0" baseline="0" noProof="0" dirty="0">
                <a:ln>
                  <a:noFill/>
                </a:ln>
                <a:solidFill>
                  <a:schemeClr val="bg2"/>
                </a:solidFill>
                <a:effectLst/>
                <a:uLnTx/>
                <a:uFillTx/>
                <a:latin typeface="黑体" panose="02010609060101010101" pitchFamily="49" charset="-122"/>
                <a:ea typeface="黑体" panose="02010609060101010101" pitchFamily="49" charset="-122"/>
                <a:cs typeface="+mn-cs"/>
              </a:rPr>
              <a:t>状态分配</a:t>
            </a:r>
            <a:endParaRPr kumimoji="0" lang="en-US" altLang="zh-CN" sz="2800" b="1" i="0" u="none" strike="noStrike" kern="0" cap="none" spc="0" normalizeH="0" baseline="0" noProof="0" dirty="0">
              <a:ln>
                <a:noFill/>
              </a:ln>
              <a:solidFill>
                <a:schemeClr val="bg2"/>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Text Box 4"/>
          <p:cNvSpPr txBox="1"/>
          <p:nvPr/>
        </p:nvSpPr>
        <p:spPr>
          <a:xfrm>
            <a:off x="1357313" y="104775"/>
            <a:ext cx="6286500" cy="523875"/>
          </a:xfrm>
          <a:prstGeom prst="rect">
            <a:avLst/>
          </a:prstGeom>
          <a:noFill/>
          <a:ln w="9525">
            <a:noFill/>
          </a:ln>
        </p:spPr>
        <p:txBody>
          <a:bodyPr>
            <a:spAutoFit/>
          </a:bodyPr>
          <a:p>
            <a:pPr algn="ctr" eaLnBrk="1" hangingPunct="1">
              <a:spcBef>
                <a:spcPct val="50000"/>
              </a:spcBef>
            </a:pPr>
            <a:r>
              <a:rPr lang="zh-CN" altLang="en-US" sz="2800" b="1" dirty="0">
                <a:latin typeface="黑体" panose="02010609060101010101" pitchFamily="49" charset="-122"/>
                <a:ea typeface="黑体" panose="02010609060101010101" pitchFamily="49" charset="-122"/>
              </a:rPr>
              <a:t>同步时序逻辑电路设计方法</a:t>
            </a:r>
            <a:endParaRPr lang="en-US" altLang="zh-CN" sz="2800" b="1" dirty="0">
              <a:latin typeface="Arial" panose="020B0604020202020204" pitchFamily="34" charset="0"/>
            </a:endParaRPr>
          </a:p>
        </p:txBody>
      </p:sp>
      <p:grpSp>
        <p:nvGrpSpPr>
          <p:cNvPr id="57347" name="组合 18"/>
          <p:cNvGrpSpPr/>
          <p:nvPr/>
        </p:nvGrpSpPr>
        <p:grpSpPr>
          <a:xfrm>
            <a:off x="1754188" y="771525"/>
            <a:ext cx="5562600" cy="4084638"/>
            <a:chOff x="468313" y="897732"/>
            <a:chExt cx="5116141" cy="4083844"/>
          </a:xfrm>
        </p:grpSpPr>
        <p:sp>
          <p:nvSpPr>
            <p:cNvPr id="20" name="圆角矩形 248"/>
            <p:cNvSpPr>
              <a:spLocks noChangeArrowheads="1"/>
            </p:cNvSpPr>
            <p:nvPr/>
          </p:nvSpPr>
          <p:spPr bwMode="auto">
            <a:xfrm>
              <a:off x="617242" y="1210409"/>
              <a:ext cx="4967212" cy="3312468"/>
            </a:xfrm>
            <a:prstGeom prst="roundRect">
              <a:avLst>
                <a:gd name="adj" fmla="val 12642"/>
              </a:avLst>
            </a:prstGeom>
            <a:noFill/>
            <a:ln w="19050" algn="ctr">
              <a:solidFill>
                <a:schemeClr val="accent1">
                  <a:lumMod val="50000"/>
                </a:schemeClr>
              </a:solidFill>
              <a:prstDash val="sysDash"/>
              <a:round/>
            </a:ln>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7350" name="Rectangle 16"/>
            <p:cNvSpPr/>
            <p:nvPr/>
          </p:nvSpPr>
          <p:spPr>
            <a:xfrm>
              <a:off x="468313" y="897732"/>
              <a:ext cx="4603753" cy="4083844"/>
            </a:xfrm>
            <a:prstGeom prst="rect">
              <a:avLst/>
            </a:prstGeom>
            <a:noFill/>
            <a:ln w="28575">
              <a:noFill/>
            </a:ln>
          </p:spPr>
          <p:txBody>
            <a:bodyPr lIns="92075" tIns="46038" rIns="92075" bIns="46038" anchor="ctr"/>
            <a:p>
              <a:pPr marL="342900" indent="-342900">
                <a:spcBef>
                  <a:spcPct val="50000"/>
                </a:spcBef>
                <a:buClr>
                  <a:schemeClr val="accent2"/>
                </a:buClr>
                <a:buSzPct val="80000"/>
                <a:buFont typeface="Wingdings" panose="05000000000000000000" pitchFamily="2" charset="2"/>
              </a:pPr>
              <a:r>
                <a:rPr lang="en-US" altLang="zh-CN" sz="1800" b="1" dirty="0">
                  <a:latin typeface="黑体" panose="02010609060101010101" pitchFamily="49" charset="-122"/>
                  <a:ea typeface="黑体" panose="02010609060101010101" pitchFamily="49" charset="-122"/>
                </a:rPr>
                <a:t>  </a:t>
              </a:r>
              <a:r>
                <a:rPr lang="zh-CN" altLang="en-US" sz="1800" b="1" dirty="0">
                  <a:latin typeface="黑体" panose="02010609060101010101" pitchFamily="49" charset="-122"/>
                  <a:ea typeface="黑体" panose="02010609060101010101" pitchFamily="49" charset="-122"/>
                </a:rPr>
                <a:t>（</a:t>
              </a:r>
              <a:r>
                <a:rPr lang="en-US" altLang="zh-CN" sz="1800" b="1" dirty="0">
                  <a:latin typeface="黑体" panose="02010609060101010101" pitchFamily="49" charset="-122"/>
                  <a:ea typeface="黑体" panose="02010609060101010101" pitchFamily="49" charset="-122"/>
                </a:rPr>
                <a:t>1</a:t>
              </a:r>
              <a:r>
                <a:rPr lang="zh-CN" altLang="en-US" sz="1800" b="1" dirty="0">
                  <a:latin typeface="黑体" panose="02010609060101010101" pitchFamily="49" charset="-122"/>
                  <a:ea typeface="黑体" panose="02010609060101010101" pitchFamily="49" charset="-122"/>
                </a:rPr>
                <a:t>）根据需求    获得原始状态图、状态表</a:t>
              </a:r>
              <a:endParaRPr lang="zh-CN" altLang="en-US" sz="1800" b="1" dirty="0">
                <a:latin typeface="黑体" panose="02010609060101010101" pitchFamily="49" charset="-122"/>
                <a:ea typeface="黑体" panose="02010609060101010101" pitchFamily="49" charset="-122"/>
              </a:endParaRPr>
            </a:p>
            <a:p>
              <a:pPr marL="342900" indent="-342900">
                <a:spcBef>
                  <a:spcPct val="50000"/>
                </a:spcBef>
                <a:buClr>
                  <a:schemeClr val="accent2"/>
                </a:buClr>
                <a:buSzPct val="80000"/>
                <a:buFont typeface="Wingdings" panose="05000000000000000000" pitchFamily="2" charset="2"/>
              </a:pPr>
              <a:r>
                <a:rPr lang="zh-CN" altLang="en-US" sz="1800" b="1" dirty="0">
                  <a:latin typeface="黑体" panose="02010609060101010101" pitchFamily="49" charset="-122"/>
                  <a:ea typeface="黑体" panose="02010609060101010101" pitchFamily="49" charset="-122"/>
                </a:rPr>
                <a:t>  （</a:t>
              </a:r>
              <a:r>
                <a:rPr lang="en-US" altLang="zh-CN" sz="1800" b="1" dirty="0">
                  <a:latin typeface="黑体" panose="02010609060101010101" pitchFamily="49" charset="-122"/>
                  <a:ea typeface="黑体" panose="02010609060101010101" pitchFamily="49" charset="-122"/>
                </a:rPr>
                <a:t>2</a:t>
              </a:r>
              <a:r>
                <a:rPr lang="zh-CN" altLang="en-US" sz="1800" b="1" dirty="0">
                  <a:latin typeface="黑体" panose="02010609060101010101" pitchFamily="49" charset="-122"/>
                  <a:ea typeface="黑体" panose="02010609060101010101" pitchFamily="49" charset="-122"/>
                </a:rPr>
                <a:t>）</a:t>
              </a:r>
              <a:r>
                <a:rPr lang="zh-CN" altLang="en-US" sz="1800" b="1" dirty="0">
                  <a:solidFill>
                    <a:srgbClr val="C00000"/>
                  </a:solidFill>
                  <a:latin typeface="黑体" panose="02010609060101010101" pitchFamily="49" charset="-122"/>
                  <a:ea typeface="黑体" panose="02010609060101010101" pitchFamily="49" charset="-122"/>
                </a:rPr>
                <a:t>最小化状态表                   </a:t>
              </a:r>
              <a:endParaRPr lang="zh-CN" altLang="en-US" sz="1800" b="1" dirty="0">
                <a:solidFill>
                  <a:srgbClr val="C00000"/>
                </a:solidFill>
                <a:latin typeface="黑体" panose="02010609060101010101" pitchFamily="49" charset="-122"/>
                <a:ea typeface="黑体" panose="02010609060101010101" pitchFamily="49" charset="-122"/>
              </a:endParaRPr>
            </a:p>
            <a:p>
              <a:pPr marL="342900" indent="-342900">
                <a:spcBef>
                  <a:spcPct val="50000"/>
                </a:spcBef>
                <a:buClr>
                  <a:schemeClr val="accent2"/>
                </a:buClr>
                <a:buSzPct val="80000"/>
                <a:buFont typeface="Wingdings" panose="05000000000000000000" pitchFamily="2" charset="2"/>
              </a:pPr>
              <a:r>
                <a:rPr lang="zh-CN" altLang="en-US" sz="1800" b="1" dirty="0">
                  <a:latin typeface="黑体" panose="02010609060101010101" pitchFamily="49" charset="-122"/>
                  <a:ea typeface="黑体" panose="02010609060101010101" pitchFamily="49" charset="-122"/>
                </a:rPr>
                <a:t>  （</a:t>
              </a:r>
              <a:r>
                <a:rPr lang="en-US" altLang="zh-CN" sz="1800" b="1" dirty="0">
                  <a:latin typeface="黑体" panose="02010609060101010101" pitchFamily="49" charset="-122"/>
                  <a:ea typeface="黑体" panose="02010609060101010101" pitchFamily="49" charset="-122"/>
                </a:rPr>
                <a:t>3</a:t>
              </a:r>
              <a:r>
                <a:rPr lang="zh-CN" altLang="en-US" sz="1800" b="1" dirty="0">
                  <a:latin typeface="黑体" panose="02010609060101010101" pitchFamily="49" charset="-122"/>
                  <a:ea typeface="黑体" panose="02010609060101010101" pitchFamily="49" charset="-122"/>
                </a:rPr>
                <a:t>）状态编码（分配）   获得状态转移表          </a:t>
              </a:r>
              <a:endParaRPr lang="zh-CN" altLang="en-US" sz="1800" b="1" dirty="0">
                <a:latin typeface="黑体" panose="02010609060101010101" pitchFamily="49" charset="-122"/>
                <a:ea typeface="黑体" panose="02010609060101010101" pitchFamily="49" charset="-122"/>
              </a:endParaRPr>
            </a:p>
            <a:p>
              <a:pPr marL="342900" indent="-342900">
                <a:spcBef>
                  <a:spcPct val="50000"/>
                </a:spcBef>
                <a:buClr>
                  <a:schemeClr val="accent2"/>
                </a:buClr>
                <a:buSzPct val="80000"/>
                <a:buFont typeface="Wingdings" panose="05000000000000000000" pitchFamily="2" charset="2"/>
              </a:pPr>
              <a:r>
                <a:rPr lang="zh-CN" altLang="en-US" sz="1800" b="1" dirty="0">
                  <a:latin typeface="黑体" panose="02010609060101010101" pitchFamily="49" charset="-122"/>
                  <a:ea typeface="黑体" panose="02010609060101010101" pitchFamily="49" charset="-122"/>
                </a:rPr>
                <a:t>  （</a:t>
              </a:r>
              <a:r>
                <a:rPr lang="en-US" altLang="zh-CN" sz="1800" b="1" dirty="0">
                  <a:latin typeface="黑体" panose="02010609060101010101" pitchFamily="49" charset="-122"/>
                  <a:ea typeface="黑体" panose="02010609060101010101" pitchFamily="49" charset="-122"/>
                </a:rPr>
                <a:t>4</a:t>
              </a:r>
              <a:r>
                <a:rPr lang="zh-CN" altLang="en-US" sz="1800" b="1" dirty="0">
                  <a:latin typeface="黑体" panose="02010609060101010101" pitchFamily="49" charset="-122"/>
                  <a:ea typeface="黑体" panose="02010609060101010101" pitchFamily="49" charset="-122"/>
                </a:rPr>
                <a:t>）状态转移表</a:t>
              </a:r>
              <a:endParaRPr lang="zh-CN" altLang="en-US" sz="1800" b="1" dirty="0">
                <a:latin typeface="黑体" panose="02010609060101010101" pitchFamily="49" charset="-122"/>
                <a:ea typeface="黑体" panose="02010609060101010101" pitchFamily="49" charset="-122"/>
              </a:endParaRPr>
            </a:p>
            <a:p>
              <a:pPr marL="342900" indent="-342900">
                <a:spcBef>
                  <a:spcPct val="20000"/>
                </a:spcBef>
                <a:buClr>
                  <a:schemeClr val="accent2"/>
                </a:buClr>
                <a:buSzPct val="80000"/>
                <a:buFont typeface="Wingdings" panose="05000000000000000000" pitchFamily="2" charset="2"/>
              </a:pPr>
              <a:r>
                <a:rPr lang="zh-CN" altLang="en-US" sz="1800" b="1" dirty="0">
                  <a:latin typeface="黑体" panose="02010609060101010101" pitchFamily="49" charset="-122"/>
                  <a:ea typeface="黑体" panose="02010609060101010101" pitchFamily="49" charset="-122"/>
                </a:rPr>
                <a:t>       触发器特征</a:t>
              </a:r>
              <a:endParaRPr lang="zh-CN" altLang="en-US" sz="1800" b="1" dirty="0">
                <a:latin typeface="黑体" panose="02010609060101010101" pitchFamily="49" charset="-122"/>
                <a:ea typeface="黑体" panose="02010609060101010101" pitchFamily="49" charset="-122"/>
              </a:endParaRPr>
            </a:p>
            <a:p>
              <a:pPr marL="342900" indent="-342900">
                <a:spcBef>
                  <a:spcPct val="50000"/>
                </a:spcBef>
                <a:buClr>
                  <a:schemeClr val="accent2"/>
                </a:buClr>
                <a:buSzPct val="80000"/>
                <a:buFont typeface="Wingdings" panose="05000000000000000000" pitchFamily="2" charset="2"/>
              </a:pPr>
              <a:r>
                <a:rPr lang="zh-CN" altLang="en-US" sz="1800" b="1" dirty="0">
                  <a:latin typeface="黑体" panose="02010609060101010101" pitchFamily="49" charset="-122"/>
                  <a:ea typeface="黑体" panose="02010609060101010101" pitchFamily="49" charset="-122"/>
                </a:rPr>
                <a:t>  （</a:t>
              </a:r>
              <a:r>
                <a:rPr lang="en-US" altLang="zh-CN" sz="1800" b="1" dirty="0">
                  <a:latin typeface="黑体" panose="02010609060101010101" pitchFamily="49" charset="-122"/>
                  <a:ea typeface="黑体" panose="02010609060101010101" pitchFamily="49" charset="-122"/>
                </a:rPr>
                <a:t>5</a:t>
              </a:r>
              <a:r>
                <a:rPr lang="zh-CN" altLang="en-US" sz="1800" b="1" dirty="0">
                  <a:latin typeface="黑体" panose="02010609060101010101" pitchFamily="49" charset="-122"/>
                  <a:ea typeface="黑体" panose="02010609060101010101" pitchFamily="49" charset="-122"/>
                </a:rPr>
                <a:t>）卡诺图化简</a:t>
              </a:r>
              <a:endParaRPr lang="zh-CN" altLang="en-US" sz="1800" b="1" dirty="0">
                <a:latin typeface="黑体" panose="02010609060101010101" pitchFamily="49" charset="-122"/>
                <a:ea typeface="黑体" panose="02010609060101010101" pitchFamily="49" charset="-122"/>
              </a:endParaRPr>
            </a:p>
            <a:p>
              <a:pPr marL="342900" indent="-342900">
                <a:spcBef>
                  <a:spcPct val="20000"/>
                </a:spcBef>
                <a:buClr>
                  <a:schemeClr val="accent2"/>
                </a:buClr>
                <a:buSzPct val="80000"/>
                <a:buFont typeface="Wingdings" panose="05000000000000000000" pitchFamily="2" charset="2"/>
              </a:pPr>
              <a:r>
                <a:rPr lang="zh-CN" altLang="en-US" sz="1800" b="1" dirty="0">
                  <a:latin typeface="黑体" panose="02010609060101010101" pitchFamily="49" charset="-122"/>
                  <a:ea typeface="黑体" panose="02010609060101010101" pitchFamily="49" charset="-122"/>
                </a:rPr>
                <a:t>                                             </a:t>
              </a:r>
              <a:endParaRPr lang="zh-CN" altLang="en-US" sz="1800" b="1" dirty="0">
                <a:latin typeface="黑体" panose="02010609060101010101" pitchFamily="49" charset="-122"/>
                <a:ea typeface="黑体" panose="02010609060101010101" pitchFamily="49" charset="-122"/>
              </a:endParaRPr>
            </a:p>
            <a:p>
              <a:pPr marL="342900" indent="-342900">
                <a:spcBef>
                  <a:spcPct val="30000"/>
                </a:spcBef>
                <a:buClr>
                  <a:schemeClr val="accent2"/>
                </a:buClr>
                <a:buSzPct val="80000"/>
                <a:buFont typeface="Wingdings" panose="05000000000000000000" pitchFamily="2" charset="2"/>
              </a:pPr>
              <a:r>
                <a:rPr lang="zh-CN" altLang="en-US" sz="1800" b="1" dirty="0">
                  <a:latin typeface="黑体" panose="02010609060101010101" pitchFamily="49" charset="-122"/>
                  <a:ea typeface="黑体" panose="02010609060101010101" pitchFamily="49" charset="-122"/>
                </a:rPr>
                <a:t>  （</a:t>
              </a:r>
              <a:r>
                <a:rPr lang="en-US" altLang="zh-CN" sz="1800" b="1" dirty="0">
                  <a:latin typeface="黑体" panose="02010609060101010101" pitchFamily="49" charset="-122"/>
                  <a:ea typeface="黑体" panose="02010609060101010101" pitchFamily="49" charset="-122"/>
                </a:rPr>
                <a:t>6</a:t>
              </a:r>
              <a:r>
                <a:rPr lang="zh-CN" altLang="en-US" sz="1800" b="1" dirty="0">
                  <a:latin typeface="黑体" panose="02010609060101010101" pitchFamily="49" charset="-122"/>
                  <a:ea typeface="黑体" panose="02010609060101010101" pitchFamily="49" charset="-122"/>
                </a:rPr>
                <a:t>）电路实现  （</a:t>
              </a:r>
              <a:r>
                <a:rPr lang="en-US" altLang="zh-CN" sz="1800" b="1" dirty="0">
                  <a:latin typeface="黑体" panose="02010609060101010101" pitchFamily="49" charset="-122"/>
                  <a:ea typeface="黑体" panose="02010609060101010101" pitchFamily="49" charset="-122"/>
                </a:rPr>
                <a:t>7</a:t>
              </a:r>
              <a:r>
                <a:rPr lang="zh-CN" altLang="en-US" sz="1800" b="1" dirty="0">
                  <a:latin typeface="黑体" panose="02010609060101010101" pitchFamily="49" charset="-122"/>
                  <a:ea typeface="黑体" panose="02010609060101010101" pitchFamily="49" charset="-122"/>
                </a:rPr>
                <a:t>） 检查无关项</a:t>
              </a:r>
              <a:endParaRPr lang="zh-CN" altLang="en-US" sz="1800" b="1" dirty="0">
                <a:latin typeface="黑体" panose="02010609060101010101" pitchFamily="49" charset="-122"/>
                <a:ea typeface="黑体" panose="02010609060101010101" pitchFamily="49" charset="-122"/>
              </a:endParaRPr>
            </a:p>
          </p:txBody>
        </p:sp>
        <p:sp>
          <p:nvSpPr>
            <p:cNvPr id="57351" name="Line 17"/>
            <p:cNvSpPr/>
            <p:nvPr/>
          </p:nvSpPr>
          <p:spPr>
            <a:xfrm>
              <a:off x="2205038" y="1617812"/>
              <a:ext cx="287337" cy="0"/>
            </a:xfrm>
            <a:prstGeom prst="line">
              <a:avLst/>
            </a:prstGeom>
            <a:ln w="38100" cap="flat" cmpd="thickThin">
              <a:solidFill>
                <a:srgbClr val="000066"/>
              </a:solidFill>
              <a:prstDash val="solid"/>
              <a:headEnd type="none" w="med" len="med"/>
              <a:tailEnd type="triangle" w="med" len="med"/>
            </a:ln>
          </p:spPr>
        </p:sp>
        <p:sp>
          <p:nvSpPr>
            <p:cNvPr id="57352" name="Line 18"/>
            <p:cNvSpPr/>
            <p:nvPr/>
          </p:nvSpPr>
          <p:spPr>
            <a:xfrm>
              <a:off x="2951521" y="2456972"/>
              <a:ext cx="287337" cy="0"/>
            </a:xfrm>
            <a:prstGeom prst="line">
              <a:avLst/>
            </a:prstGeom>
            <a:ln w="38100" cap="flat" cmpd="thickThin">
              <a:solidFill>
                <a:srgbClr val="000066"/>
              </a:solidFill>
              <a:prstDash val="solid"/>
              <a:headEnd type="none" w="med" len="med"/>
              <a:tailEnd type="triangle" w="med" len="med"/>
            </a:ln>
          </p:spPr>
        </p:sp>
        <p:sp>
          <p:nvSpPr>
            <p:cNvPr id="57353" name="Line 19"/>
            <p:cNvSpPr/>
            <p:nvPr/>
          </p:nvSpPr>
          <p:spPr>
            <a:xfrm>
              <a:off x="2579688" y="3043238"/>
              <a:ext cx="287337" cy="0"/>
            </a:xfrm>
            <a:prstGeom prst="line">
              <a:avLst/>
            </a:prstGeom>
            <a:ln w="38100" cap="flat" cmpd="thickThin">
              <a:solidFill>
                <a:srgbClr val="000066"/>
              </a:solidFill>
              <a:prstDash val="solid"/>
              <a:headEnd type="none" w="med" len="med"/>
              <a:tailEnd type="triangle" w="med" len="med"/>
            </a:ln>
          </p:spPr>
        </p:sp>
        <p:sp>
          <p:nvSpPr>
            <p:cNvPr id="57354" name="AutoShape 20"/>
            <p:cNvSpPr/>
            <p:nvPr/>
          </p:nvSpPr>
          <p:spPr>
            <a:xfrm>
              <a:off x="2374900" y="2847976"/>
              <a:ext cx="144462" cy="359569"/>
            </a:xfrm>
            <a:prstGeom prst="rightBrace">
              <a:avLst>
                <a:gd name="adj1" fmla="val 27817"/>
                <a:gd name="adj2" fmla="val 50000"/>
              </a:avLst>
            </a:prstGeom>
            <a:noFill/>
            <a:ln w="19050" cap="flat" cmpd="sng">
              <a:solidFill>
                <a:srgbClr val="000066"/>
              </a:solidFill>
              <a:prstDash val="solid"/>
              <a:headEnd type="none" w="med" len="med"/>
              <a:tailEnd type="none" w="med" len="med"/>
            </a:ln>
          </p:spPr>
          <p:txBody>
            <a:bodyPr anchor="ctr"/>
            <a:p>
              <a:endParaRPr lang="zh-CN" altLang="en-US" sz="1800" b="1" dirty="0">
                <a:latin typeface="Arial" panose="020B0604020202020204" pitchFamily="34" charset="0"/>
              </a:endParaRPr>
            </a:p>
          </p:txBody>
        </p:sp>
        <p:sp>
          <p:nvSpPr>
            <p:cNvPr id="57355" name="Line 21"/>
            <p:cNvSpPr/>
            <p:nvPr/>
          </p:nvSpPr>
          <p:spPr>
            <a:xfrm>
              <a:off x="2409810" y="3533782"/>
              <a:ext cx="287337" cy="0"/>
            </a:xfrm>
            <a:prstGeom prst="line">
              <a:avLst/>
            </a:prstGeom>
            <a:ln w="38100" cap="flat" cmpd="thickThin">
              <a:solidFill>
                <a:srgbClr val="000066"/>
              </a:solidFill>
              <a:prstDash val="solid"/>
              <a:headEnd type="none" w="med" len="med"/>
              <a:tailEnd type="triangle" w="med" len="med"/>
            </a:ln>
          </p:spPr>
        </p:sp>
        <p:sp>
          <p:nvSpPr>
            <p:cNvPr id="57356" name="AutoShape 22"/>
            <p:cNvSpPr/>
            <p:nvPr/>
          </p:nvSpPr>
          <p:spPr>
            <a:xfrm>
              <a:off x="2757475" y="3290892"/>
              <a:ext cx="180000" cy="504000"/>
            </a:xfrm>
            <a:prstGeom prst="leftBrace">
              <a:avLst>
                <a:gd name="adj1" fmla="val 20740"/>
                <a:gd name="adj2" fmla="val 50000"/>
              </a:avLst>
            </a:prstGeom>
            <a:noFill/>
            <a:ln w="19050" cap="flat" cmpd="sng">
              <a:solidFill>
                <a:srgbClr val="000066"/>
              </a:solidFill>
              <a:prstDash val="solid"/>
              <a:headEnd type="none" w="med" len="med"/>
              <a:tailEnd type="none" w="med" len="med"/>
            </a:ln>
          </p:spPr>
          <p:txBody>
            <a:bodyPr anchor="ctr"/>
            <a:p>
              <a:endParaRPr lang="zh-CN" altLang="en-US" sz="1800" b="1" dirty="0">
                <a:latin typeface="Arial" panose="020B0604020202020204" pitchFamily="34" charset="0"/>
              </a:endParaRPr>
            </a:p>
          </p:txBody>
        </p:sp>
        <p:sp>
          <p:nvSpPr>
            <p:cNvPr id="57357" name="Text Box 24"/>
            <p:cNvSpPr txBox="1"/>
            <p:nvPr/>
          </p:nvSpPr>
          <p:spPr>
            <a:xfrm>
              <a:off x="2809863" y="2857502"/>
              <a:ext cx="1581160" cy="369332"/>
            </a:xfrm>
            <a:prstGeom prst="rect">
              <a:avLst/>
            </a:prstGeom>
            <a:noFill/>
            <a:ln w="9525">
              <a:noFill/>
            </a:ln>
          </p:spPr>
          <p:txBody>
            <a:bodyPr>
              <a:spAutoFit/>
            </a:bodyPr>
            <a:p>
              <a:pPr>
                <a:spcBef>
                  <a:spcPct val="50000"/>
                </a:spcBef>
              </a:pPr>
              <a:r>
                <a:rPr lang="zh-CN" altLang="en-US" sz="1800" b="1" dirty="0">
                  <a:latin typeface="黑体" panose="02010609060101010101" pitchFamily="49" charset="-122"/>
                  <a:ea typeface="黑体" panose="02010609060101010101" pitchFamily="49" charset="-122"/>
                </a:rPr>
                <a:t>触发器激励表</a:t>
              </a:r>
              <a:endParaRPr lang="zh-CN" altLang="en-US" sz="1800" b="1" dirty="0">
                <a:latin typeface="黑体" panose="02010609060101010101" pitchFamily="49" charset="-122"/>
                <a:ea typeface="黑体" panose="02010609060101010101" pitchFamily="49" charset="-122"/>
              </a:endParaRPr>
            </a:p>
          </p:txBody>
        </p:sp>
        <p:sp>
          <p:nvSpPr>
            <p:cNvPr id="57358" name="Text Box 24"/>
            <p:cNvSpPr txBox="1"/>
            <p:nvPr/>
          </p:nvSpPr>
          <p:spPr>
            <a:xfrm>
              <a:off x="2924164" y="3214692"/>
              <a:ext cx="2643206" cy="646331"/>
            </a:xfrm>
            <a:prstGeom prst="rect">
              <a:avLst/>
            </a:prstGeom>
            <a:noFill/>
            <a:ln w="9525">
              <a:noFill/>
            </a:ln>
          </p:spPr>
          <p:txBody>
            <a:bodyPr>
              <a:spAutoFit/>
            </a:bodyPr>
            <a:p>
              <a:pPr>
                <a:spcBef>
                  <a:spcPct val="50000"/>
                </a:spcBef>
              </a:pPr>
              <a:r>
                <a:rPr lang="zh-CN" altLang="en-US" sz="1800" b="1" dirty="0">
                  <a:latin typeface="黑体" panose="02010609060101010101" pitchFamily="49" charset="-122"/>
                  <a:ea typeface="黑体" panose="02010609060101010101" pitchFamily="49" charset="-122"/>
                </a:rPr>
                <a:t>激励（输入）函数表达式</a:t>
              </a:r>
              <a:endParaRPr lang="zh-CN" altLang="en-US" sz="1800" b="1" dirty="0">
                <a:latin typeface="黑体" panose="02010609060101010101" pitchFamily="49" charset="-122"/>
                <a:ea typeface="黑体" panose="02010609060101010101" pitchFamily="49" charset="-122"/>
              </a:endParaRPr>
            </a:p>
          </p:txBody>
        </p:sp>
        <p:sp>
          <p:nvSpPr>
            <p:cNvPr id="57359" name="Text Box 24"/>
            <p:cNvSpPr txBox="1"/>
            <p:nvPr/>
          </p:nvSpPr>
          <p:spPr>
            <a:xfrm>
              <a:off x="2914639" y="3519080"/>
              <a:ext cx="1866913" cy="369332"/>
            </a:xfrm>
            <a:prstGeom prst="rect">
              <a:avLst/>
            </a:prstGeom>
            <a:noFill/>
            <a:ln w="9525">
              <a:noFill/>
            </a:ln>
          </p:spPr>
          <p:txBody>
            <a:bodyPr>
              <a:spAutoFit/>
            </a:bodyPr>
            <a:p>
              <a:pPr>
                <a:spcBef>
                  <a:spcPct val="50000"/>
                </a:spcBef>
              </a:pPr>
              <a:r>
                <a:rPr lang="zh-CN" altLang="en-US" sz="1800" b="1" dirty="0">
                  <a:latin typeface="黑体" panose="02010609060101010101" pitchFamily="49" charset="-122"/>
                  <a:ea typeface="黑体" panose="02010609060101010101" pitchFamily="49" charset="-122"/>
                </a:rPr>
                <a:t>输出函数表达式</a:t>
              </a:r>
              <a:endParaRPr lang="zh-CN" altLang="en-US" sz="1800" b="1" dirty="0">
                <a:latin typeface="黑体" panose="02010609060101010101" pitchFamily="49" charset="-122"/>
                <a:ea typeface="黑体" panose="02010609060101010101" pitchFamily="49" charset="-122"/>
              </a:endParaRPr>
            </a:p>
          </p:txBody>
        </p:sp>
        <p:sp>
          <p:nvSpPr>
            <p:cNvPr id="57360" name="Text Box 13"/>
            <p:cNvSpPr txBox="1"/>
            <p:nvPr/>
          </p:nvSpPr>
          <p:spPr>
            <a:xfrm>
              <a:off x="1281090" y="986288"/>
              <a:ext cx="3500462" cy="400110"/>
            </a:xfrm>
            <a:prstGeom prst="rect">
              <a:avLst/>
            </a:prstGeom>
            <a:solidFill>
              <a:schemeClr val="tx1"/>
            </a:solidFill>
            <a:ln w="9525">
              <a:noFill/>
            </a:ln>
          </p:spPr>
          <p:txBody>
            <a:bodyPr>
              <a:spAutoFit/>
            </a:bodyPr>
            <a:p>
              <a:pPr algn="ctr" eaLnBrk="1" hangingPunct="1">
                <a:spcBef>
                  <a:spcPct val="50000"/>
                </a:spcBef>
              </a:pPr>
              <a:r>
                <a:rPr lang="zh-CN" altLang="en-US" sz="2000" b="1" dirty="0">
                  <a:solidFill>
                    <a:srgbClr val="0000BF"/>
                  </a:solidFill>
                  <a:latin typeface="黑体" panose="02010609060101010101" pitchFamily="49" charset="-122"/>
                  <a:ea typeface="黑体" panose="02010609060101010101" pitchFamily="49" charset="-122"/>
                </a:rPr>
                <a:t>利用触发器设计时序逻辑的方法</a:t>
              </a:r>
              <a:endParaRPr lang="zh-CN" altLang="en-US" sz="2000" b="1" dirty="0">
                <a:solidFill>
                  <a:srgbClr val="0000BF"/>
                </a:solidFill>
                <a:latin typeface="黑体" panose="02010609060101010101" pitchFamily="49" charset="-122"/>
                <a:ea typeface="黑体" panose="02010609060101010101" pitchFamily="49" charset="-122"/>
              </a:endParaRPr>
            </a:p>
          </p:txBody>
        </p:sp>
      </p:grpSp>
      <p:sp>
        <p:nvSpPr>
          <p:cNvPr id="2" name="灯片编号占位符 1"/>
          <p:cNvSpPr txBox="1">
            <a:spLocks noGrp="1"/>
          </p:cNvSpPr>
          <p:nvPr>
            <p:ph type="sldNum" sz="quarter" idx="4"/>
          </p:nvPr>
        </p:nvSpPr>
        <p:spPr bwMode="auto"/>
        <p:txBody>
          <a:bodyPr wrap="square" lIns="92075" tIns="46038" rIns="92075" bIns="46038" numCol="1" anchor="ctr"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000" dirty="0"/>
            </a:fld>
            <a:endParaRPr lang="en-US" altLang="zh-CN" sz="1000" dirty="0">
              <a:solidFill>
                <a:schemeClr val="tx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Text Box 2"/>
          <p:cNvSpPr txBox="1"/>
          <p:nvPr/>
        </p:nvSpPr>
        <p:spPr>
          <a:xfrm>
            <a:off x="900113" y="573088"/>
            <a:ext cx="1928812" cy="400050"/>
          </a:xfrm>
          <a:prstGeom prst="rect">
            <a:avLst/>
          </a:prstGeom>
          <a:noFill/>
          <a:ln w="9525">
            <a:noFill/>
          </a:ln>
        </p:spPr>
        <p:txBody>
          <a:bodyPr>
            <a:spAutoFit/>
          </a:bodyPr>
          <a:p>
            <a:pPr marL="3333750" indent="-3333750">
              <a:spcBef>
                <a:spcPct val="50000"/>
              </a:spcBef>
            </a:pPr>
            <a:r>
              <a:rPr lang="zh-CN" altLang="en-US" sz="2000" b="1" dirty="0">
                <a:latin typeface="黑体" panose="02010609060101010101" pitchFamily="49" charset="-122"/>
                <a:ea typeface="黑体" panose="02010609060101010101" pitchFamily="49" charset="-122"/>
              </a:rPr>
              <a:t>状态表的化简</a:t>
            </a:r>
            <a:endParaRPr lang="zh-CN" altLang="en-US" sz="2000" b="1" dirty="0">
              <a:latin typeface="黑体" panose="02010609060101010101" pitchFamily="49" charset="-122"/>
              <a:ea typeface="黑体" panose="02010609060101010101" pitchFamily="49" charset="-122"/>
            </a:endParaRPr>
          </a:p>
        </p:txBody>
      </p:sp>
      <p:sp>
        <p:nvSpPr>
          <p:cNvPr id="6" name="Text Box 4"/>
          <p:cNvSpPr txBox="1"/>
          <p:nvPr/>
        </p:nvSpPr>
        <p:spPr>
          <a:xfrm>
            <a:off x="928688" y="1017588"/>
            <a:ext cx="7388225" cy="922337"/>
          </a:xfrm>
          <a:prstGeom prst="rect">
            <a:avLst/>
          </a:prstGeom>
          <a:noFill/>
          <a:ln w="9525">
            <a:noFill/>
          </a:ln>
        </p:spPr>
        <p:txBody>
          <a:bodyPr>
            <a:spAutoFit/>
          </a:bodyPr>
          <a:p>
            <a:r>
              <a:rPr lang="zh-CN" altLang="en-US" sz="1800" b="1" dirty="0">
                <a:latin typeface="黑体" panose="02010609060101010101" pitchFamily="49" charset="-122"/>
                <a:ea typeface="黑体" panose="02010609060101010101" pitchFamily="49" charset="-122"/>
              </a:rPr>
              <a:t>    时序电路的两个状态 </a:t>
            </a:r>
            <a:r>
              <a:rPr lang="en-US" altLang="zh-CN" sz="1800" b="1" i="1" dirty="0">
                <a:solidFill>
                  <a:srgbClr val="C00000"/>
                </a:solidFill>
                <a:latin typeface="Arial" panose="020B0604020202020204" pitchFamily="34" charset="0"/>
                <a:ea typeface="黑体" panose="02010609060101010101" pitchFamily="49" charset="-122"/>
              </a:rPr>
              <a:t>S</a:t>
            </a:r>
            <a:r>
              <a:rPr lang="en-US" altLang="zh-CN" sz="1800" b="1" i="1" baseline="-25000" dirty="0">
                <a:solidFill>
                  <a:srgbClr val="C00000"/>
                </a:solidFill>
                <a:latin typeface="Arial" panose="020B0604020202020204" pitchFamily="34" charset="0"/>
                <a:ea typeface="黑体" panose="02010609060101010101" pitchFamily="49" charset="-122"/>
              </a:rPr>
              <a:t>i </a:t>
            </a:r>
            <a:r>
              <a:rPr lang="zh-CN" altLang="en-US" sz="1800" b="1" dirty="0">
                <a:latin typeface="黑体" panose="02010609060101010101" pitchFamily="49" charset="-122"/>
                <a:ea typeface="黑体" panose="02010609060101010101" pitchFamily="49" charset="-122"/>
              </a:rPr>
              <a:t>和 </a:t>
            </a:r>
            <a:r>
              <a:rPr lang="en-US" altLang="zh-CN" sz="1800" b="1" i="1" dirty="0">
                <a:solidFill>
                  <a:srgbClr val="C00000"/>
                </a:solidFill>
                <a:latin typeface="Arial" panose="020B0604020202020204" pitchFamily="34" charset="0"/>
                <a:ea typeface="黑体" panose="02010609060101010101" pitchFamily="49" charset="-122"/>
              </a:rPr>
              <a:t>S</a:t>
            </a:r>
            <a:r>
              <a:rPr lang="en-US" altLang="zh-CN" sz="1800" b="1" i="1" baseline="-25000" dirty="0">
                <a:solidFill>
                  <a:srgbClr val="C00000"/>
                </a:solidFill>
                <a:latin typeface="Arial" panose="020B0604020202020204" pitchFamily="34" charset="0"/>
                <a:ea typeface="黑体" panose="02010609060101010101" pitchFamily="49" charset="-122"/>
              </a:rPr>
              <a:t>j </a:t>
            </a:r>
            <a:r>
              <a:rPr lang="zh-CN" altLang="en-US" sz="1800" b="1" dirty="0">
                <a:latin typeface="黑体" panose="02010609060101010101" pitchFamily="49" charset="-122"/>
                <a:ea typeface="黑体" panose="02010609060101010101" pitchFamily="49" charset="-122"/>
              </a:rPr>
              <a:t>，如果它们对每一个输入所产生的输出完全相同，且它们的次态等价，则这两个状态是等价的（可以合并为一个状态）</a:t>
            </a:r>
            <a:r>
              <a:rPr lang="en-US" altLang="zh-CN" sz="1800" b="1" dirty="0">
                <a:latin typeface="黑体" panose="02010609060101010101" pitchFamily="49" charset="-122"/>
                <a:ea typeface="黑体" panose="02010609060101010101" pitchFamily="49" charset="-122"/>
              </a:rPr>
              <a:t>——</a:t>
            </a:r>
            <a:r>
              <a:rPr lang="zh-CN" altLang="en-US" sz="1800" b="1" dirty="0">
                <a:latin typeface="黑体" panose="02010609060101010101" pitchFamily="49" charset="-122"/>
                <a:ea typeface="黑体" panose="02010609060101010101" pitchFamily="49" charset="-122"/>
              </a:rPr>
              <a:t>状态化简</a:t>
            </a:r>
            <a:endParaRPr lang="zh-CN" altLang="en-US" sz="1800" b="1" dirty="0">
              <a:latin typeface="黑体" panose="02010609060101010101" pitchFamily="49" charset="-122"/>
              <a:ea typeface="黑体" panose="02010609060101010101" pitchFamily="49" charset="-122"/>
            </a:endParaRPr>
          </a:p>
        </p:txBody>
      </p:sp>
      <p:sp>
        <p:nvSpPr>
          <p:cNvPr id="7" name="Text Box 5"/>
          <p:cNvSpPr txBox="1"/>
          <p:nvPr/>
        </p:nvSpPr>
        <p:spPr>
          <a:xfrm>
            <a:off x="827088" y="2012950"/>
            <a:ext cx="6769100" cy="400050"/>
          </a:xfrm>
          <a:prstGeom prst="rect">
            <a:avLst/>
          </a:prstGeom>
          <a:noFill/>
          <a:ln w="9525">
            <a:noFill/>
          </a:ln>
        </p:spPr>
        <p:txBody>
          <a:bodyPr>
            <a:spAutoFit/>
          </a:bodyPr>
          <a:p>
            <a:pPr>
              <a:spcBef>
                <a:spcPct val="50000"/>
              </a:spcBef>
            </a:pPr>
            <a:r>
              <a:rPr lang="zh-CN" altLang="en-US" sz="2000" b="1" dirty="0">
                <a:latin typeface="黑体" panose="02010609060101010101" pitchFamily="49" charset="-122"/>
                <a:ea typeface="黑体" panose="02010609060101010101" pitchFamily="49" charset="-122"/>
              </a:rPr>
              <a:t>（一）</a:t>
            </a:r>
            <a:r>
              <a:rPr lang="zh-CN" altLang="en-US" sz="2000" b="1" dirty="0">
                <a:solidFill>
                  <a:srgbClr val="0000CC"/>
                </a:solidFill>
                <a:latin typeface="黑体" panose="02010609060101010101" pitchFamily="49" charset="-122"/>
                <a:ea typeface="黑体" panose="02010609060101010101" pitchFamily="49" charset="-122"/>
              </a:rPr>
              <a:t>完全定义</a:t>
            </a:r>
            <a:r>
              <a:rPr lang="zh-CN" altLang="en-US" sz="2000" b="1" dirty="0">
                <a:latin typeface="黑体" panose="02010609060101010101" pitchFamily="49" charset="-122"/>
                <a:ea typeface="黑体" panose="02010609060101010101" pitchFamily="49" charset="-122"/>
              </a:rPr>
              <a:t>状态表的化简方法</a:t>
            </a:r>
            <a:r>
              <a:rPr lang="en-US" altLang="zh-CN" sz="2000" b="1" dirty="0">
                <a:latin typeface="黑体" panose="02010609060101010101" pitchFamily="49" charset="-122"/>
                <a:ea typeface="黑体" panose="02010609060101010101" pitchFamily="49" charset="-122"/>
              </a:rPr>
              <a:t>——</a:t>
            </a:r>
            <a:r>
              <a:rPr lang="zh-CN" altLang="en-US" sz="2000" b="1" dirty="0">
                <a:solidFill>
                  <a:srgbClr val="0000CC"/>
                </a:solidFill>
                <a:latin typeface="黑体" panose="02010609060101010101" pitchFamily="49" charset="-122"/>
                <a:ea typeface="黑体" panose="02010609060101010101" pitchFamily="49" charset="-122"/>
              </a:rPr>
              <a:t>隐含（蕴含）表法</a:t>
            </a:r>
            <a:endParaRPr lang="zh-CN" altLang="en-US" sz="2000" b="1" dirty="0">
              <a:solidFill>
                <a:srgbClr val="0000CC"/>
              </a:solidFill>
              <a:latin typeface="黑体" panose="02010609060101010101" pitchFamily="49" charset="-122"/>
              <a:ea typeface="黑体" panose="02010609060101010101" pitchFamily="49" charset="-122"/>
            </a:endParaRPr>
          </a:p>
        </p:txBody>
      </p:sp>
      <p:sp>
        <p:nvSpPr>
          <p:cNvPr id="11" name="Text Box 3"/>
          <p:cNvSpPr txBox="1"/>
          <p:nvPr/>
        </p:nvSpPr>
        <p:spPr>
          <a:xfrm>
            <a:off x="1143000" y="2516188"/>
            <a:ext cx="7100888" cy="2032000"/>
          </a:xfrm>
          <a:prstGeom prst="rect">
            <a:avLst/>
          </a:prstGeom>
          <a:noFill/>
          <a:ln w="9525">
            <a:noFill/>
          </a:ln>
        </p:spPr>
        <p:txBody>
          <a:bodyPr>
            <a:spAutoFit/>
          </a:bodyPr>
          <a:p>
            <a:pPr marL="180975" indent="-180975">
              <a:spcBef>
                <a:spcPct val="50000"/>
              </a:spcBef>
              <a:buFont typeface="Wingdings" panose="05000000000000000000" pitchFamily="2" charset="2"/>
              <a:buChar char="§"/>
            </a:pPr>
            <a:r>
              <a:rPr lang="zh-CN" altLang="en-US" sz="1800" b="1" dirty="0">
                <a:latin typeface="黑体" panose="02010609060101010101" pitchFamily="49" charset="-122"/>
                <a:ea typeface="黑体" panose="02010609060101010101" pitchFamily="49" charset="-122"/>
              </a:rPr>
              <a:t>俩俩比较原始状态表中的所有状态，找出能合并、不能合并、能否合并待定的状态对。</a:t>
            </a:r>
            <a:endParaRPr lang="zh-CN" altLang="en-US" sz="1800" b="1" dirty="0">
              <a:latin typeface="黑体" panose="02010609060101010101" pitchFamily="49" charset="-122"/>
              <a:ea typeface="黑体" panose="02010609060101010101" pitchFamily="49" charset="-122"/>
            </a:endParaRPr>
          </a:p>
          <a:p>
            <a:pPr marL="180975" indent="-180975">
              <a:spcBef>
                <a:spcPct val="50000"/>
              </a:spcBef>
              <a:buFont typeface="Wingdings" panose="05000000000000000000" pitchFamily="2" charset="2"/>
              <a:buChar char="§"/>
            </a:pPr>
            <a:r>
              <a:rPr lang="zh-CN" altLang="en-US" sz="1800" b="1" dirty="0">
                <a:latin typeface="黑体" panose="02010609060101010101" pitchFamily="49" charset="-122"/>
                <a:ea typeface="黑体" panose="02010609060101010101" pitchFamily="49" charset="-122"/>
              </a:rPr>
              <a:t>追踪能否合并待定的状态对，直至确定它们能合并或不能合并，从而找到原始状态表中的</a:t>
            </a:r>
            <a:r>
              <a:rPr lang="zh-CN" altLang="en-US" sz="1800" b="1" dirty="0">
                <a:solidFill>
                  <a:srgbClr val="0000CC"/>
                </a:solidFill>
                <a:latin typeface="黑体" panose="02010609060101010101" pitchFamily="49" charset="-122"/>
                <a:ea typeface="黑体" panose="02010609060101010101" pitchFamily="49" charset="-122"/>
              </a:rPr>
              <a:t>所有等价状态对。</a:t>
            </a:r>
            <a:endParaRPr lang="en-US" altLang="zh-CN" sz="1800" b="1" dirty="0">
              <a:solidFill>
                <a:srgbClr val="0000CC"/>
              </a:solidFill>
              <a:latin typeface="黑体" panose="02010609060101010101" pitchFamily="49" charset="-122"/>
              <a:ea typeface="黑体" panose="02010609060101010101" pitchFamily="49" charset="-122"/>
            </a:endParaRPr>
          </a:p>
          <a:p>
            <a:pPr marL="180975" indent="-180975">
              <a:spcBef>
                <a:spcPct val="50000"/>
              </a:spcBef>
              <a:buFont typeface="Wingdings" panose="05000000000000000000" pitchFamily="2" charset="2"/>
              <a:buChar char="§"/>
            </a:pPr>
            <a:r>
              <a:rPr lang="zh-CN" altLang="en-US" sz="1800" b="1" dirty="0">
                <a:latin typeface="黑体" panose="02010609060101010101" pitchFamily="49" charset="-122"/>
                <a:ea typeface="黑体" panose="02010609060101010101" pitchFamily="49" charset="-122"/>
              </a:rPr>
              <a:t>基于这些等价状态对确定</a:t>
            </a:r>
            <a:r>
              <a:rPr lang="zh-CN" altLang="en-US" sz="1800" b="1" dirty="0">
                <a:solidFill>
                  <a:srgbClr val="0000CC"/>
                </a:solidFill>
                <a:latin typeface="黑体" panose="02010609060101010101" pitchFamily="49" charset="-122"/>
                <a:ea typeface="黑体" panose="02010609060101010101" pitchFamily="49" charset="-122"/>
              </a:rPr>
              <a:t>最大等价状态类</a:t>
            </a:r>
            <a:r>
              <a:rPr lang="zh-CN" altLang="en-US" sz="1800" b="1" dirty="0">
                <a:latin typeface="黑体" panose="02010609060101010101" pitchFamily="49" charset="-122"/>
                <a:ea typeface="黑体" panose="02010609060101010101" pitchFamily="49" charset="-122"/>
              </a:rPr>
              <a:t>，获得原始状态表的</a:t>
            </a:r>
            <a:r>
              <a:rPr lang="zh-CN" altLang="en-US" sz="1800" b="1" dirty="0">
                <a:solidFill>
                  <a:srgbClr val="0000CC"/>
                </a:solidFill>
                <a:latin typeface="黑体" panose="02010609060101010101" pitchFamily="49" charset="-122"/>
                <a:ea typeface="黑体" panose="02010609060101010101" pitchFamily="49" charset="-122"/>
              </a:rPr>
              <a:t>最小覆盖集</a:t>
            </a:r>
            <a:r>
              <a:rPr lang="zh-CN" altLang="en-US" sz="1800" b="1" dirty="0">
                <a:latin typeface="黑体" panose="02010609060101010101" pitchFamily="49" charset="-122"/>
                <a:ea typeface="黑体" panose="02010609060101010101" pitchFamily="49" charset="-122"/>
              </a:rPr>
              <a:t>，建立</a:t>
            </a:r>
            <a:r>
              <a:rPr lang="zh-CN" altLang="en-US" sz="1800" b="1" dirty="0">
                <a:solidFill>
                  <a:srgbClr val="0000CC"/>
                </a:solidFill>
                <a:latin typeface="黑体" panose="02010609060101010101" pitchFamily="49" charset="-122"/>
                <a:ea typeface="黑体" panose="02010609060101010101" pitchFamily="49" charset="-122"/>
              </a:rPr>
              <a:t>最简状态表</a:t>
            </a:r>
            <a:endParaRPr lang="zh-CN" altLang="en-US" sz="1800" b="1" dirty="0">
              <a:solidFill>
                <a:srgbClr val="0000CC"/>
              </a:solidFill>
              <a:latin typeface="黑体" panose="02010609060101010101" pitchFamily="49" charset="-122"/>
              <a:ea typeface="黑体" panose="02010609060101010101" pitchFamily="49" charset="-122"/>
            </a:endParaRPr>
          </a:p>
        </p:txBody>
      </p:sp>
      <p:sp>
        <p:nvSpPr>
          <p:cNvPr id="59398" name="标题 3"/>
          <p:cNvSpPr>
            <a:spLocks noGrp="1"/>
          </p:cNvSpPr>
          <p:nvPr>
            <p:ph type="title"/>
          </p:nvPr>
        </p:nvSpPr>
        <p:spPr>
          <a:xfrm>
            <a:off x="685800" y="80963"/>
            <a:ext cx="7772400" cy="330200"/>
          </a:xfrm>
        </p:spPr>
        <p:txBody>
          <a:bodyPr vert="horz" wrap="square" lIns="92075" tIns="46038" rIns="92075" bIns="46038" anchor="ctr"/>
          <a:p>
            <a:r>
              <a:rPr lang="zh-CN" altLang="en-US" sz="2400" dirty="0">
                <a:latin typeface="黑体" panose="02010609060101010101" pitchFamily="49" charset="-122"/>
                <a:ea typeface="黑体" panose="02010609060101010101" pitchFamily="49" charset="-122"/>
                <a:cs typeface="+mj-cs"/>
              </a:rPr>
              <a:t>状态表化简</a:t>
            </a:r>
            <a:endParaRPr lang="zh-CN" altLang="en-US" dirty="0">
              <a:latin typeface="黑体" panose="02010609060101010101" pitchFamily="49" charset="-122"/>
              <a:ea typeface="黑体" panose="02010609060101010101" pitchFamily="49" charset="-122"/>
              <a:cs typeface="+mj-cs"/>
            </a:endParaRPr>
          </a:p>
        </p:txBody>
      </p:sp>
      <p:sp>
        <p:nvSpPr>
          <p:cNvPr id="2" name="灯片编号占位符 1"/>
          <p:cNvSpPr txBox="1">
            <a:spLocks noGrp="1"/>
          </p:cNvSpPr>
          <p:nvPr>
            <p:ph type="sldNum" sz="quarter" idx="4"/>
          </p:nvPr>
        </p:nvSpPr>
        <p:spPr bwMode="auto"/>
        <p:txBody>
          <a:bodyPr wrap="square" lIns="92075" tIns="46038" rIns="92075" bIns="46038" numCol="1" anchor="ctr"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000" dirty="0"/>
            </a:fld>
            <a:endParaRPr lang="en-US" altLang="zh-CN" sz="10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1">
                                            <p:txEl>
                                              <p:charRg st="0" end="39"/>
                                            </p:txEl>
                                          </p:spTgt>
                                        </p:tgtEl>
                                        <p:attrNameLst>
                                          <p:attrName>style.visibility</p:attrName>
                                        </p:attrNameLst>
                                      </p:cBhvr>
                                      <p:to>
                                        <p:strVal val="visible"/>
                                      </p:to>
                                    </p:set>
                                    <p:animEffect transition="in" filter="box(in)">
                                      <p:cBhvr>
                                        <p:cTn id="17" dur="500"/>
                                        <p:tgtEl>
                                          <p:spTgt spid="11">
                                            <p:txEl>
                                              <p:charRg st="0" end="3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1">
                                            <p:txEl>
                                              <p:charRg st="39" end="87"/>
                                            </p:txEl>
                                          </p:spTgt>
                                        </p:tgtEl>
                                        <p:attrNameLst>
                                          <p:attrName>style.visibility</p:attrName>
                                        </p:attrNameLst>
                                      </p:cBhvr>
                                      <p:to>
                                        <p:strVal val="visible"/>
                                      </p:to>
                                    </p:set>
                                    <p:animEffect transition="in" filter="box(in)">
                                      <p:cBhvr>
                                        <p:cTn id="22" dur="500"/>
                                        <p:tgtEl>
                                          <p:spTgt spid="11">
                                            <p:txEl>
                                              <p:charRg st="39" end="8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1">
                                            <p:txEl>
                                              <p:charRg st="87" end="128"/>
                                            </p:txEl>
                                          </p:spTgt>
                                        </p:tgtEl>
                                        <p:attrNameLst>
                                          <p:attrName>style.visibility</p:attrName>
                                        </p:attrNameLst>
                                      </p:cBhvr>
                                      <p:to>
                                        <p:strVal val="visible"/>
                                      </p:to>
                                    </p:set>
                                    <p:animEffect transition="in" filter="box(in)">
                                      <p:cBhvr>
                                        <p:cTn id="27" dur="500"/>
                                        <p:tgtEl>
                                          <p:spTgt spid="11">
                                            <p:txEl>
                                              <p:charRg st="87" end="12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1"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ext Box 3"/>
          <p:cNvSpPr txBox="1">
            <a:spLocks noChangeArrowheads="1"/>
          </p:cNvSpPr>
          <p:nvPr/>
        </p:nvSpPr>
        <p:spPr bwMode="auto">
          <a:xfrm>
            <a:off x="930275" y="1338263"/>
            <a:ext cx="7458075" cy="3140075"/>
          </a:xfrm>
          <a:prstGeom prst="rect">
            <a:avLst/>
          </a:prstGeom>
          <a:noFill/>
          <a:ln w="28575">
            <a:noFill/>
            <a:miter lim="800000"/>
          </a:ln>
          <a:effectLst/>
        </p:spPr>
        <p:txBody>
          <a:bodyPr>
            <a:spAutoFit/>
          </a:bodyPr>
          <a:lstStyle/>
          <a:p>
            <a:pPr marR="0" defTabSz="914400">
              <a:spcBef>
                <a:spcPct val="50000"/>
              </a:spcBef>
              <a:buClrTx/>
              <a:buSzTx/>
              <a:buFontTx/>
              <a:defRPr/>
            </a:pPr>
            <a:r>
              <a:rPr kumimoji="1" lang="zh-CN" altLang="en-US" sz="1800" b="1" kern="1200" cap="none" spc="0" normalizeH="0" baseline="0" noProof="0" dirty="0">
                <a:latin typeface="黑体" panose="02010609060101010101" pitchFamily="49" charset="-122"/>
                <a:ea typeface="黑体" panose="02010609060101010101" pitchFamily="49" charset="-122"/>
                <a:cs typeface="+mn-cs"/>
              </a:rPr>
              <a:t>状态表中的任意两个状态 </a:t>
            </a:r>
            <a:r>
              <a:rPr kumimoji="1" lang="en-US" altLang="zh-CN" sz="1800" b="1" i="1" kern="1200" cap="none" spc="0" normalizeH="0" baseline="0" noProof="0" dirty="0">
                <a:solidFill>
                  <a:srgbClr val="C00000"/>
                </a:solidFill>
                <a:latin typeface="+mj-lt"/>
                <a:ea typeface="黑体" panose="02010609060101010101" pitchFamily="49" charset="-122"/>
                <a:cs typeface="Verdana" panose="020B0604030504040204" pitchFamily="34" charset="0"/>
              </a:rPr>
              <a:t>S</a:t>
            </a:r>
            <a:r>
              <a:rPr kumimoji="0" lang="en-US" altLang="zh-CN" sz="1800" b="1" i="1" kern="1200" cap="none" spc="0" normalizeH="0" baseline="-25000" noProof="0" dirty="0">
                <a:solidFill>
                  <a:srgbClr val="C00000"/>
                </a:solidFill>
                <a:latin typeface="+mj-lt"/>
                <a:ea typeface="黑体" panose="02010609060101010101" pitchFamily="49" charset="-122"/>
                <a:cs typeface="Verdana" panose="020B0604030504040204" pitchFamily="34" charset="0"/>
              </a:rPr>
              <a:t>i </a:t>
            </a:r>
            <a:r>
              <a:rPr kumimoji="1" lang="zh-CN" altLang="en-US" sz="1800" b="1" kern="1200" cap="none" spc="0" normalizeH="0" baseline="0" noProof="0" dirty="0">
                <a:latin typeface="黑体" panose="02010609060101010101" pitchFamily="49" charset="-122"/>
                <a:ea typeface="黑体" panose="02010609060101010101" pitchFamily="49" charset="-122"/>
                <a:cs typeface="+mn-cs"/>
              </a:rPr>
              <a:t>和 </a:t>
            </a:r>
            <a:r>
              <a:rPr kumimoji="1" lang="en-US" altLang="zh-CN" sz="1800" b="1" i="1" kern="1200" cap="none" spc="0" normalizeH="0" baseline="0" noProof="0" dirty="0" err="1">
                <a:solidFill>
                  <a:srgbClr val="C00000"/>
                </a:solidFill>
                <a:latin typeface="+mj-lt"/>
                <a:ea typeface="黑体" panose="02010609060101010101" pitchFamily="49" charset="-122"/>
                <a:cs typeface="+mn-cs"/>
              </a:rPr>
              <a:t>S</a:t>
            </a:r>
            <a:r>
              <a:rPr kumimoji="0" lang="en-US" altLang="zh-CN" sz="1800" b="1" i="1" kern="1200" cap="none" spc="0" normalizeH="0" baseline="-25000" noProof="0" dirty="0" err="1">
                <a:solidFill>
                  <a:srgbClr val="C00000"/>
                </a:solidFill>
                <a:latin typeface="+mj-lt"/>
                <a:ea typeface="黑体" panose="02010609060101010101" pitchFamily="49" charset="-122"/>
                <a:cs typeface="+mn-cs"/>
              </a:rPr>
              <a:t>j</a:t>
            </a:r>
            <a:r>
              <a:rPr kumimoji="0" lang="en-US" altLang="zh-CN" sz="1800" b="1" i="1" kern="1200" cap="none" spc="0" normalizeH="0" baseline="-25000" noProof="0" dirty="0">
                <a:solidFill>
                  <a:srgbClr val="C00000"/>
                </a:solidFill>
                <a:latin typeface="+mn-lt"/>
                <a:ea typeface="黑体" panose="02010609060101010101" pitchFamily="49" charset="-122"/>
                <a:cs typeface="+mn-cs"/>
              </a:rPr>
              <a:t> </a:t>
            </a:r>
            <a:r>
              <a:rPr kumimoji="1" lang="zh-CN" altLang="en-US" sz="1800" b="1" kern="1200" cap="none" spc="0" normalizeH="0" baseline="0" noProof="0" dirty="0">
                <a:solidFill>
                  <a:schemeClr val="bg1"/>
                </a:solidFill>
                <a:latin typeface="黑体" panose="02010609060101010101" pitchFamily="49" charset="-122"/>
                <a:ea typeface="黑体" panose="02010609060101010101" pitchFamily="49" charset="-122"/>
                <a:cs typeface="+mn-cs"/>
              </a:rPr>
              <a:t>同时</a:t>
            </a:r>
            <a:r>
              <a:rPr kumimoji="1" lang="zh-CN" altLang="en-US" sz="1800" b="1" kern="1200" cap="none" spc="0" normalizeH="0" baseline="0" noProof="0" dirty="0">
                <a:latin typeface="黑体" panose="02010609060101010101" pitchFamily="49" charset="-122"/>
                <a:ea typeface="黑体" panose="02010609060101010101" pitchFamily="49" charset="-122"/>
                <a:cs typeface="+mn-cs"/>
              </a:rPr>
              <a:t>满足下列两个条件，它们可以合并为一个状态</a:t>
            </a:r>
            <a:endParaRPr kumimoji="1" lang="zh-CN" altLang="en-US" sz="1800" b="1" kern="1200" cap="none" spc="0" normalizeH="0" baseline="0" noProof="0" dirty="0">
              <a:latin typeface="黑体" panose="02010609060101010101" pitchFamily="49" charset="-122"/>
              <a:ea typeface="黑体" panose="02010609060101010101" pitchFamily="49" charset="-122"/>
              <a:cs typeface="+mn-cs"/>
            </a:endParaRPr>
          </a:p>
          <a:p>
            <a:pPr marL="361950" marR="0" indent="-361950" defTabSz="914400">
              <a:spcBef>
                <a:spcPct val="50000"/>
              </a:spcBef>
              <a:buClrTx/>
              <a:buSzTx/>
              <a:buFontTx/>
              <a:buAutoNum type="arabicPeriod"/>
              <a:defRPr/>
            </a:pPr>
            <a:r>
              <a:rPr kumimoji="1" lang="zh-CN" altLang="en-US" sz="1800" b="1" kern="1200" cap="none" spc="0" normalizeH="0" baseline="0" noProof="0" dirty="0">
                <a:latin typeface="黑体" panose="02010609060101010101" pitchFamily="49" charset="-122"/>
                <a:ea typeface="黑体" panose="02010609060101010101" pitchFamily="49" charset="-122"/>
                <a:cs typeface="+mn-cs"/>
              </a:rPr>
              <a:t>在所有不同的现输入下，</a:t>
            </a:r>
            <a:r>
              <a:rPr kumimoji="1" lang="zh-CN" altLang="en-US" sz="1800" b="1" kern="1200" cap="none" spc="0" normalizeH="0" baseline="0" noProof="0" dirty="0">
                <a:solidFill>
                  <a:srgbClr val="0000CC"/>
                </a:solidFill>
                <a:latin typeface="黑体" panose="02010609060101010101" pitchFamily="49" charset="-122"/>
                <a:ea typeface="黑体" panose="02010609060101010101" pitchFamily="49" charset="-122"/>
                <a:cs typeface="+mn-cs"/>
              </a:rPr>
              <a:t>现输出</a:t>
            </a:r>
            <a:r>
              <a:rPr kumimoji="1" lang="zh-CN" altLang="en-US" sz="1800" b="1" kern="1200" cap="none" spc="0" normalizeH="0" baseline="0" noProof="0" dirty="0">
                <a:latin typeface="黑体" panose="02010609060101010101" pitchFamily="49" charset="-122"/>
                <a:ea typeface="黑体" panose="02010609060101010101" pitchFamily="49" charset="-122"/>
                <a:cs typeface="+mn-cs"/>
              </a:rPr>
              <a:t>分别相同</a:t>
            </a:r>
            <a:endParaRPr kumimoji="1" lang="zh-CN" altLang="en-US" sz="1800" b="1" kern="1200" cap="none" spc="0" normalizeH="0" baseline="0" noProof="0" dirty="0">
              <a:latin typeface="黑体" panose="02010609060101010101" pitchFamily="49" charset="-122"/>
              <a:ea typeface="黑体" panose="02010609060101010101" pitchFamily="49" charset="-122"/>
              <a:cs typeface="+mn-cs"/>
            </a:endParaRPr>
          </a:p>
          <a:p>
            <a:pPr marL="361950" marR="0" indent="-361950" defTabSz="914400">
              <a:spcBef>
                <a:spcPct val="50000"/>
              </a:spcBef>
              <a:buClrTx/>
              <a:buSzTx/>
              <a:buFontTx/>
              <a:buAutoNum type="arabicPeriod"/>
              <a:defRPr/>
            </a:pPr>
            <a:r>
              <a:rPr kumimoji="1" lang="zh-CN" altLang="en-US" sz="1800" b="1" kern="1200" cap="none" spc="0" normalizeH="0" baseline="0" noProof="0" dirty="0">
                <a:latin typeface="黑体" panose="02010609060101010101" pitchFamily="49" charset="-122"/>
                <a:ea typeface="黑体" panose="02010609060101010101" pitchFamily="49" charset="-122"/>
                <a:cs typeface="+mn-cs"/>
              </a:rPr>
              <a:t>在所有不同的现输入下，</a:t>
            </a:r>
            <a:r>
              <a:rPr kumimoji="1" lang="zh-CN" altLang="en-US" sz="1800" b="1" kern="1200" cap="none" spc="0" normalizeH="0" baseline="0" noProof="0" dirty="0">
                <a:solidFill>
                  <a:srgbClr val="0000CC"/>
                </a:solidFill>
                <a:latin typeface="黑体" panose="02010609060101010101" pitchFamily="49" charset="-122"/>
                <a:ea typeface="黑体" panose="02010609060101010101" pitchFamily="49" charset="-122"/>
                <a:cs typeface="+mn-cs"/>
              </a:rPr>
              <a:t>次态</a:t>
            </a:r>
            <a:r>
              <a:rPr kumimoji="1" lang="zh-CN" altLang="en-US" sz="1800" b="1" kern="1200" cap="none" spc="0" normalizeH="0" baseline="0" noProof="0" dirty="0">
                <a:latin typeface="黑体" panose="02010609060101010101" pitchFamily="49" charset="-122"/>
                <a:ea typeface="黑体" panose="02010609060101010101" pitchFamily="49" charset="-122"/>
                <a:cs typeface="+mn-cs"/>
              </a:rPr>
              <a:t>分别为下列情况之一</a:t>
            </a:r>
            <a:endParaRPr kumimoji="1" lang="zh-CN" altLang="en-US" sz="1800" b="1" kern="1200" cap="none" spc="0" normalizeH="0" baseline="0" noProof="0" dirty="0">
              <a:latin typeface="黑体" panose="02010609060101010101" pitchFamily="49" charset="-122"/>
              <a:ea typeface="黑体" panose="02010609060101010101" pitchFamily="49" charset="-122"/>
              <a:cs typeface="+mn-cs"/>
            </a:endParaRPr>
          </a:p>
          <a:p>
            <a:pPr marL="457200" marR="0" indent="-457200" defTabSz="914400">
              <a:spcBef>
                <a:spcPct val="50000"/>
              </a:spcBef>
              <a:buClrTx/>
              <a:buSzTx/>
              <a:buFontTx/>
              <a:defRPr/>
            </a:pPr>
            <a:r>
              <a:rPr kumimoji="1" lang="zh-CN" altLang="en-US" sz="1800" b="1" kern="1200" cap="none" spc="0" normalizeH="0" baseline="0" noProof="0" dirty="0">
                <a:latin typeface="黑体" panose="02010609060101010101" pitchFamily="49" charset="-122"/>
                <a:ea typeface="黑体" panose="02010609060101010101" pitchFamily="49" charset="-122"/>
                <a:cs typeface="+mn-cs"/>
              </a:rPr>
              <a:t> （</a:t>
            </a:r>
            <a:r>
              <a:rPr kumimoji="1" lang="en-US" altLang="zh-CN" sz="1800" b="1" kern="1200" cap="none" spc="0" normalizeH="0" baseline="0" noProof="0" dirty="0">
                <a:latin typeface="黑体" panose="02010609060101010101" pitchFamily="49" charset="-122"/>
                <a:ea typeface="黑体" panose="02010609060101010101" pitchFamily="49" charset="-122"/>
                <a:cs typeface="+mn-cs"/>
              </a:rPr>
              <a:t>1</a:t>
            </a:r>
            <a:r>
              <a:rPr kumimoji="1" lang="zh-CN" altLang="en-US" sz="1800" b="1" kern="1200" cap="none" spc="0" normalizeH="0" baseline="0" noProof="0" dirty="0">
                <a:latin typeface="黑体" panose="02010609060101010101" pitchFamily="49" charset="-122"/>
                <a:ea typeface="黑体" panose="02010609060101010101" pitchFamily="49" charset="-122"/>
                <a:cs typeface="+mn-cs"/>
              </a:rPr>
              <a:t>）两个次态完全相同</a:t>
            </a:r>
            <a:endParaRPr kumimoji="1" lang="zh-CN" altLang="en-US" sz="1800" b="1" kern="1200" cap="none" spc="0" normalizeH="0" baseline="0" noProof="0" dirty="0">
              <a:latin typeface="黑体" panose="02010609060101010101" pitchFamily="49" charset="-122"/>
              <a:ea typeface="黑体" panose="02010609060101010101" pitchFamily="49" charset="-122"/>
              <a:cs typeface="+mn-cs"/>
            </a:endParaRPr>
          </a:p>
          <a:p>
            <a:pPr marL="457200" marR="0" indent="-457200" defTabSz="914400">
              <a:spcBef>
                <a:spcPct val="50000"/>
              </a:spcBef>
              <a:buClrTx/>
              <a:buSzTx/>
              <a:buFontTx/>
              <a:defRPr/>
            </a:pPr>
            <a:r>
              <a:rPr kumimoji="1" lang="zh-CN" altLang="en-US" sz="1800" b="1" kern="1200" cap="none" spc="0" normalizeH="0" baseline="0" noProof="0" dirty="0">
                <a:latin typeface="黑体" panose="02010609060101010101" pitchFamily="49" charset="-122"/>
                <a:ea typeface="黑体" panose="02010609060101010101" pitchFamily="49" charset="-122"/>
                <a:cs typeface="+mn-cs"/>
              </a:rPr>
              <a:t> （</a:t>
            </a:r>
            <a:r>
              <a:rPr kumimoji="1" lang="en-US" altLang="zh-CN" sz="1800" b="1" kern="1200" cap="none" spc="0" normalizeH="0" baseline="0" noProof="0" dirty="0">
                <a:latin typeface="黑体" panose="02010609060101010101" pitchFamily="49" charset="-122"/>
                <a:ea typeface="黑体" panose="02010609060101010101" pitchFamily="49" charset="-122"/>
                <a:cs typeface="+mn-cs"/>
              </a:rPr>
              <a:t>2</a:t>
            </a:r>
            <a:r>
              <a:rPr kumimoji="1" lang="zh-CN" altLang="en-US" sz="1800" b="1" kern="1200" cap="none" spc="0" normalizeH="0" baseline="0" noProof="0" dirty="0">
                <a:latin typeface="黑体" panose="02010609060101010101" pitchFamily="49" charset="-122"/>
                <a:ea typeface="黑体" panose="02010609060101010101" pitchFamily="49" charset="-122"/>
                <a:cs typeface="+mn-cs"/>
              </a:rPr>
              <a:t>）两个次态为其现态本身或交错</a:t>
            </a:r>
            <a:endParaRPr kumimoji="1" lang="zh-CN" altLang="en-US" sz="1800" b="1" kern="1200" cap="none" spc="0" normalizeH="0" baseline="0" noProof="0" dirty="0">
              <a:latin typeface="黑体" panose="02010609060101010101" pitchFamily="49" charset="-122"/>
              <a:ea typeface="黑体" panose="02010609060101010101" pitchFamily="49" charset="-122"/>
              <a:cs typeface="+mn-cs"/>
            </a:endParaRPr>
          </a:p>
          <a:p>
            <a:pPr marL="457200" marR="0" indent="-457200" defTabSz="914400">
              <a:spcBef>
                <a:spcPct val="50000"/>
              </a:spcBef>
              <a:buClrTx/>
              <a:buSzTx/>
              <a:buFontTx/>
              <a:defRPr/>
            </a:pPr>
            <a:r>
              <a:rPr kumimoji="1" lang="zh-CN" altLang="en-US" sz="1800" b="1" kern="1200" cap="none" spc="0" normalizeH="0" baseline="0" noProof="0" dirty="0">
                <a:latin typeface="黑体" panose="02010609060101010101" pitchFamily="49" charset="-122"/>
                <a:ea typeface="黑体" panose="02010609060101010101" pitchFamily="49" charset="-122"/>
                <a:cs typeface="+mn-cs"/>
              </a:rPr>
              <a:t> （</a:t>
            </a:r>
            <a:r>
              <a:rPr kumimoji="1" lang="en-US" altLang="zh-CN" sz="1800" b="1" kern="1200" cap="none" spc="0" normalizeH="0" baseline="0" noProof="0" dirty="0">
                <a:latin typeface="黑体" panose="02010609060101010101" pitchFamily="49" charset="-122"/>
                <a:ea typeface="黑体" panose="02010609060101010101" pitchFamily="49" charset="-122"/>
                <a:cs typeface="+mn-cs"/>
              </a:rPr>
              <a:t>3</a:t>
            </a:r>
            <a:r>
              <a:rPr kumimoji="1" lang="zh-CN" altLang="en-US" sz="1800" b="1" kern="1200" cap="none" spc="0" normalizeH="0" baseline="0" noProof="0" dirty="0">
                <a:latin typeface="黑体" panose="02010609060101010101" pitchFamily="49" charset="-122"/>
                <a:ea typeface="黑体" panose="02010609060101010101" pitchFamily="49" charset="-122"/>
                <a:cs typeface="+mn-cs"/>
              </a:rPr>
              <a:t>）两个次态为状态对封闭链中的一个状态对</a:t>
            </a:r>
            <a:endParaRPr kumimoji="1" lang="zh-CN" altLang="en-US" sz="1800" b="1" kern="1200" cap="none" spc="0" normalizeH="0" baseline="0" noProof="0" dirty="0">
              <a:latin typeface="黑体" panose="02010609060101010101" pitchFamily="49" charset="-122"/>
              <a:ea typeface="黑体" panose="02010609060101010101" pitchFamily="49" charset="-122"/>
              <a:cs typeface="+mn-cs"/>
            </a:endParaRPr>
          </a:p>
          <a:p>
            <a:pPr marL="457200" marR="0" indent="-457200" defTabSz="914400">
              <a:spcBef>
                <a:spcPct val="50000"/>
              </a:spcBef>
              <a:buClrTx/>
              <a:buSzTx/>
              <a:buFontTx/>
              <a:defRPr/>
            </a:pPr>
            <a:r>
              <a:rPr kumimoji="1" lang="zh-CN" altLang="en-US" sz="1800" b="1" kern="1200" cap="none" spc="0" normalizeH="0" baseline="0" noProof="0" dirty="0">
                <a:latin typeface="黑体" panose="02010609060101010101" pitchFamily="49" charset="-122"/>
                <a:ea typeface="黑体" panose="02010609060101010101" pitchFamily="49" charset="-122"/>
                <a:cs typeface="+mn-cs"/>
              </a:rPr>
              <a:t> （</a:t>
            </a:r>
            <a:r>
              <a:rPr kumimoji="1" lang="en-US" altLang="zh-CN" sz="1800" b="1" kern="1200" cap="none" spc="0" normalizeH="0" baseline="0" noProof="0" dirty="0">
                <a:latin typeface="黑体" panose="02010609060101010101" pitchFamily="49" charset="-122"/>
                <a:ea typeface="黑体" panose="02010609060101010101" pitchFamily="49" charset="-122"/>
                <a:cs typeface="+mn-cs"/>
              </a:rPr>
              <a:t>4</a:t>
            </a:r>
            <a:r>
              <a:rPr kumimoji="1" lang="zh-CN" altLang="en-US" sz="1800" b="1" kern="1200" cap="none" spc="0" normalizeH="0" baseline="0" noProof="0" dirty="0">
                <a:latin typeface="黑体" panose="02010609060101010101" pitchFamily="49" charset="-122"/>
                <a:ea typeface="黑体" panose="02010609060101010101" pitchFamily="49" charset="-122"/>
                <a:cs typeface="+mn-cs"/>
              </a:rPr>
              <a:t>）两个次态的某一后续状态对可以合并</a:t>
            </a:r>
            <a:endParaRPr kumimoji="1" lang="zh-CN" altLang="en-US" sz="1800" b="1" kern="1200" cap="none" spc="0" normalizeH="0" baseline="0" noProof="0" dirty="0">
              <a:latin typeface="黑体" panose="02010609060101010101" pitchFamily="49" charset="-122"/>
              <a:ea typeface="黑体" panose="02010609060101010101" pitchFamily="49" charset="-122"/>
              <a:cs typeface="+mn-cs"/>
            </a:endParaRPr>
          </a:p>
        </p:txBody>
      </p:sp>
      <p:sp>
        <p:nvSpPr>
          <p:cNvPr id="17" name="圆角矩形 248"/>
          <p:cNvSpPr>
            <a:spLocks noChangeArrowheads="1"/>
          </p:cNvSpPr>
          <p:nvPr/>
        </p:nvSpPr>
        <p:spPr bwMode="auto">
          <a:xfrm>
            <a:off x="642938" y="1023938"/>
            <a:ext cx="7920038" cy="3492500"/>
          </a:xfrm>
          <a:prstGeom prst="roundRect">
            <a:avLst>
              <a:gd name="adj" fmla="val 16667"/>
            </a:avLst>
          </a:prstGeom>
          <a:noFill/>
          <a:ln w="19050" algn="ctr">
            <a:solidFill>
              <a:schemeClr val="accent1">
                <a:lumMod val="50000"/>
              </a:schemeClr>
            </a:solidFill>
            <a:prstDash val="sysDash"/>
            <a:round/>
          </a:ln>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1444" name="Text Box 2"/>
          <p:cNvSpPr txBox="1"/>
          <p:nvPr/>
        </p:nvSpPr>
        <p:spPr>
          <a:xfrm>
            <a:off x="3367088" y="839788"/>
            <a:ext cx="2717800" cy="430212"/>
          </a:xfrm>
          <a:prstGeom prst="rect">
            <a:avLst/>
          </a:prstGeom>
          <a:solidFill>
            <a:schemeClr val="tx1"/>
          </a:solidFill>
          <a:ln w="9525">
            <a:noFill/>
          </a:ln>
        </p:spPr>
        <p:txBody>
          <a:bodyPr>
            <a:spAutoFit/>
          </a:bodyPr>
          <a:p>
            <a:pPr marL="457200" indent="-457200" algn="ctr">
              <a:spcBef>
                <a:spcPct val="50000"/>
              </a:spcBef>
            </a:pPr>
            <a:r>
              <a:rPr lang="zh-CN" altLang="en-US" sz="2200" b="1" dirty="0">
                <a:latin typeface="黑体" panose="02010609060101010101" pitchFamily="49" charset="-122"/>
                <a:ea typeface="黑体" panose="02010609060101010101" pitchFamily="49" charset="-122"/>
              </a:rPr>
              <a:t>等价状态的判定条件</a:t>
            </a:r>
            <a:endParaRPr lang="zh-CN" altLang="en-US" sz="2200" b="1" dirty="0">
              <a:latin typeface="黑体" panose="02010609060101010101" pitchFamily="49" charset="-122"/>
              <a:ea typeface="黑体" panose="02010609060101010101" pitchFamily="49" charset="-122"/>
            </a:endParaRPr>
          </a:p>
        </p:txBody>
      </p:sp>
      <p:grpSp>
        <p:nvGrpSpPr>
          <p:cNvPr id="21" name="组合 20"/>
          <p:cNvGrpSpPr/>
          <p:nvPr/>
        </p:nvGrpSpPr>
        <p:grpSpPr>
          <a:xfrm>
            <a:off x="1403350" y="1851025"/>
            <a:ext cx="5472113" cy="739775"/>
            <a:chOff x="1403648" y="1851670"/>
            <a:chExt cx="5472490" cy="738664"/>
          </a:xfrm>
        </p:grpSpPr>
        <p:grpSp>
          <p:nvGrpSpPr>
            <p:cNvPr id="61448" name="组合 18"/>
            <p:cNvGrpSpPr/>
            <p:nvPr/>
          </p:nvGrpSpPr>
          <p:grpSpPr>
            <a:xfrm>
              <a:off x="1403648" y="1851670"/>
              <a:ext cx="5472490" cy="738664"/>
              <a:chOff x="1195364" y="3894324"/>
              <a:chExt cx="5472490" cy="738664"/>
            </a:xfrm>
          </p:grpSpPr>
          <p:grpSp>
            <p:nvGrpSpPr>
              <p:cNvPr id="61450" name="组合 12"/>
              <p:cNvGrpSpPr/>
              <p:nvPr/>
            </p:nvGrpSpPr>
            <p:grpSpPr>
              <a:xfrm>
                <a:off x="5570391" y="3894324"/>
                <a:ext cx="1097463" cy="738664"/>
                <a:chOff x="4608105" y="792552"/>
                <a:chExt cx="1374540" cy="709718"/>
              </a:xfrm>
            </p:grpSpPr>
            <p:sp>
              <p:nvSpPr>
                <p:cNvPr id="61452" name="圆角矩形标注 13"/>
                <p:cNvSpPr/>
                <p:nvPr/>
              </p:nvSpPr>
              <p:spPr>
                <a:xfrm>
                  <a:off x="4608105" y="839211"/>
                  <a:ext cx="1360005" cy="449661"/>
                </a:xfrm>
                <a:prstGeom prst="wedgeRoundRectCallout">
                  <a:avLst>
                    <a:gd name="adj1" fmla="val -61403"/>
                    <a:gd name="adj2" fmla="val 16199"/>
                    <a:gd name="adj3" fmla="val 16667"/>
                  </a:avLst>
                </a:prstGeom>
                <a:solidFill>
                  <a:schemeClr val="tx1"/>
                </a:solidFill>
                <a:ln w="19050" cap="flat" cmpd="sng">
                  <a:solidFill>
                    <a:srgbClr val="C00000"/>
                  </a:solidFill>
                  <a:prstDash val="solid"/>
                  <a:round/>
                  <a:headEnd type="none" w="med" len="med"/>
                  <a:tailEnd type="none" w="med" len="med"/>
                </a:ln>
              </p:spPr>
              <p:txBody>
                <a:bodyPr>
                  <a:spAutoFit/>
                </a:bodyPr>
                <a:p>
                  <a:endParaRPr lang="zh-CN" altLang="en-US" dirty="0">
                    <a:latin typeface="Arial" panose="020B0604020202020204" pitchFamily="34" charset="0"/>
                  </a:endParaRPr>
                </a:p>
              </p:txBody>
            </p:sp>
            <p:sp>
              <p:nvSpPr>
                <p:cNvPr id="61453" name="Text Box 34"/>
                <p:cNvSpPr txBox="1"/>
                <p:nvPr/>
              </p:nvSpPr>
              <p:spPr>
                <a:xfrm>
                  <a:off x="4629976" y="792552"/>
                  <a:ext cx="1352669" cy="709718"/>
                </a:xfrm>
                <a:prstGeom prst="rect">
                  <a:avLst/>
                </a:prstGeom>
                <a:noFill/>
                <a:ln w="19050">
                  <a:noFill/>
                </a:ln>
              </p:spPr>
              <p:txBody>
                <a:bodyPr>
                  <a:spAutoFit/>
                </a:bodyPr>
                <a:p>
                  <a:pPr algn="ctr"/>
                  <a:r>
                    <a:rPr lang="zh-CN" altLang="en-US" sz="1400" b="1" dirty="0">
                      <a:latin typeface="Arial" panose="020B0604020202020204" pitchFamily="34" charset="0"/>
                      <a:ea typeface="黑体" panose="02010609060101010101" pitchFamily="49" charset="-122"/>
                    </a:rPr>
                    <a:t>状态合并的必要条件</a:t>
                  </a:r>
                  <a:endParaRPr lang="zh-CN" altLang="en-US" sz="1400" b="1" dirty="0">
                    <a:latin typeface="Arial" panose="020B0604020202020204" pitchFamily="34" charset="0"/>
                    <a:ea typeface="黑体" panose="02010609060101010101" pitchFamily="49" charset="-122"/>
                  </a:endParaRPr>
                </a:p>
              </p:txBody>
            </p:sp>
          </p:grpSp>
          <p:cxnSp>
            <p:nvCxnSpPr>
              <p:cNvPr id="61451" name="直接连接符 15"/>
              <p:cNvCxnSpPr/>
              <p:nvPr/>
            </p:nvCxnSpPr>
            <p:spPr>
              <a:xfrm>
                <a:off x="1195364" y="4398665"/>
                <a:ext cx="4143404" cy="1588"/>
              </a:xfrm>
              <a:prstGeom prst="line">
                <a:avLst/>
              </a:prstGeom>
              <a:ln w="19050" cap="flat" cmpd="sng">
                <a:solidFill>
                  <a:srgbClr val="C00000"/>
                </a:solidFill>
                <a:prstDash val="solid"/>
                <a:headEnd type="none" w="med" len="med"/>
                <a:tailEnd type="none" w="med" len="med"/>
              </a:ln>
            </p:spPr>
          </p:cxnSp>
        </p:grpSp>
        <p:cxnSp>
          <p:nvCxnSpPr>
            <p:cNvPr id="61449" name="直接连接符 19"/>
            <p:cNvCxnSpPr/>
            <p:nvPr/>
          </p:nvCxnSpPr>
          <p:spPr>
            <a:xfrm flipV="1">
              <a:off x="5556666" y="2210043"/>
              <a:ext cx="108000" cy="145683"/>
            </a:xfrm>
            <a:prstGeom prst="line">
              <a:avLst/>
            </a:prstGeom>
            <a:ln w="19050" cap="flat" cmpd="sng">
              <a:solidFill>
                <a:srgbClr val="C00000"/>
              </a:solidFill>
              <a:prstDash val="solid"/>
              <a:headEnd type="none" w="med" len="med"/>
              <a:tailEnd type="none" w="med" len="med"/>
            </a:ln>
          </p:spPr>
        </p:cxnSp>
      </p:grpSp>
      <p:sp>
        <p:nvSpPr>
          <p:cNvPr id="61446" name="标题 1"/>
          <p:cNvSpPr>
            <a:spLocks noGrp="1"/>
          </p:cNvSpPr>
          <p:nvPr>
            <p:ph type="title"/>
          </p:nvPr>
        </p:nvSpPr>
        <p:spPr>
          <a:xfrm>
            <a:off x="685800" y="47625"/>
            <a:ext cx="7772400" cy="687388"/>
          </a:xfrm>
        </p:spPr>
        <p:txBody>
          <a:bodyPr vert="horz" wrap="square" lIns="92075" tIns="46038" rIns="92075" bIns="46038" anchor="ctr"/>
          <a:p>
            <a:r>
              <a:rPr lang="zh-CN" altLang="en-US" sz="3200" dirty="0"/>
              <a:t>状态表化简</a:t>
            </a:r>
            <a:endParaRPr lang="zh-CN" altLang="en-US" sz="3200" dirty="0"/>
          </a:p>
        </p:txBody>
      </p:sp>
      <p:sp>
        <p:nvSpPr>
          <p:cNvPr id="2" name="灯片编号占位符 1"/>
          <p:cNvSpPr txBox="1">
            <a:spLocks noGrp="1"/>
          </p:cNvSpPr>
          <p:nvPr>
            <p:ph type="sldNum" sz="quarter" idx="4"/>
          </p:nvPr>
        </p:nvSpPr>
        <p:spPr bwMode="auto"/>
        <p:txBody>
          <a:bodyPr wrap="square" lIns="92075" tIns="46038" rIns="92075" bIns="46038" numCol="1" anchor="ctr"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000" dirty="0"/>
            </a:fld>
            <a:endParaRPr lang="en-US" altLang="zh-CN" sz="10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xEl>
                                              <p:charRg st="0" end="43"/>
                                            </p:txEl>
                                          </p:spTgt>
                                        </p:tgtEl>
                                        <p:attrNameLst>
                                          <p:attrName>style.visibility</p:attrName>
                                        </p:attrNameLst>
                                      </p:cBhvr>
                                      <p:to>
                                        <p:strVal val="visible"/>
                                      </p:to>
                                    </p:set>
                                    <p:animEffect transition="in" filter="randombar(horizontal)">
                                      <p:cBhvr>
                                        <p:cTn id="7" dur="500"/>
                                        <p:tgtEl>
                                          <p:spTgt spid="8">
                                            <p:txEl>
                                              <p:charRg st="0" end="4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
                                            <p:txEl>
                                              <p:charRg st="43" end="62"/>
                                            </p:txEl>
                                          </p:spTgt>
                                        </p:tgtEl>
                                        <p:attrNameLst>
                                          <p:attrName>style.visibility</p:attrName>
                                        </p:attrNameLst>
                                      </p:cBhvr>
                                      <p:to>
                                        <p:strVal val="visible"/>
                                      </p:to>
                                    </p:set>
                                    <p:animEffect transition="in" filter="randombar(horizontal)">
                                      <p:cBhvr>
                                        <p:cTn id="12" dur="500"/>
                                        <p:tgtEl>
                                          <p:spTgt spid="8">
                                            <p:txEl>
                                              <p:charRg st="43" end="6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dissolv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8">
                                            <p:txEl>
                                              <p:charRg st="62" end="85"/>
                                            </p:txEl>
                                          </p:spTgt>
                                        </p:tgtEl>
                                        <p:attrNameLst>
                                          <p:attrName>style.visibility</p:attrName>
                                        </p:attrNameLst>
                                      </p:cBhvr>
                                      <p:to>
                                        <p:strVal val="visible"/>
                                      </p:to>
                                    </p:set>
                                    <p:animEffect transition="in" filter="randombar(horizontal)">
                                      <p:cBhvr>
                                        <p:cTn id="22" dur="500"/>
                                        <p:tgtEl>
                                          <p:spTgt spid="8">
                                            <p:txEl>
                                              <p:charRg st="62" end="8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8">
                                            <p:txEl>
                                              <p:charRg st="85" end="98"/>
                                            </p:txEl>
                                          </p:spTgt>
                                        </p:tgtEl>
                                        <p:attrNameLst>
                                          <p:attrName>style.visibility</p:attrName>
                                        </p:attrNameLst>
                                      </p:cBhvr>
                                      <p:to>
                                        <p:strVal val="visible"/>
                                      </p:to>
                                    </p:set>
                                    <p:animEffect transition="in" filter="randombar(horizontal)">
                                      <p:cBhvr>
                                        <p:cTn id="27" dur="500"/>
                                        <p:tgtEl>
                                          <p:spTgt spid="8">
                                            <p:txEl>
                                              <p:charRg st="85" end="9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8">
                                            <p:txEl>
                                              <p:charRg st="98" end="116"/>
                                            </p:txEl>
                                          </p:spTgt>
                                        </p:tgtEl>
                                        <p:attrNameLst>
                                          <p:attrName>style.visibility</p:attrName>
                                        </p:attrNameLst>
                                      </p:cBhvr>
                                      <p:to>
                                        <p:strVal val="visible"/>
                                      </p:to>
                                    </p:set>
                                    <p:animEffect transition="in" filter="randombar(horizontal)">
                                      <p:cBhvr>
                                        <p:cTn id="32" dur="500"/>
                                        <p:tgtEl>
                                          <p:spTgt spid="8">
                                            <p:txEl>
                                              <p:charRg st="98" end="11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8">
                                            <p:txEl>
                                              <p:charRg st="116" end="139"/>
                                            </p:txEl>
                                          </p:spTgt>
                                        </p:tgtEl>
                                        <p:attrNameLst>
                                          <p:attrName>style.visibility</p:attrName>
                                        </p:attrNameLst>
                                      </p:cBhvr>
                                      <p:to>
                                        <p:strVal val="visible"/>
                                      </p:to>
                                    </p:set>
                                    <p:animEffect transition="in" filter="randombar(horizontal)">
                                      <p:cBhvr>
                                        <p:cTn id="37" dur="500"/>
                                        <p:tgtEl>
                                          <p:spTgt spid="8">
                                            <p:txEl>
                                              <p:charRg st="116" end="13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8">
                                            <p:txEl>
                                              <p:charRg st="139" end="160"/>
                                            </p:txEl>
                                          </p:spTgt>
                                        </p:tgtEl>
                                        <p:attrNameLst>
                                          <p:attrName>style.visibility</p:attrName>
                                        </p:attrNameLst>
                                      </p:cBhvr>
                                      <p:to>
                                        <p:strVal val="visible"/>
                                      </p:to>
                                    </p:set>
                                    <p:animEffect transition="in" filter="randombar(horizontal)">
                                      <p:cBhvr>
                                        <p:cTn id="42" dur="500"/>
                                        <p:tgtEl>
                                          <p:spTgt spid="8">
                                            <p:txEl>
                                              <p:charRg st="139" end="16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 name="矩形 103"/>
          <p:cNvSpPr>
            <a:spLocks noChangeArrowheads="1"/>
          </p:cNvSpPr>
          <p:nvPr/>
        </p:nvSpPr>
        <p:spPr bwMode="auto">
          <a:xfrm>
            <a:off x="6491288" y="1666875"/>
            <a:ext cx="1944688" cy="215900"/>
          </a:xfrm>
          <a:prstGeom prst="rect">
            <a:avLst/>
          </a:prstGeom>
          <a:solidFill>
            <a:schemeClr val="tx2">
              <a:lumMod val="60000"/>
              <a:lumOff val="40000"/>
            </a:schemeClr>
          </a:solidFill>
          <a:ln w="9525" algn="ctr">
            <a:noFill/>
            <a:round/>
          </a:ln>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 name="矩形 102"/>
          <p:cNvSpPr>
            <a:spLocks noChangeArrowheads="1"/>
          </p:cNvSpPr>
          <p:nvPr/>
        </p:nvSpPr>
        <p:spPr bwMode="auto">
          <a:xfrm>
            <a:off x="6491288" y="1450975"/>
            <a:ext cx="1944688" cy="215900"/>
          </a:xfrm>
          <a:prstGeom prst="rect">
            <a:avLst/>
          </a:prstGeom>
          <a:solidFill>
            <a:schemeClr val="tx2">
              <a:lumMod val="60000"/>
              <a:lumOff val="40000"/>
            </a:schemeClr>
          </a:solidFill>
          <a:ln w="9525" algn="ctr">
            <a:noFill/>
            <a:round/>
          </a:ln>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3492" name="Text Box 2"/>
          <p:cNvSpPr txBox="1"/>
          <p:nvPr/>
        </p:nvSpPr>
        <p:spPr>
          <a:xfrm>
            <a:off x="857250" y="636588"/>
            <a:ext cx="2071688" cy="369887"/>
          </a:xfrm>
          <a:prstGeom prst="rect">
            <a:avLst/>
          </a:prstGeom>
          <a:noFill/>
          <a:ln w="9525">
            <a:noFill/>
          </a:ln>
        </p:spPr>
        <p:txBody>
          <a:bodyPr>
            <a:spAutoFit/>
          </a:bodyPr>
          <a:p>
            <a:pPr marL="457200" indent="-457200">
              <a:spcBef>
                <a:spcPct val="50000"/>
              </a:spcBef>
            </a:pPr>
            <a:r>
              <a:rPr lang="zh-CN" altLang="en-US" sz="1800" b="1" dirty="0">
                <a:solidFill>
                  <a:srgbClr val="0000CC"/>
                </a:solidFill>
                <a:latin typeface="黑体" panose="02010609060101010101" pitchFamily="49" charset="-122"/>
                <a:ea typeface="黑体" panose="02010609060101010101" pitchFamily="49" charset="-122"/>
              </a:rPr>
              <a:t>隐含表</a:t>
            </a:r>
            <a:r>
              <a:rPr lang="en-US" altLang="zh-CN" sz="1800" b="1" dirty="0">
                <a:solidFill>
                  <a:srgbClr val="0000CC"/>
                </a:solidFill>
                <a:latin typeface="黑体" panose="02010609060101010101" pitchFamily="49" charset="-122"/>
                <a:ea typeface="黑体" panose="02010609060101010101" pitchFamily="49" charset="-122"/>
              </a:rPr>
              <a:t>(</a:t>
            </a:r>
            <a:r>
              <a:rPr lang="zh-CN" altLang="en-US" sz="1800" b="1" dirty="0">
                <a:solidFill>
                  <a:srgbClr val="0000CC"/>
                </a:solidFill>
                <a:latin typeface="黑体" panose="02010609060101010101" pitchFamily="49" charset="-122"/>
                <a:ea typeface="黑体" panose="02010609060101010101" pitchFamily="49" charset="-122"/>
              </a:rPr>
              <a:t>蕴含</a:t>
            </a:r>
            <a:r>
              <a:rPr lang="en-US" altLang="zh-CN" sz="1800" b="1" dirty="0">
                <a:solidFill>
                  <a:srgbClr val="0000CC"/>
                </a:solidFill>
                <a:latin typeface="黑体" panose="02010609060101010101" pitchFamily="49" charset="-122"/>
                <a:ea typeface="黑体" panose="02010609060101010101" pitchFamily="49" charset="-122"/>
              </a:rPr>
              <a:t>)</a:t>
            </a:r>
            <a:r>
              <a:rPr lang="zh-CN" altLang="en-US" sz="1800" b="1" dirty="0">
                <a:solidFill>
                  <a:srgbClr val="0000CC"/>
                </a:solidFill>
                <a:latin typeface="黑体" panose="02010609060101010101" pitchFamily="49" charset="-122"/>
                <a:ea typeface="黑体" panose="02010609060101010101" pitchFamily="49" charset="-122"/>
              </a:rPr>
              <a:t>法</a:t>
            </a:r>
            <a:endParaRPr lang="zh-CN" altLang="en-US" sz="1800" dirty="0">
              <a:solidFill>
                <a:srgbClr val="0000CC"/>
              </a:solidFill>
              <a:latin typeface="黑体" panose="02010609060101010101" pitchFamily="49" charset="-122"/>
              <a:ea typeface="黑体" panose="02010609060101010101" pitchFamily="49" charset="-122"/>
            </a:endParaRPr>
          </a:p>
        </p:txBody>
      </p:sp>
      <p:pic>
        <p:nvPicPr>
          <p:cNvPr id="63493" name="Picture 1"/>
          <p:cNvPicPr>
            <a:picLocks noChangeAspect="1"/>
          </p:cNvPicPr>
          <p:nvPr/>
        </p:nvPicPr>
        <p:blipFill>
          <a:blip r:embed="rId1"/>
          <a:stretch>
            <a:fillRect/>
          </a:stretch>
        </p:blipFill>
        <p:spPr>
          <a:xfrm>
            <a:off x="785813" y="1065213"/>
            <a:ext cx="4429125" cy="1901825"/>
          </a:xfrm>
          <a:prstGeom prst="rect">
            <a:avLst/>
          </a:prstGeom>
          <a:noFill/>
          <a:ln w="9525">
            <a:noFill/>
          </a:ln>
        </p:spPr>
      </p:pic>
      <p:graphicFrame>
        <p:nvGraphicFramePr>
          <p:cNvPr id="19" name="表格 18"/>
          <p:cNvGraphicFramePr>
            <a:graphicFrameLocks noGrp="1"/>
          </p:cNvGraphicFramePr>
          <p:nvPr/>
        </p:nvGraphicFramePr>
        <p:xfrm>
          <a:off x="6483350" y="922338"/>
          <a:ext cx="1949451" cy="2109788"/>
        </p:xfrm>
        <a:graphic>
          <a:graphicData uri="http://schemas.openxmlformats.org/drawingml/2006/table">
            <a:tbl>
              <a:tblPr firstRow="1" bandRow="1">
                <a:tableStyleId>{D7AC3CCA-C797-4891-BE02-D94E43425B78}</a:tableStyleId>
              </a:tblPr>
              <a:tblGrid>
                <a:gridCol w="674884"/>
                <a:gridCol w="631611"/>
                <a:gridCol w="642956"/>
              </a:tblGrid>
              <a:tr h="288092">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kern="1200" baseline="0" dirty="0">
                          <a:latin typeface="黑体" panose="02010609060101010101" pitchFamily="49" charset="-122"/>
                          <a:ea typeface="黑体" panose="02010609060101010101" pitchFamily="49" charset="-122"/>
                        </a:rPr>
                        <a:t>现态</a:t>
                      </a:r>
                      <a:endParaRPr lang="zh-CN" altLang="en-US" sz="1400" b="1" kern="1200" baseline="0" dirty="0">
                        <a:solidFill>
                          <a:schemeClr val="bg2"/>
                        </a:solidFill>
                        <a:latin typeface="黑体" panose="02010609060101010101" pitchFamily="49" charset="-122"/>
                        <a:ea typeface="黑体" panose="02010609060101010101" pitchFamily="49" charset="-122"/>
                        <a:cs typeface="+mn-cs"/>
                      </a:endParaRPr>
                    </a:p>
                  </a:txBody>
                  <a:tcPr marL="0" marR="0" marT="0" marB="0" anchor="ctr" anchorCtr="1">
                    <a:lnB w="12700" cap="flat" cmpd="sng" algn="ctr">
                      <a:noFill/>
                      <a:prstDash val="solid"/>
                      <a:round/>
                      <a:headEnd type="none" w="med" len="med"/>
                      <a:tailEnd type="none" w="med" len="med"/>
                    </a:lnB>
                    <a:solidFill>
                      <a:srgbClr val="FFFF00"/>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kern="1200" dirty="0">
                          <a:latin typeface="+mj-lt"/>
                        </a:rPr>
                        <a:t>Q</a:t>
                      </a:r>
                      <a:r>
                        <a:rPr lang="en-US" altLang="zh-CN" sz="1400" kern="1200" baseline="30000" dirty="0">
                          <a:latin typeface="+mj-lt"/>
                        </a:rPr>
                        <a:t>n+1</a:t>
                      </a:r>
                      <a:r>
                        <a:rPr lang="en-US" altLang="zh-CN" sz="1400" kern="1200" baseline="0" dirty="0">
                          <a:latin typeface="+mj-lt"/>
                        </a:rPr>
                        <a:t>/ </a:t>
                      </a:r>
                      <a:r>
                        <a:rPr lang="en-US" altLang="zh-CN" sz="1400" kern="1200" baseline="0" dirty="0">
                          <a:solidFill>
                            <a:srgbClr val="C00000"/>
                          </a:solidFill>
                          <a:latin typeface="+mj-lt"/>
                        </a:rPr>
                        <a:t>Z</a:t>
                      </a:r>
                      <a:endParaRPr lang="zh-CN" altLang="en-US" sz="1400" b="1" kern="1200" baseline="0" dirty="0">
                        <a:solidFill>
                          <a:srgbClr val="C00000"/>
                        </a:solidFill>
                        <a:latin typeface="+mj-lt"/>
                        <a:ea typeface="+mn-ea"/>
                        <a:cs typeface="+mn-cs"/>
                      </a:endParaRPr>
                    </a:p>
                  </a:txBody>
                  <a:tcPr marL="0" marR="0" marT="0" marB="0" anchor="ctr" anchorCtr="1">
                    <a:solidFill>
                      <a:srgbClr val="FFFF00"/>
                    </a:solidFill>
                  </a:tcPr>
                </a:tc>
                <a:tc hMerge="1">
                  <a:tcPr>
                    <a:solidFill>
                      <a:schemeClr val="bg1">
                        <a:lumMod val="20000"/>
                        <a:lumOff val="80000"/>
                      </a:schemeClr>
                    </a:solidFill>
                  </a:tcPr>
                </a:tc>
              </a:tr>
              <a:tr h="227712">
                <a:tc>
                  <a:txBody>
                    <a:bodyPr/>
                    <a:lstStyle/>
                    <a:p>
                      <a:pPr algn="ctr"/>
                      <a:r>
                        <a:rPr lang="en-US" altLang="zh-CN" sz="1400" b="1" dirty="0" err="1">
                          <a:latin typeface="+mj-lt"/>
                        </a:rPr>
                        <a:t>Q</a:t>
                      </a:r>
                      <a:r>
                        <a:rPr lang="en-US" altLang="zh-CN" sz="1400" b="1" baseline="30000" dirty="0" err="1">
                          <a:latin typeface="+mj-lt"/>
                        </a:rPr>
                        <a:t>n</a:t>
                      </a:r>
                      <a:endParaRPr lang="zh-CN" altLang="en-US" sz="1400" b="1" baseline="30000" dirty="0">
                        <a:solidFill>
                          <a:schemeClr val="bg2"/>
                        </a:solidFill>
                        <a:latin typeface="+mj-lt"/>
                      </a:endParaRPr>
                    </a:p>
                  </a:txBody>
                  <a:tcPr marL="0" marR="0" marT="0" marB="0">
                    <a:lnT w="12700" cap="flat" cmpd="sng" algn="ctr">
                      <a:noFill/>
                      <a:prstDash val="solid"/>
                      <a:round/>
                      <a:headEnd type="none" w="med" len="med"/>
                      <a:tailEnd type="none" w="med" len="med"/>
                    </a:lnT>
                    <a:solidFill>
                      <a:srgbClr val="FFFF00"/>
                    </a:solidFill>
                  </a:tcPr>
                </a:tc>
                <a:tc>
                  <a:txBody>
                    <a:bodyPr/>
                    <a:lstStyle/>
                    <a:p>
                      <a:pPr algn="ctr"/>
                      <a:r>
                        <a:rPr lang="en-US" altLang="zh-CN" sz="1400" b="1" dirty="0">
                          <a:solidFill>
                            <a:srgbClr val="0000CC"/>
                          </a:solidFill>
                          <a:latin typeface="+mj-lt"/>
                        </a:rPr>
                        <a:t>X=0</a:t>
                      </a:r>
                      <a:endParaRPr lang="zh-CN" altLang="en-US" sz="1400" b="1" baseline="30000" dirty="0">
                        <a:solidFill>
                          <a:srgbClr val="0000CC"/>
                        </a:solidFill>
                        <a:latin typeface="+mj-lt"/>
                      </a:endParaRPr>
                    </a:p>
                  </a:txBody>
                  <a:tcPr marL="0" marR="0" marT="0" marB="0">
                    <a:solidFill>
                      <a:srgbClr val="FFFF00"/>
                    </a:solidFill>
                  </a:tcPr>
                </a:tc>
                <a:tc>
                  <a:txBody>
                    <a:bodyPr/>
                    <a:lstStyle/>
                    <a:p>
                      <a:pPr algn="ctr"/>
                      <a:r>
                        <a:rPr lang="en-US" altLang="zh-CN" sz="1400" b="1" dirty="0">
                          <a:solidFill>
                            <a:srgbClr val="0000CC"/>
                          </a:solidFill>
                          <a:latin typeface="+mj-lt"/>
                        </a:rPr>
                        <a:t>X=1</a:t>
                      </a:r>
                      <a:endParaRPr lang="zh-CN" altLang="en-US" sz="1400" b="1" baseline="30000" dirty="0">
                        <a:solidFill>
                          <a:srgbClr val="0000CC"/>
                        </a:solidFill>
                        <a:latin typeface="+mj-lt"/>
                      </a:endParaRPr>
                    </a:p>
                  </a:txBody>
                  <a:tcPr marL="0" marR="0" marT="0" marB="0">
                    <a:solidFill>
                      <a:srgbClr val="FFFF00"/>
                    </a:solidFill>
                  </a:tcPr>
                </a:tc>
              </a:tr>
              <a:tr h="227712">
                <a:tc>
                  <a:txBody>
                    <a:bodyPr/>
                    <a:lstStyle/>
                    <a:p>
                      <a:pPr algn="ctr"/>
                      <a:r>
                        <a:rPr lang="en-US" altLang="zh-CN" sz="1400" b="1" dirty="0">
                          <a:solidFill>
                            <a:schemeClr val="bg2"/>
                          </a:solidFill>
                          <a:latin typeface="+mj-lt"/>
                        </a:rPr>
                        <a:t>a</a:t>
                      </a:r>
                      <a:endParaRPr lang="zh-CN" altLang="en-US" sz="14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c</a:t>
                      </a:r>
                      <a:r>
                        <a:rPr lang="en-US" altLang="zh-CN" sz="1400" b="1" kern="1200" baseline="-25000" dirty="0">
                          <a:solidFill>
                            <a:schemeClr val="bg2"/>
                          </a:solidFill>
                          <a:latin typeface="+mj-lt"/>
                          <a:ea typeface="+mn-ea"/>
                          <a:cs typeface="+mn-cs"/>
                        </a:rPr>
                        <a:t> </a:t>
                      </a:r>
                      <a:r>
                        <a:rPr lang="en-US" altLang="zh-CN" sz="1400" b="1" dirty="0">
                          <a:latin typeface="+mj-lt"/>
                        </a:rPr>
                        <a:t>/ </a:t>
                      </a:r>
                      <a:r>
                        <a:rPr lang="en-US" altLang="zh-CN" sz="1400" b="1" dirty="0">
                          <a:solidFill>
                            <a:srgbClr val="C00000"/>
                          </a:solidFill>
                          <a:latin typeface="+mj-lt"/>
                        </a:rPr>
                        <a:t>0</a:t>
                      </a:r>
                      <a:endParaRPr lang="zh-CN" altLang="en-US" sz="1400" b="1" dirty="0">
                        <a:solidFill>
                          <a:srgbClr val="C00000"/>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b</a:t>
                      </a:r>
                      <a:r>
                        <a:rPr lang="en-US" altLang="zh-CN" sz="1400" b="1" dirty="0">
                          <a:latin typeface="+mj-lt"/>
                        </a:rPr>
                        <a:t> / </a:t>
                      </a:r>
                      <a:r>
                        <a:rPr lang="en-US" altLang="zh-CN" sz="1400" b="1" kern="1200" dirty="0">
                          <a:solidFill>
                            <a:srgbClr val="C00000"/>
                          </a:solidFill>
                          <a:latin typeface="+mj-lt"/>
                          <a:ea typeface="+mn-ea"/>
                          <a:cs typeface="+mn-cs"/>
                        </a:rPr>
                        <a:t>1</a:t>
                      </a:r>
                      <a:endParaRPr lang="zh-CN" altLang="en-US" sz="1400" b="1" kern="1200" dirty="0">
                        <a:solidFill>
                          <a:srgbClr val="C00000"/>
                        </a:solidFill>
                        <a:latin typeface="+mj-lt"/>
                        <a:ea typeface="+mn-ea"/>
                        <a:cs typeface="+mn-cs"/>
                      </a:endParaRPr>
                    </a:p>
                  </a:txBody>
                  <a:tcPr marL="0" marR="0" marT="0" marB="0" anchor="ctr" anchorCtr="1">
                    <a:noFill/>
                  </a:tcPr>
                </a:tc>
              </a:tr>
              <a:tr h="227712">
                <a:tc>
                  <a:txBody>
                    <a:bodyPr/>
                    <a:lstStyle/>
                    <a:p>
                      <a:pPr algn="ctr"/>
                      <a:r>
                        <a:rPr lang="en-US" altLang="zh-CN" sz="1400" b="1" dirty="0">
                          <a:solidFill>
                            <a:schemeClr val="bg2"/>
                          </a:solidFill>
                          <a:latin typeface="+mj-lt"/>
                        </a:rPr>
                        <a:t>b</a:t>
                      </a:r>
                      <a:endParaRPr lang="zh-CN" altLang="en-US" sz="14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f</a:t>
                      </a:r>
                      <a:r>
                        <a:rPr lang="en-US" altLang="zh-CN" sz="1400" b="1" dirty="0">
                          <a:latin typeface="+mj-lt"/>
                        </a:rPr>
                        <a:t> /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a</a:t>
                      </a:r>
                      <a:r>
                        <a:rPr lang="en-US" altLang="zh-CN" sz="1400" b="1" kern="1200" baseline="-25000" dirty="0">
                          <a:solidFill>
                            <a:schemeClr val="bg2"/>
                          </a:solidFill>
                          <a:latin typeface="+mj-lt"/>
                          <a:ea typeface="+mn-ea"/>
                          <a:cs typeface="+mn-cs"/>
                        </a:rPr>
                        <a:t> </a:t>
                      </a:r>
                      <a:r>
                        <a:rPr lang="en-US" altLang="zh-CN" sz="1400" b="1" dirty="0">
                          <a:latin typeface="+mj-lt"/>
                        </a:rPr>
                        <a:t>/ </a:t>
                      </a:r>
                      <a:r>
                        <a:rPr lang="en-US" altLang="zh-CN" sz="1400" b="1" kern="1200" dirty="0">
                          <a:solidFill>
                            <a:srgbClr val="C00000"/>
                          </a:solidFill>
                          <a:latin typeface="+mj-lt"/>
                          <a:ea typeface="+mn-ea"/>
                          <a:cs typeface="+mn-cs"/>
                        </a:rPr>
                        <a:t>1</a:t>
                      </a:r>
                      <a:endParaRPr lang="zh-CN" altLang="en-US" sz="1400" b="1" kern="1200" dirty="0">
                        <a:solidFill>
                          <a:srgbClr val="C00000"/>
                        </a:solidFill>
                        <a:latin typeface="+mj-lt"/>
                        <a:ea typeface="+mn-ea"/>
                        <a:cs typeface="+mn-cs"/>
                      </a:endParaRPr>
                    </a:p>
                  </a:txBody>
                  <a:tcPr marL="0" marR="0" marT="0" marB="0" anchor="ctr" anchorCtr="1">
                    <a:noFill/>
                  </a:tcPr>
                </a:tc>
              </a:tr>
              <a:tr h="227712">
                <a:tc>
                  <a:txBody>
                    <a:bodyPr/>
                    <a:lstStyle/>
                    <a:p>
                      <a:pPr algn="ctr"/>
                      <a:r>
                        <a:rPr lang="en-US" altLang="zh-CN" sz="1400" b="1" dirty="0">
                          <a:solidFill>
                            <a:schemeClr val="bg2"/>
                          </a:solidFill>
                          <a:latin typeface="+mj-lt"/>
                        </a:rPr>
                        <a:t>c</a:t>
                      </a:r>
                      <a:endParaRPr lang="zh-CN" altLang="en-US" sz="14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d</a:t>
                      </a:r>
                      <a:r>
                        <a:rPr lang="en-US" altLang="zh-CN" sz="1400" b="1" kern="1200" baseline="-25000" dirty="0">
                          <a:solidFill>
                            <a:schemeClr val="bg2"/>
                          </a:solidFill>
                          <a:latin typeface="+mj-lt"/>
                          <a:ea typeface="+mn-ea"/>
                          <a:cs typeface="+mn-cs"/>
                        </a:rPr>
                        <a:t> </a:t>
                      </a:r>
                      <a:r>
                        <a:rPr lang="en-US" altLang="zh-CN" sz="1400" b="1" dirty="0">
                          <a:latin typeface="+mj-lt"/>
                        </a:rPr>
                        <a:t>/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g</a:t>
                      </a:r>
                      <a:r>
                        <a:rPr lang="en-US" altLang="zh-CN" sz="1400" b="1" dirty="0">
                          <a:latin typeface="+mj-lt"/>
                        </a:rPr>
                        <a:t> /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r>
              <a:tr h="227712">
                <a:tc>
                  <a:txBody>
                    <a:bodyPr/>
                    <a:lstStyle/>
                    <a:p>
                      <a:pPr algn="ctr"/>
                      <a:r>
                        <a:rPr lang="en-US" altLang="zh-CN" sz="1400" b="1" dirty="0">
                          <a:solidFill>
                            <a:schemeClr val="bg2"/>
                          </a:solidFill>
                          <a:latin typeface="+mj-lt"/>
                        </a:rPr>
                        <a:t>d</a:t>
                      </a:r>
                      <a:endParaRPr lang="zh-CN" altLang="en-US" sz="14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d</a:t>
                      </a:r>
                      <a:r>
                        <a:rPr lang="en-US" altLang="zh-CN" sz="1400" b="1" kern="1200" baseline="-25000" dirty="0">
                          <a:solidFill>
                            <a:schemeClr val="bg2"/>
                          </a:solidFill>
                          <a:latin typeface="+mj-lt"/>
                          <a:ea typeface="+mn-ea"/>
                          <a:cs typeface="+mn-cs"/>
                        </a:rPr>
                        <a:t> </a:t>
                      </a:r>
                      <a:r>
                        <a:rPr lang="en-US" altLang="zh-CN" sz="1400" b="1" dirty="0">
                          <a:solidFill>
                            <a:schemeClr val="bg2"/>
                          </a:solidFill>
                          <a:latin typeface="+mj-lt"/>
                        </a:rPr>
                        <a:t>/ </a:t>
                      </a:r>
                      <a:r>
                        <a:rPr lang="en-US" altLang="zh-CN" sz="1400" b="1" kern="1200" dirty="0">
                          <a:solidFill>
                            <a:srgbClr val="C00000"/>
                          </a:solidFill>
                          <a:latin typeface="+mj-lt"/>
                          <a:ea typeface="+mn-ea"/>
                          <a:cs typeface="+mn-cs"/>
                        </a:rPr>
                        <a:t>1</a:t>
                      </a:r>
                      <a:endParaRPr lang="zh-CN" altLang="en-US" sz="14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e</a:t>
                      </a:r>
                      <a:r>
                        <a:rPr lang="en-US" altLang="zh-CN" sz="1400" b="1" kern="1200" baseline="-25000" dirty="0">
                          <a:solidFill>
                            <a:schemeClr val="bg2"/>
                          </a:solidFill>
                          <a:latin typeface="+mj-lt"/>
                          <a:ea typeface="+mn-ea"/>
                          <a:cs typeface="+mn-cs"/>
                        </a:rPr>
                        <a:t> </a:t>
                      </a:r>
                      <a:r>
                        <a:rPr lang="en-US" altLang="zh-CN" sz="1400" b="1" dirty="0">
                          <a:latin typeface="+mj-lt"/>
                        </a:rPr>
                        <a:t>/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r>
              <a:tr h="227712">
                <a:tc>
                  <a:txBody>
                    <a:bodyPr/>
                    <a:lstStyle/>
                    <a:p>
                      <a:pPr algn="ctr"/>
                      <a:r>
                        <a:rPr lang="en-US" altLang="zh-CN" sz="1400" b="1" dirty="0">
                          <a:solidFill>
                            <a:schemeClr val="bg2"/>
                          </a:solidFill>
                          <a:latin typeface="+mj-lt"/>
                        </a:rPr>
                        <a:t>e</a:t>
                      </a:r>
                      <a:endParaRPr lang="zh-CN" altLang="en-US" sz="14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c</a:t>
                      </a:r>
                      <a:r>
                        <a:rPr lang="en-US" altLang="zh-CN" sz="1400" b="1" kern="1200" baseline="-25000" dirty="0">
                          <a:solidFill>
                            <a:schemeClr val="bg2"/>
                          </a:solidFill>
                          <a:latin typeface="+mj-lt"/>
                          <a:ea typeface="+mn-ea"/>
                          <a:cs typeface="+mn-cs"/>
                        </a:rPr>
                        <a:t> </a:t>
                      </a:r>
                      <a:r>
                        <a:rPr lang="en-US" altLang="zh-CN" sz="1400" b="1" dirty="0">
                          <a:latin typeface="+mj-lt"/>
                        </a:rPr>
                        <a:t>/ </a:t>
                      </a:r>
                      <a:r>
                        <a:rPr lang="en-US" altLang="zh-CN" sz="1400" b="1" dirty="0">
                          <a:solidFill>
                            <a:srgbClr val="C00000"/>
                          </a:solidFill>
                          <a:latin typeface="+mj-lt"/>
                        </a:rPr>
                        <a:t>0</a:t>
                      </a:r>
                      <a:endParaRPr lang="zh-CN" altLang="en-US" sz="1400" b="1" dirty="0">
                        <a:solidFill>
                          <a:srgbClr val="C00000"/>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e</a:t>
                      </a:r>
                      <a:r>
                        <a:rPr lang="en-US" altLang="zh-CN" sz="1400" b="1" kern="1200" baseline="-25000" dirty="0">
                          <a:solidFill>
                            <a:schemeClr val="bg2"/>
                          </a:solidFill>
                          <a:latin typeface="+mj-lt"/>
                          <a:ea typeface="+mn-ea"/>
                          <a:cs typeface="+mn-cs"/>
                        </a:rPr>
                        <a:t> </a:t>
                      </a:r>
                      <a:r>
                        <a:rPr lang="en-US" altLang="zh-CN" sz="1400" b="1" dirty="0">
                          <a:solidFill>
                            <a:schemeClr val="bg2"/>
                          </a:solidFill>
                          <a:latin typeface="+mj-lt"/>
                        </a:rPr>
                        <a:t>/ </a:t>
                      </a:r>
                      <a:r>
                        <a:rPr lang="en-US" altLang="zh-CN" sz="1400" b="1" kern="1200" dirty="0">
                          <a:solidFill>
                            <a:srgbClr val="C00000"/>
                          </a:solidFill>
                          <a:latin typeface="+mj-lt"/>
                          <a:ea typeface="+mn-ea"/>
                          <a:cs typeface="+mn-cs"/>
                        </a:rPr>
                        <a:t>1</a:t>
                      </a:r>
                      <a:endParaRPr lang="zh-CN" altLang="en-US" sz="1400" b="1" kern="1200" dirty="0">
                        <a:solidFill>
                          <a:srgbClr val="C00000"/>
                        </a:solidFill>
                        <a:latin typeface="+mj-lt"/>
                        <a:ea typeface="+mn-ea"/>
                        <a:cs typeface="+mn-cs"/>
                      </a:endParaRPr>
                    </a:p>
                  </a:txBody>
                  <a:tcPr marL="0" marR="0" marT="0" marB="0" anchor="ctr" anchorCtr="1">
                    <a:noFill/>
                  </a:tcPr>
                </a:tc>
              </a:tr>
              <a:tr h="227712">
                <a:tc>
                  <a:txBody>
                    <a:bodyPr/>
                    <a:lstStyle/>
                    <a:p>
                      <a:pPr algn="ctr"/>
                      <a:r>
                        <a:rPr lang="en-US" altLang="zh-CN" sz="1400" b="1" dirty="0">
                          <a:solidFill>
                            <a:schemeClr val="bg2"/>
                          </a:solidFill>
                          <a:latin typeface="+mj-lt"/>
                        </a:rPr>
                        <a:t>f</a:t>
                      </a:r>
                      <a:endParaRPr lang="zh-CN" altLang="en-US" sz="14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d</a:t>
                      </a:r>
                      <a:r>
                        <a:rPr lang="en-US" altLang="zh-CN" sz="1400" b="1" dirty="0">
                          <a:latin typeface="+mj-lt"/>
                        </a:rPr>
                        <a:t> /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g</a:t>
                      </a:r>
                      <a:r>
                        <a:rPr lang="en-US" altLang="zh-CN" sz="1400" b="1" kern="1200" baseline="-25000" dirty="0">
                          <a:solidFill>
                            <a:schemeClr val="bg2"/>
                          </a:solidFill>
                          <a:latin typeface="+mj-lt"/>
                          <a:ea typeface="+mn-ea"/>
                          <a:cs typeface="+mn-cs"/>
                        </a:rPr>
                        <a:t> </a:t>
                      </a:r>
                      <a:r>
                        <a:rPr lang="en-US" altLang="zh-CN" sz="1400" b="1" dirty="0">
                          <a:solidFill>
                            <a:schemeClr val="bg2"/>
                          </a:solidFill>
                          <a:latin typeface="+mj-lt"/>
                        </a:rPr>
                        <a:t>/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r>
              <a:tr h="227712">
                <a:tc>
                  <a:txBody>
                    <a:bodyPr/>
                    <a:lstStyle/>
                    <a:p>
                      <a:pPr algn="ctr"/>
                      <a:r>
                        <a:rPr lang="en-US" altLang="zh-CN" sz="1400" b="1" dirty="0">
                          <a:solidFill>
                            <a:schemeClr val="bg2"/>
                          </a:solidFill>
                          <a:latin typeface="+mj-lt"/>
                        </a:rPr>
                        <a:t>g</a:t>
                      </a:r>
                      <a:endParaRPr lang="zh-CN" altLang="en-US" sz="14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c</a:t>
                      </a:r>
                      <a:r>
                        <a:rPr lang="en-US" altLang="zh-CN" sz="1400" b="1" kern="1200" baseline="-25000" dirty="0">
                          <a:solidFill>
                            <a:schemeClr val="bg2"/>
                          </a:solidFill>
                          <a:latin typeface="+mj-lt"/>
                          <a:ea typeface="+mn-ea"/>
                          <a:cs typeface="+mn-cs"/>
                        </a:rPr>
                        <a:t> </a:t>
                      </a:r>
                      <a:r>
                        <a:rPr lang="en-US" altLang="zh-CN" sz="1400" b="1" dirty="0">
                          <a:latin typeface="+mj-lt"/>
                        </a:rPr>
                        <a:t>/ </a:t>
                      </a:r>
                      <a:r>
                        <a:rPr lang="en-US" altLang="zh-CN" sz="1400" b="1" kern="1200" dirty="0">
                          <a:solidFill>
                            <a:srgbClr val="C00000"/>
                          </a:solidFill>
                          <a:latin typeface="+mj-lt"/>
                          <a:ea typeface="+mn-ea"/>
                          <a:cs typeface="+mn-cs"/>
                        </a:rPr>
                        <a:t>1</a:t>
                      </a:r>
                      <a:endParaRPr lang="zh-CN" altLang="en-US" sz="14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d</a:t>
                      </a:r>
                      <a:r>
                        <a:rPr lang="en-US" altLang="zh-CN" sz="1400" b="1" kern="1200" baseline="-25000" dirty="0">
                          <a:solidFill>
                            <a:schemeClr val="bg2"/>
                          </a:solidFill>
                          <a:latin typeface="+mj-lt"/>
                          <a:ea typeface="+mn-ea"/>
                          <a:cs typeface="+mn-cs"/>
                        </a:rPr>
                        <a:t> </a:t>
                      </a:r>
                      <a:r>
                        <a:rPr lang="en-US" altLang="zh-CN" sz="1400" b="1" dirty="0">
                          <a:latin typeface="+mj-lt"/>
                        </a:rPr>
                        <a:t>/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r>
            </a:tbl>
          </a:graphicData>
        </a:graphic>
      </p:graphicFrame>
      <p:sp>
        <p:nvSpPr>
          <p:cNvPr id="63535" name="Text Box 2"/>
          <p:cNvSpPr txBox="1"/>
          <p:nvPr/>
        </p:nvSpPr>
        <p:spPr>
          <a:xfrm>
            <a:off x="6178550" y="512763"/>
            <a:ext cx="2786063" cy="369887"/>
          </a:xfrm>
          <a:prstGeom prst="rect">
            <a:avLst/>
          </a:prstGeom>
          <a:noFill/>
          <a:ln w="9525">
            <a:noFill/>
          </a:ln>
        </p:spPr>
        <p:txBody>
          <a:bodyPr>
            <a:spAutoFit/>
          </a:bodyPr>
          <a:p>
            <a:pPr marL="3333750" indent="-3333750">
              <a:spcBef>
                <a:spcPct val="50000"/>
              </a:spcBef>
            </a:pPr>
            <a:r>
              <a:rPr lang="zh-CN" altLang="en-US" sz="1800" b="1" dirty="0">
                <a:latin typeface="黑体" panose="02010609060101010101" pitchFamily="49" charset="-122"/>
                <a:ea typeface="黑体" panose="02010609060101010101" pitchFamily="49" charset="-122"/>
              </a:rPr>
              <a:t>例</a:t>
            </a:r>
            <a:r>
              <a:rPr lang="en-US" altLang="zh-CN" sz="1800" b="1" dirty="0">
                <a:latin typeface="黑体" panose="02010609060101010101" pitchFamily="49" charset="-122"/>
                <a:ea typeface="黑体" panose="02010609060101010101" pitchFamily="49" charset="-122"/>
              </a:rPr>
              <a:t>1</a:t>
            </a:r>
            <a:r>
              <a:rPr lang="zh-CN" altLang="en-US" sz="1800" b="1" dirty="0">
                <a:latin typeface="黑体" panose="02010609060101010101" pitchFamily="49" charset="-122"/>
                <a:ea typeface="黑体" panose="02010609060101010101" pitchFamily="49" charset="-122"/>
              </a:rPr>
              <a:t>：化简如下状态表</a:t>
            </a:r>
            <a:endParaRPr lang="zh-CN" altLang="en-US" sz="1800" b="1" dirty="0">
              <a:latin typeface="黑体" panose="02010609060101010101" pitchFamily="49" charset="-122"/>
              <a:ea typeface="黑体" panose="02010609060101010101" pitchFamily="49" charset="-122"/>
            </a:endParaRPr>
          </a:p>
        </p:txBody>
      </p:sp>
      <p:sp>
        <p:nvSpPr>
          <p:cNvPr id="21" name="Text Box 54"/>
          <p:cNvSpPr txBox="1"/>
          <p:nvPr/>
        </p:nvSpPr>
        <p:spPr>
          <a:xfrm>
            <a:off x="785813" y="3136900"/>
            <a:ext cx="1857375" cy="341313"/>
          </a:xfrm>
          <a:prstGeom prst="rect">
            <a:avLst/>
          </a:prstGeom>
          <a:noFill/>
          <a:ln w="9525">
            <a:noFill/>
          </a:ln>
        </p:spPr>
        <p:txBody>
          <a:bodyPr>
            <a:spAutoFit/>
          </a:bodyPr>
          <a:p>
            <a:pPr>
              <a:lnSpc>
                <a:spcPct val="90000"/>
              </a:lnSpc>
              <a:spcBef>
                <a:spcPct val="50000"/>
              </a:spcBef>
              <a:buClr>
                <a:schemeClr val="accent2"/>
              </a:buClr>
              <a:buSzPct val="80000"/>
              <a:buFont typeface="Wingdings" panose="05000000000000000000" pitchFamily="2" charset="2"/>
            </a:pPr>
            <a:r>
              <a:rPr lang="zh-CN" altLang="en-US" sz="1800" b="1" dirty="0">
                <a:latin typeface="黑体" panose="02010609060101010101" pitchFamily="49" charset="-122"/>
                <a:ea typeface="黑体" panose="02010609060101010101" pitchFamily="49" charset="-122"/>
              </a:rPr>
              <a:t>① 建立隐含表 </a:t>
            </a:r>
            <a:endParaRPr lang="zh-CN" altLang="en-US" sz="1800" b="1" dirty="0">
              <a:latin typeface="黑体" panose="02010609060101010101" pitchFamily="49" charset="-122"/>
              <a:ea typeface="黑体" panose="02010609060101010101" pitchFamily="49" charset="-122"/>
            </a:endParaRPr>
          </a:p>
        </p:txBody>
      </p:sp>
      <p:grpSp>
        <p:nvGrpSpPr>
          <p:cNvPr id="57" name="组合 56"/>
          <p:cNvGrpSpPr/>
          <p:nvPr/>
        </p:nvGrpSpPr>
        <p:grpSpPr>
          <a:xfrm>
            <a:off x="2581275" y="2986088"/>
            <a:ext cx="3062288" cy="2079625"/>
            <a:chOff x="3314696" y="2928940"/>
            <a:chExt cx="3062304" cy="2078919"/>
          </a:xfrm>
        </p:grpSpPr>
        <p:sp>
          <p:nvSpPr>
            <p:cNvPr id="63585" name="Text Box 9"/>
            <p:cNvSpPr txBox="1"/>
            <p:nvPr/>
          </p:nvSpPr>
          <p:spPr>
            <a:xfrm>
              <a:off x="3314696" y="4391340"/>
              <a:ext cx="685800" cy="307777"/>
            </a:xfrm>
            <a:prstGeom prst="rect">
              <a:avLst/>
            </a:prstGeom>
            <a:noFill/>
            <a:ln w="9525">
              <a:noFill/>
            </a:ln>
          </p:spPr>
          <p:txBody>
            <a:bodyPr>
              <a:spAutoFit/>
            </a:bodyPr>
            <a:p>
              <a:pPr algn="ctr">
                <a:spcBef>
                  <a:spcPct val="50000"/>
                </a:spcBef>
              </a:pPr>
              <a:r>
                <a:rPr lang="en-US" altLang="zh-CN" sz="1400" b="1" dirty="0">
                  <a:latin typeface="Times New Roman" panose="02020603050405020304" pitchFamily="18" charset="0"/>
                </a:rPr>
                <a:t>g</a:t>
              </a:r>
              <a:endParaRPr lang="en-US" altLang="zh-CN" sz="1400" b="1" dirty="0">
                <a:latin typeface="Times New Roman" panose="02020603050405020304" pitchFamily="18" charset="0"/>
              </a:endParaRPr>
            </a:p>
          </p:txBody>
        </p:sp>
        <p:sp>
          <p:nvSpPr>
            <p:cNvPr id="63586" name="Text Box 10"/>
            <p:cNvSpPr txBox="1"/>
            <p:nvPr/>
          </p:nvSpPr>
          <p:spPr>
            <a:xfrm>
              <a:off x="3314696" y="4132559"/>
              <a:ext cx="685800" cy="307777"/>
            </a:xfrm>
            <a:prstGeom prst="rect">
              <a:avLst/>
            </a:prstGeom>
            <a:noFill/>
            <a:ln w="9525">
              <a:noFill/>
            </a:ln>
          </p:spPr>
          <p:txBody>
            <a:bodyPr>
              <a:spAutoFit/>
            </a:bodyPr>
            <a:p>
              <a:pPr algn="ctr">
                <a:spcBef>
                  <a:spcPct val="50000"/>
                </a:spcBef>
              </a:pPr>
              <a:r>
                <a:rPr lang="en-US" altLang="zh-CN" sz="1400" b="1" dirty="0">
                  <a:latin typeface="Times New Roman" panose="02020603050405020304" pitchFamily="18" charset="0"/>
                </a:rPr>
                <a:t>f</a:t>
              </a:r>
              <a:endParaRPr lang="en-US" altLang="zh-CN" sz="1400" b="1" dirty="0">
                <a:latin typeface="Times New Roman" panose="02020603050405020304" pitchFamily="18" charset="0"/>
              </a:endParaRPr>
            </a:p>
          </p:txBody>
        </p:sp>
        <p:sp>
          <p:nvSpPr>
            <p:cNvPr id="63587" name="Text Box 11"/>
            <p:cNvSpPr txBox="1"/>
            <p:nvPr/>
          </p:nvSpPr>
          <p:spPr>
            <a:xfrm>
              <a:off x="3314696" y="3840314"/>
              <a:ext cx="685800" cy="307777"/>
            </a:xfrm>
            <a:prstGeom prst="rect">
              <a:avLst/>
            </a:prstGeom>
            <a:noFill/>
            <a:ln w="9525">
              <a:noFill/>
            </a:ln>
          </p:spPr>
          <p:txBody>
            <a:bodyPr>
              <a:spAutoFit/>
            </a:bodyPr>
            <a:p>
              <a:pPr algn="ctr">
                <a:spcBef>
                  <a:spcPct val="50000"/>
                </a:spcBef>
              </a:pPr>
              <a:r>
                <a:rPr lang="en-US" altLang="zh-CN" sz="1400" b="1" dirty="0">
                  <a:latin typeface="Times New Roman" panose="02020603050405020304" pitchFamily="18" charset="0"/>
                </a:rPr>
                <a:t>e</a:t>
              </a:r>
              <a:endParaRPr lang="en-US" altLang="zh-CN" sz="1400" b="1" dirty="0">
                <a:latin typeface="Times New Roman" panose="02020603050405020304" pitchFamily="18" charset="0"/>
              </a:endParaRPr>
            </a:p>
          </p:txBody>
        </p:sp>
        <p:sp>
          <p:nvSpPr>
            <p:cNvPr id="63588" name="Text Box 12"/>
            <p:cNvSpPr txBox="1"/>
            <p:nvPr/>
          </p:nvSpPr>
          <p:spPr>
            <a:xfrm>
              <a:off x="3314696" y="3529019"/>
              <a:ext cx="685800" cy="307777"/>
            </a:xfrm>
            <a:prstGeom prst="rect">
              <a:avLst/>
            </a:prstGeom>
            <a:noFill/>
            <a:ln w="9525">
              <a:noFill/>
            </a:ln>
          </p:spPr>
          <p:txBody>
            <a:bodyPr>
              <a:spAutoFit/>
            </a:bodyPr>
            <a:p>
              <a:pPr algn="ctr">
                <a:spcBef>
                  <a:spcPct val="50000"/>
                </a:spcBef>
              </a:pPr>
              <a:r>
                <a:rPr lang="en-US" altLang="zh-CN" sz="1400" b="1" dirty="0">
                  <a:latin typeface="Times New Roman" panose="02020603050405020304" pitchFamily="18" charset="0"/>
                </a:rPr>
                <a:t>d</a:t>
              </a:r>
              <a:endParaRPr lang="en-US" altLang="zh-CN" sz="1400" b="1" dirty="0">
                <a:latin typeface="Times New Roman" panose="02020603050405020304" pitchFamily="18" charset="0"/>
              </a:endParaRPr>
            </a:p>
          </p:txBody>
        </p:sp>
        <p:sp>
          <p:nvSpPr>
            <p:cNvPr id="63589" name="Text Box 13"/>
            <p:cNvSpPr txBox="1"/>
            <p:nvPr/>
          </p:nvSpPr>
          <p:spPr>
            <a:xfrm>
              <a:off x="3314696" y="3214692"/>
              <a:ext cx="685800" cy="307777"/>
            </a:xfrm>
            <a:prstGeom prst="rect">
              <a:avLst/>
            </a:prstGeom>
            <a:noFill/>
            <a:ln w="9525">
              <a:noFill/>
            </a:ln>
          </p:spPr>
          <p:txBody>
            <a:bodyPr>
              <a:spAutoFit/>
            </a:bodyPr>
            <a:p>
              <a:pPr algn="ctr">
                <a:spcBef>
                  <a:spcPct val="50000"/>
                </a:spcBef>
              </a:pPr>
              <a:r>
                <a:rPr lang="en-US" altLang="zh-CN" sz="1400" b="1" dirty="0">
                  <a:latin typeface="Times New Roman" panose="02020603050405020304" pitchFamily="18" charset="0"/>
                </a:rPr>
                <a:t>c</a:t>
              </a:r>
              <a:endParaRPr lang="en-US" altLang="zh-CN" sz="1400" b="1" dirty="0">
                <a:latin typeface="Times New Roman" panose="02020603050405020304" pitchFamily="18" charset="0"/>
              </a:endParaRPr>
            </a:p>
          </p:txBody>
        </p:sp>
        <p:sp>
          <p:nvSpPr>
            <p:cNvPr id="63590" name="Text Box 14"/>
            <p:cNvSpPr txBox="1"/>
            <p:nvPr/>
          </p:nvSpPr>
          <p:spPr>
            <a:xfrm>
              <a:off x="3314696" y="2928940"/>
              <a:ext cx="685800" cy="307777"/>
            </a:xfrm>
            <a:prstGeom prst="rect">
              <a:avLst/>
            </a:prstGeom>
            <a:noFill/>
            <a:ln w="9525">
              <a:noFill/>
            </a:ln>
          </p:spPr>
          <p:txBody>
            <a:bodyPr>
              <a:spAutoFit/>
            </a:bodyPr>
            <a:p>
              <a:pPr algn="ctr">
                <a:spcBef>
                  <a:spcPct val="50000"/>
                </a:spcBef>
              </a:pPr>
              <a:r>
                <a:rPr lang="en-US" altLang="zh-CN" sz="1400" b="1" dirty="0">
                  <a:latin typeface="Times New Roman" panose="02020603050405020304" pitchFamily="18" charset="0"/>
                </a:rPr>
                <a:t>b</a:t>
              </a:r>
              <a:endParaRPr lang="en-US" altLang="zh-CN" sz="1400" b="1" dirty="0">
                <a:latin typeface="Times New Roman" panose="02020603050405020304" pitchFamily="18" charset="0"/>
              </a:endParaRPr>
            </a:p>
          </p:txBody>
        </p:sp>
        <p:sp>
          <p:nvSpPr>
            <p:cNvPr id="63591" name="Text Box 3"/>
            <p:cNvSpPr txBox="1"/>
            <p:nvPr/>
          </p:nvSpPr>
          <p:spPr>
            <a:xfrm>
              <a:off x="3678255" y="4681552"/>
              <a:ext cx="685800" cy="307777"/>
            </a:xfrm>
            <a:prstGeom prst="rect">
              <a:avLst/>
            </a:prstGeom>
            <a:noFill/>
            <a:ln w="9525">
              <a:noFill/>
            </a:ln>
          </p:spPr>
          <p:txBody>
            <a:bodyPr>
              <a:spAutoFit/>
            </a:bodyPr>
            <a:p>
              <a:pPr algn="ctr">
                <a:spcBef>
                  <a:spcPct val="50000"/>
                </a:spcBef>
              </a:pPr>
              <a:r>
                <a:rPr lang="en-US" altLang="zh-CN" sz="1400" b="1" dirty="0">
                  <a:latin typeface="Times New Roman" panose="02020603050405020304" pitchFamily="18" charset="0"/>
                </a:rPr>
                <a:t>a</a:t>
              </a:r>
              <a:endParaRPr lang="en-US" altLang="zh-CN" sz="1400" b="1" dirty="0">
                <a:latin typeface="Times New Roman" panose="02020603050405020304" pitchFamily="18" charset="0"/>
              </a:endParaRPr>
            </a:p>
          </p:txBody>
        </p:sp>
        <p:sp>
          <p:nvSpPr>
            <p:cNvPr id="63592" name="Text Box 4"/>
            <p:cNvSpPr txBox="1"/>
            <p:nvPr/>
          </p:nvSpPr>
          <p:spPr>
            <a:xfrm>
              <a:off x="4105272" y="4700082"/>
              <a:ext cx="685800" cy="307777"/>
            </a:xfrm>
            <a:prstGeom prst="rect">
              <a:avLst/>
            </a:prstGeom>
            <a:noFill/>
            <a:ln w="9525">
              <a:noFill/>
            </a:ln>
          </p:spPr>
          <p:txBody>
            <a:bodyPr>
              <a:spAutoFit/>
            </a:bodyPr>
            <a:p>
              <a:pPr algn="ctr">
                <a:spcBef>
                  <a:spcPct val="50000"/>
                </a:spcBef>
              </a:pPr>
              <a:r>
                <a:rPr lang="en-US" altLang="zh-CN" sz="1400" b="1" dirty="0">
                  <a:latin typeface="Times New Roman" panose="02020603050405020304" pitchFamily="18" charset="0"/>
                </a:rPr>
                <a:t>b</a:t>
              </a:r>
              <a:endParaRPr lang="en-US" altLang="zh-CN" sz="1400" b="1" dirty="0">
                <a:latin typeface="Times New Roman" panose="02020603050405020304" pitchFamily="18" charset="0"/>
              </a:endParaRPr>
            </a:p>
          </p:txBody>
        </p:sp>
        <p:sp>
          <p:nvSpPr>
            <p:cNvPr id="63593" name="Text Box 5"/>
            <p:cNvSpPr txBox="1"/>
            <p:nvPr/>
          </p:nvSpPr>
          <p:spPr>
            <a:xfrm>
              <a:off x="4500562" y="4700082"/>
              <a:ext cx="685800" cy="307777"/>
            </a:xfrm>
            <a:prstGeom prst="rect">
              <a:avLst/>
            </a:prstGeom>
            <a:noFill/>
            <a:ln w="9525">
              <a:noFill/>
            </a:ln>
          </p:spPr>
          <p:txBody>
            <a:bodyPr>
              <a:spAutoFit/>
            </a:bodyPr>
            <a:p>
              <a:pPr algn="ctr">
                <a:spcBef>
                  <a:spcPct val="50000"/>
                </a:spcBef>
              </a:pPr>
              <a:r>
                <a:rPr lang="en-US" altLang="zh-CN" sz="1400" b="1" dirty="0">
                  <a:latin typeface="Times New Roman" panose="02020603050405020304" pitchFamily="18" charset="0"/>
                </a:rPr>
                <a:t>c</a:t>
              </a:r>
              <a:endParaRPr lang="en-US" altLang="zh-CN" sz="1400" b="1" dirty="0">
                <a:latin typeface="Times New Roman" panose="02020603050405020304" pitchFamily="18" charset="0"/>
              </a:endParaRPr>
            </a:p>
          </p:txBody>
        </p:sp>
        <p:sp>
          <p:nvSpPr>
            <p:cNvPr id="63594" name="Text Box 6"/>
            <p:cNvSpPr txBox="1"/>
            <p:nvPr/>
          </p:nvSpPr>
          <p:spPr>
            <a:xfrm>
              <a:off x="4910140" y="4690557"/>
              <a:ext cx="685800" cy="307777"/>
            </a:xfrm>
            <a:prstGeom prst="rect">
              <a:avLst/>
            </a:prstGeom>
            <a:noFill/>
            <a:ln w="9525">
              <a:noFill/>
            </a:ln>
          </p:spPr>
          <p:txBody>
            <a:bodyPr>
              <a:spAutoFit/>
            </a:bodyPr>
            <a:p>
              <a:pPr algn="ctr">
                <a:spcBef>
                  <a:spcPct val="50000"/>
                </a:spcBef>
              </a:pPr>
              <a:r>
                <a:rPr lang="en-US" altLang="zh-CN" sz="1400" b="1" dirty="0">
                  <a:latin typeface="Times New Roman" panose="02020603050405020304" pitchFamily="18" charset="0"/>
                </a:rPr>
                <a:t>d</a:t>
              </a:r>
              <a:endParaRPr lang="en-US" altLang="zh-CN" sz="1400" b="1" dirty="0">
                <a:latin typeface="Times New Roman" panose="02020603050405020304" pitchFamily="18" charset="0"/>
              </a:endParaRPr>
            </a:p>
          </p:txBody>
        </p:sp>
        <p:sp>
          <p:nvSpPr>
            <p:cNvPr id="63595" name="Text Box 7"/>
            <p:cNvSpPr txBox="1"/>
            <p:nvPr/>
          </p:nvSpPr>
          <p:spPr>
            <a:xfrm>
              <a:off x="5286380" y="4690557"/>
              <a:ext cx="685800" cy="307777"/>
            </a:xfrm>
            <a:prstGeom prst="rect">
              <a:avLst/>
            </a:prstGeom>
            <a:noFill/>
            <a:ln w="9525">
              <a:noFill/>
            </a:ln>
          </p:spPr>
          <p:txBody>
            <a:bodyPr>
              <a:spAutoFit/>
            </a:bodyPr>
            <a:p>
              <a:pPr algn="ctr">
                <a:spcBef>
                  <a:spcPct val="50000"/>
                </a:spcBef>
              </a:pPr>
              <a:r>
                <a:rPr lang="en-US" altLang="zh-CN" sz="1400" b="1" dirty="0">
                  <a:latin typeface="Times New Roman" panose="02020603050405020304" pitchFamily="18" charset="0"/>
                </a:rPr>
                <a:t>e</a:t>
              </a:r>
              <a:endParaRPr lang="en-US" altLang="zh-CN" sz="1400" b="1" dirty="0">
                <a:latin typeface="Times New Roman" panose="02020603050405020304" pitchFamily="18" charset="0"/>
              </a:endParaRPr>
            </a:p>
          </p:txBody>
        </p:sp>
        <p:grpSp>
          <p:nvGrpSpPr>
            <p:cNvPr id="63596" name="组合 33"/>
            <p:cNvGrpSpPr/>
            <p:nvPr/>
          </p:nvGrpSpPr>
          <p:grpSpPr>
            <a:xfrm>
              <a:off x="3857620" y="2928940"/>
              <a:ext cx="2376000" cy="1800000"/>
              <a:chOff x="4537075" y="1825229"/>
              <a:chExt cx="2597167" cy="1859161"/>
            </a:xfrm>
          </p:grpSpPr>
          <p:sp>
            <p:nvSpPr>
              <p:cNvPr id="35" name="Text Box 15"/>
              <p:cNvSpPr txBox="1">
                <a:spLocks noChangeArrowheads="1"/>
              </p:cNvSpPr>
              <p:nvPr/>
            </p:nvSpPr>
            <p:spPr bwMode="auto">
              <a:xfrm>
                <a:off x="4537079" y="3362724"/>
                <a:ext cx="432085" cy="306515"/>
              </a:xfrm>
              <a:prstGeom prst="rect">
                <a:avLst/>
              </a:prstGeom>
              <a:noFill/>
              <a:ln w="19050">
                <a:solidFill>
                  <a:schemeClr val="bg2"/>
                </a:solidFill>
                <a:miter lim="800000"/>
              </a:ln>
              <a:effectLst/>
            </p:spPr>
            <p:txBody>
              <a:bodyPr>
                <a:spAutoFit/>
              </a:bodyPr>
              <a:lstStyle/>
              <a:p>
                <a:pPr marR="0" algn="ctr" defTabSz="914400">
                  <a:spcBef>
                    <a:spcPct val="50000"/>
                  </a:spcBef>
                  <a:buClrTx/>
                  <a:buSzTx/>
                  <a:buFontTx/>
                  <a:defRPr/>
                </a:pPr>
                <a:r>
                  <a:rPr kumimoji="1" lang="en-US" altLang="zh-CN" sz="14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endParaRPr kumimoji="1" lang="en-US" altLang="zh-CN" sz="14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36" name="Text Box 20"/>
              <p:cNvSpPr txBox="1">
                <a:spLocks noChangeArrowheads="1"/>
              </p:cNvSpPr>
              <p:nvPr/>
            </p:nvSpPr>
            <p:spPr bwMode="auto">
              <a:xfrm>
                <a:off x="4537079" y="3056208"/>
                <a:ext cx="432085" cy="308155"/>
              </a:xfrm>
              <a:prstGeom prst="rect">
                <a:avLst/>
              </a:prstGeom>
              <a:noFill/>
              <a:ln w="19050">
                <a:solidFill>
                  <a:schemeClr val="bg2"/>
                </a:solidFill>
                <a:miter lim="800000"/>
              </a:ln>
              <a:effectLst/>
            </p:spPr>
            <p:txBody>
              <a:bodyPr>
                <a:spAutoFit/>
              </a:bodyPr>
              <a:lstStyle/>
              <a:p>
                <a:pPr marR="0" algn="ctr" defTabSz="914400">
                  <a:spcBef>
                    <a:spcPct val="50000"/>
                  </a:spcBef>
                  <a:buClrTx/>
                  <a:buSzTx/>
                  <a:buFontTx/>
                  <a:defRPr/>
                </a:pPr>
                <a:endParaRPr kumimoji="1" lang="en-US" altLang="zh-CN" sz="14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37" name="Text Box 22"/>
              <p:cNvSpPr txBox="1">
                <a:spLocks noChangeArrowheads="1"/>
              </p:cNvSpPr>
              <p:nvPr/>
            </p:nvSpPr>
            <p:spPr bwMode="auto">
              <a:xfrm>
                <a:off x="4537079" y="2438260"/>
                <a:ext cx="432085" cy="308155"/>
              </a:xfrm>
              <a:prstGeom prst="rect">
                <a:avLst/>
              </a:prstGeom>
              <a:noFill/>
              <a:ln w="19050">
                <a:solidFill>
                  <a:schemeClr val="bg2"/>
                </a:solidFill>
                <a:miter lim="800000"/>
              </a:ln>
              <a:effectLst/>
            </p:spPr>
            <p:txBody>
              <a:bodyPr>
                <a:spAutoFit/>
              </a:bodyPr>
              <a:lstStyle/>
              <a:p>
                <a:pPr marR="0" algn="ctr" defTabSz="914400">
                  <a:spcBef>
                    <a:spcPct val="50000"/>
                  </a:spcBef>
                  <a:buClrTx/>
                  <a:buSzTx/>
                  <a:buFontTx/>
                  <a:defRPr/>
                </a:pPr>
                <a:endParaRPr kumimoji="1" lang="en-US" altLang="zh-CN" sz="14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38" name="Text Box 23"/>
              <p:cNvSpPr txBox="1">
                <a:spLocks noChangeArrowheads="1"/>
              </p:cNvSpPr>
              <p:nvPr/>
            </p:nvSpPr>
            <p:spPr bwMode="auto">
              <a:xfrm>
                <a:off x="4537079" y="2131744"/>
                <a:ext cx="432085" cy="308155"/>
              </a:xfrm>
              <a:prstGeom prst="rect">
                <a:avLst/>
              </a:prstGeom>
              <a:noFill/>
              <a:ln w="19050">
                <a:solidFill>
                  <a:schemeClr val="bg2"/>
                </a:solidFill>
                <a:miter lim="800000"/>
              </a:ln>
              <a:effectLst/>
            </p:spPr>
            <p:txBody>
              <a:bodyPr>
                <a:spAutoFit/>
              </a:bodyPr>
              <a:lstStyle/>
              <a:p>
                <a:pPr marR="0" algn="ctr" defTabSz="914400">
                  <a:spcBef>
                    <a:spcPct val="50000"/>
                  </a:spcBef>
                  <a:buClrTx/>
                  <a:buSzTx/>
                  <a:buFontTx/>
                  <a:defRPr/>
                </a:pPr>
                <a:endParaRPr kumimoji="1" lang="en-US" altLang="zh-CN" sz="14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39" name="Text Box 24"/>
              <p:cNvSpPr txBox="1">
                <a:spLocks noChangeArrowheads="1"/>
              </p:cNvSpPr>
              <p:nvPr/>
            </p:nvSpPr>
            <p:spPr bwMode="auto">
              <a:xfrm>
                <a:off x="4537079" y="1825229"/>
                <a:ext cx="432085" cy="308155"/>
              </a:xfrm>
              <a:prstGeom prst="rect">
                <a:avLst/>
              </a:prstGeom>
              <a:noFill/>
              <a:ln w="19050">
                <a:solidFill>
                  <a:schemeClr val="bg2"/>
                </a:solidFill>
                <a:miter lim="800000"/>
              </a:ln>
              <a:effectLst/>
            </p:spPr>
            <p:txBody>
              <a:bodyPr>
                <a:spAutoFit/>
              </a:bodyPr>
              <a:lstStyle/>
              <a:p>
                <a:pPr marR="0" defTabSz="914400">
                  <a:spcBef>
                    <a:spcPct val="50000"/>
                  </a:spcBef>
                  <a:buClrTx/>
                  <a:buSzTx/>
                  <a:buFontTx/>
                  <a:defRPr/>
                </a:pPr>
                <a:endParaRPr kumimoji="1" lang="en-US" altLang="zh-CN" sz="1400" b="1" kern="1200" cap="none" spc="0" normalizeH="0" baseline="0" noProof="0" dirty="0">
                  <a:solidFill>
                    <a:schemeClr val="bg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40" name="Text Box 22"/>
              <p:cNvSpPr txBox="1">
                <a:spLocks noChangeArrowheads="1"/>
              </p:cNvSpPr>
              <p:nvPr/>
            </p:nvSpPr>
            <p:spPr bwMode="auto">
              <a:xfrm>
                <a:off x="4538815" y="2749693"/>
                <a:ext cx="432084" cy="308155"/>
              </a:xfrm>
              <a:prstGeom prst="rect">
                <a:avLst/>
              </a:prstGeom>
              <a:noFill/>
              <a:ln w="19050">
                <a:solidFill>
                  <a:schemeClr val="bg2"/>
                </a:solidFill>
                <a:miter lim="800000"/>
              </a:ln>
              <a:effectLst/>
            </p:spPr>
            <p:txBody>
              <a:bodyPr>
                <a:spAutoFit/>
              </a:bodyPr>
              <a:lstStyle/>
              <a:p>
                <a:pPr marR="0" algn="ctr" defTabSz="914400">
                  <a:spcBef>
                    <a:spcPct val="50000"/>
                  </a:spcBef>
                  <a:buClrTx/>
                  <a:buSzTx/>
                  <a:buFontTx/>
                  <a:defRPr/>
                </a:pPr>
                <a:endParaRPr kumimoji="1" lang="en-US" altLang="zh-CN" sz="14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41" name="Text Box 15"/>
              <p:cNvSpPr txBox="1">
                <a:spLocks noChangeArrowheads="1"/>
              </p:cNvSpPr>
              <p:nvPr/>
            </p:nvSpPr>
            <p:spPr bwMode="auto">
              <a:xfrm>
                <a:off x="4967429" y="3367641"/>
                <a:ext cx="432085" cy="306516"/>
              </a:xfrm>
              <a:prstGeom prst="rect">
                <a:avLst/>
              </a:prstGeom>
              <a:noFill/>
              <a:ln w="19050">
                <a:solidFill>
                  <a:schemeClr val="bg2"/>
                </a:solidFill>
                <a:miter lim="800000"/>
              </a:ln>
              <a:effectLst/>
            </p:spPr>
            <p:txBody>
              <a:bodyPr>
                <a:spAutoFit/>
              </a:bodyPr>
              <a:lstStyle/>
              <a:p>
                <a:pPr marR="0" algn="ctr" defTabSz="914400">
                  <a:spcBef>
                    <a:spcPct val="50000"/>
                  </a:spcBef>
                  <a:buClrTx/>
                  <a:buSzTx/>
                  <a:buFontTx/>
                  <a:defRPr/>
                </a:pPr>
                <a:r>
                  <a:rPr kumimoji="1" lang="en-US" altLang="zh-CN" sz="14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endParaRPr kumimoji="1" lang="en-US" altLang="zh-CN" sz="14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42" name="Text Box 20"/>
              <p:cNvSpPr txBox="1">
                <a:spLocks noChangeArrowheads="1"/>
              </p:cNvSpPr>
              <p:nvPr/>
            </p:nvSpPr>
            <p:spPr bwMode="auto">
              <a:xfrm>
                <a:off x="4967429" y="3061126"/>
                <a:ext cx="432085" cy="308155"/>
              </a:xfrm>
              <a:prstGeom prst="rect">
                <a:avLst/>
              </a:prstGeom>
              <a:noFill/>
              <a:ln w="19050">
                <a:solidFill>
                  <a:schemeClr val="bg2"/>
                </a:solidFill>
                <a:miter lim="800000"/>
              </a:ln>
              <a:effectLst/>
            </p:spPr>
            <p:txBody>
              <a:bodyPr>
                <a:spAutoFit/>
              </a:bodyPr>
              <a:lstStyle/>
              <a:p>
                <a:pPr marR="0" algn="ctr" defTabSz="914400">
                  <a:spcBef>
                    <a:spcPct val="50000"/>
                  </a:spcBef>
                  <a:buClrTx/>
                  <a:buSzTx/>
                  <a:buFontTx/>
                  <a:defRPr/>
                </a:pPr>
                <a:r>
                  <a:rPr kumimoji="1" lang="en-US" altLang="zh-CN" sz="14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endParaRPr kumimoji="1" lang="en-US" altLang="zh-CN" sz="14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43" name="Text Box 22"/>
              <p:cNvSpPr txBox="1">
                <a:spLocks noChangeArrowheads="1"/>
              </p:cNvSpPr>
              <p:nvPr/>
            </p:nvSpPr>
            <p:spPr bwMode="auto">
              <a:xfrm>
                <a:off x="4967429" y="2443177"/>
                <a:ext cx="432085" cy="308155"/>
              </a:xfrm>
              <a:prstGeom prst="rect">
                <a:avLst/>
              </a:prstGeom>
              <a:noFill/>
              <a:ln w="19050">
                <a:solidFill>
                  <a:schemeClr val="bg2"/>
                </a:solidFill>
                <a:miter lim="800000"/>
              </a:ln>
              <a:effectLst/>
            </p:spPr>
            <p:txBody>
              <a:bodyPr>
                <a:spAutoFit/>
              </a:bodyPr>
              <a:lstStyle/>
              <a:p>
                <a:pPr marR="0" algn="ctr" defTabSz="914400">
                  <a:spcBef>
                    <a:spcPct val="50000"/>
                  </a:spcBef>
                  <a:buClrTx/>
                  <a:buSzTx/>
                  <a:buFontTx/>
                  <a:defRPr/>
                </a:pPr>
                <a:r>
                  <a:rPr kumimoji="1" lang="en-US" altLang="zh-CN" sz="14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endParaRPr kumimoji="1" lang="en-US" altLang="zh-CN" sz="14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44" name="Text Box 23"/>
              <p:cNvSpPr txBox="1">
                <a:spLocks noChangeArrowheads="1"/>
              </p:cNvSpPr>
              <p:nvPr/>
            </p:nvSpPr>
            <p:spPr bwMode="auto">
              <a:xfrm>
                <a:off x="4967429" y="2136662"/>
                <a:ext cx="432085" cy="308155"/>
              </a:xfrm>
              <a:prstGeom prst="rect">
                <a:avLst/>
              </a:prstGeom>
              <a:noFill/>
              <a:ln w="19050">
                <a:solidFill>
                  <a:schemeClr val="bg2"/>
                </a:solidFill>
                <a:miter lim="800000"/>
              </a:ln>
              <a:effectLst/>
            </p:spPr>
            <p:txBody>
              <a:bodyPr>
                <a:spAutoFit/>
              </a:bodyPr>
              <a:lstStyle/>
              <a:p>
                <a:pPr marR="0" algn="ctr" defTabSz="914400">
                  <a:spcBef>
                    <a:spcPct val="50000"/>
                  </a:spcBef>
                  <a:buClrTx/>
                  <a:buSzTx/>
                  <a:buFontTx/>
                  <a:defRPr/>
                </a:pPr>
                <a:r>
                  <a:rPr kumimoji="1" lang="en-US" altLang="zh-CN" sz="14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endParaRPr kumimoji="1" lang="en-US" altLang="zh-CN" sz="14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45" name="Text Box 22"/>
              <p:cNvSpPr txBox="1">
                <a:spLocks noChangeArrowheads="1"/>
              </p:cNvSpPr>
              <p:nvPr/>
            </p:nvSpPr>
            <p:spPr bwMode="auto">
              <a:xfrm>
                <a:off x="4969164" y="2754610"/>
                <a:ext cx="432084" cy="308155"/>
              </a:xfrm>
              <a:prstGeom prst="rect">
                <a:avLst/>
              </a:prstGeom>
              <a:noFill/>
              <a:ln w="19050">
                <a:solidFill>
                  <a:schemeClr val="bg2"/>
                </a:solidFill>
                <a:miter lim="800000"/>
              </a:ln>
              <a:effectLst/>
            </p:spPr>
            <p:txBody>
              <a:bodyPr>
                <a:spAutoFit/>
              </a:bodyPr>
              <a:lstStyle/>
              <a:p>
                <a:pPr marR="0" algn="ctr" defTabSz="914400">
                  <a:spcBef>
                    <a:spcPct val="50000"/>
                  </a:spcBef>
                  <a:buClrTx/>
                  <a:buSzTx/>
                  <a:buFontTx/>
                  <a:defRPr/>
                </a:pPr>
                <a:endParaRPr kumimoji="1" lang="en-US" altLang="zh-CN" sz="14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46" name="Text Box 15"/>
              <p:cNvSpPr txBox="1">
                <a:spLocks noChangeArrowheads="1"/>
              </p:cNvSpPr>
              <p:nvPr/>
            </p:nvSpPr>
            <p:spPr bwMode="auto">
              <a:xfrm>
                <a:off x="5401248" y="3367641"/>
                <a:ext cx="432085" cy="306516"/>
              </a:xfrm>
              <a:prstGeom prst="rect">
                <a:avLst/>
              </a:prstGeom>
              <a:noFill/>
              <a:ln w="19050">
                <a:solidFill>
                  <a:schemeClr val="bg2"/>
                </a:solidFill>
                <a:miter lim="800000"/>
              </a:ln>
              <a:effectLst/>
            </p:spPr>
            <p:txBody>
              <a:bodyPr>
                <a:spAutoFit/>
              </a:bodyPr>
              <a:lstStyle/>
              <a:p>
                <a:pPr marR="0" algn="ctr" defTabSz="914400">
                  <a:spcBef>
                    <a:spcPct val="50000"/>
                  </a:spcBef>
                  <a:buClrTx/>
                  <a:buSzTx/>
                  <a:buFontTx/>
                  <a:defRPr/>
                </a:pPr>
                <a:r>
                  <a:rPr kumimoji="1" lang="en-US" altLang="zh-CN" sz="14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endParaRPr kumimoji="1" lang="en-US" altLang="zh-CN" sz="14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47" name="Text Box 20"/>
              <p:cNvSpPr txBox="1">
                <a:spLocks noChangeArrowheads="1"/>
              </p:cNvSpPr>
              <p:nvPr/>
            </p:nvSpPr>
            <p:spPr bwMode="auto">
              <a:xfrm>
                <a:off x="5401248" y="3061126"/>
                <a:ext cx="432085" cy="308155"/>
              </a:xfrm>
              <a:prstGeom prst="rect">
                <a:avLst/>
              </a:prstGeom>
              <a:noFill/>
              <a:ln w="19050">
                <a:solidFill>
                  <a:schemeClr val="bg2"/>
                </a:solidFill>
                <a:miter lim="800000"/>
              </a:ln>
              <a:effectLst/>
            </p:spPr>
            <p:txBody>
              <a:bodyPr>
                <a:spAutoFit/>
              </a:bodyPr>
              <a:lstStyle/>
              <a:p>
                <a:pPr marR="0" algn="ctr" defTabSz="914400">
                  <a:spcBef>
                    <a:spcPct val="50000"/>
                  </a:spcBef>
                  <a:buClrTx/>
                  <a:buSzTx/>
                  <a:buFontTx/>
                  <a:defRPr/>
                </a:pPr>
                <a:r>
                  <a:rPr kumimoji="1" lang="en-US" altLang="zh-CN" sz="14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endParaRPr kumimoji="1" lang="en-US" altLang="zh-CN" sz="14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48" name="Text Box 22"/>
              <p:cNvSpPr txBox="1">
                <a:spLocks noChangeArrowheads="1"/>
              </p:cNvSpPr>
              <p:nvPr/>
            </p:nvSpPr>
            <p:spPr bwMode="auto">
              <a:xfrm>
                <a:off x="5401248" y="2443177"/>
                <a:ext cx="432085" cy="308155"/>
              </a:xfrm>
              <a:prstGeom prst="rect">
                <a:avLst/>
              </a:prstGeom>
              <a:noFill/>
              <a:ln w="19050">
                <a:solidFill>
                  <a:schemeClr val="bg2"/>
                </a:solidFill>
                <a:miter lim="800000"/>
              </a:ln>
              <a:effectLst/>
            </p:spPr>
            <p:txBody>
              <a:bodyPr>
                <a:spAutoFit/>
              </a:bodyPr>
              <a:lstStyle/>
              <a:p>
                <a:pPr marR="0" algn="ctr" defTabSz="914400">
                  <a:spcBef>
                    <a:spcPct val="50000"/>
                  </a:spcBef>
                  <a:buClrTx/>
                  <a:buSzTx/>
                  <a:buFontTx/>
                  <a:defRPr/>
                </a:pPr>
                <a:r>
                  <a:rPr kumimoji="1" lang="en-US" altLang="zh-CN" sz="14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endParaRPr kumimoji="1" lang="en-US" altLang="zh-CN" sz="14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49" name="Text Box 22"/>
              <p:cNvSpPr txBox="1">
                <a:spLocks noChangeArrowheads="1"/>
              </p:cNvSpPr>
              <p:nvPr/>
            </p:nvSpPr>
            <p:spPr bwMode="auto">
              <a:xfrm>
                <a:off x="5402984" y="2754610"/>
                <a:ext cx="432084" cy="308155"/>
              </a:xfrm>
              <a:prstGeom prst="rect">
                <a:avLst/>
              </a:prstGeom>
              <a:noFill/>
              <a:ln w="19050">
                <a:solidFill>
                  <a:schemeClr val="bg2"/>
                </a:solidFill>
                <a:miter lim="800000"/>
              </a:ln>
              <a:effectLst/>
            </p:spPr>
            <p:txBody>
              <a:bodyPr>
                <a:spAutoFit/>
              </a:bodyPr>
              <a:lstStyle/>
              <a:p>
                <a:pPr marR="0" algn="ctr" defTabSz="914400">
                  <a:spcBef>
                    <a:spcPct val="50000"/>
                  </a:spcBef>
                  <a:buClrTx/>
                  <a:buSzTx/>
                  <a:buFontTx/>
                  <a:defRPr/>
                </a:pPr>
                <a:r>
                  <a:rPr kumimoji="1" lang="en-US" altLang="zh-CN" sz="14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endParaRPr kumimoji="1" lang="en-US" altLang="zh-CN" sz="14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50" name="Text Box 15"/>
              <p:cNvSpPr txBox="1">
                <a:spLocks noChangeArrowheads="1"/>
              </p:cNvSpPr>
              <p:nvPr/>
            </p:nvSpPr>
            <p:spPr bwMode="auto">
              <a:xfrm>
                <a:off x="5833333" y="3369280"/>
                <a:ext cx="432084" cy="306515"/>
              </a:xfrm>
              <a:prstGeom prst="rect">
                <a:avLst/>
              </a:prstGeom>
              <a:noFill/>
              <a:ln w="19050">
                <a:solidFill>
                  <a:schemeClr val="bg2"/>
                </a:solidFill>
                <a:miter lim="800000"/>
              </a:ln>
              <a:effectLst/>
            </p:spPr>
            <p:txBody>
              <a:bodyPr>
                <a:spAutoFit/>
              </a:bodyPr>
              <a:lstStyle/>
              <a:p>
                <a:pPr marR="0" algn="ctr" defTabSz="914400">
                  <a:spcBef>
                    <a:spcPct val="50000"/>
                  </a:spcBef>
                  <a:buClrTx/>
                  <a:buSzTx/>
                  <a:buFontTx/>
                  <a:defRPr/>
                </a:pPr>
                <a:r>
                  <a:rPr kumimoji="1" lang="en-US" altLang="zh-CN" sz="14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endParaRPr kumimoji="1" lang="en-US" altLang="zh-CN" sz="14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51" name="Text Box 20"/>
              <p:cNvSpPr txBox="1">
                <a:spLocks noChangeArrowheads="1"/>
              </p:cNvSpPr>
              <p:nvPr/>
            </p:nvSpPr>
            <p:spPr bwMode="auto">
              <a:xfrm>
                <a:off x="5833333" y="3057847"/>
                <a:ext cx="432084" cy="308155"/>
              </a:xfrm>
              <a:prstGeom prst="rect">
                <a:avLst/>
              </a:prstGeom>
              <a:noFill/>
              <a:ln w="19050">
                <a:solidFill>
                  <a:schemeClr val="bg2"/>
                </a:solidFill>
                <a:miter lim="800000"/>
              </a:ln>
              <a:effectLst/>
            </p:spPr>
            <p:txBody>
              <a:bodyPr>
                <a:spAutoFit/>
              </a:bodyPr>
              <a:lstStyle/>
              <a:p>
                <a:pPr marR="0" algn="ctr" defTabSz="914400">
                  <a:spcBef>
                    <a:spcPct val="50000"/>
                  </a:spcBef>
                  <a:buClrTx/>
                  <a:buSzTx/>
                  <a:buFontTx/>
                  <a:defRPr/>
                </a:pPr>
                <a:r>
                  <a:rPr kumimoji="1" lang="en-US" altLang="zh-CN" sz="14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endParaRPr kumimoji="1" lang="en-US" altLang="zh-CN" sz="14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52" name="Text Box 22"/>
              <p:cNvSpPr txBox="1">
                <a:spLocks noChangeArrowheads="1"/>
              </p:cNvSpPr>
              <p:nvPr/>
            </p:nvSpPr>
            <p:spPr bwMode="auto">
              <a:xfrm>
                <a:off x="5835068" y="2751331"/>
                <a:ext cx="432085" cy="308155"/>
              </a:xfrm>
              <a:prstGeom prst="rect">
                <a:avLst/>
              </a:prstGeom>
              <a:noFill/>
              <a:ln w="19050">
                <a:solidFill>
                  <a:schemeClr val="bg2"/>
                </a:solidFill>
                <a:miter lim="800000"/>
              </a:ln>
              <a:effectLst/>
            </p:spPr>
            <p:txBody>
              <a:bodyPr>
                <a:spAutoFit/>
              </a:bodyPr>
              <a:lstStyle/>
              <a:p>
                <a:pPr marR="0" algn="ctr" defTabSz="914400">
                  <a:spcBef>
                    <a:spcPct val="50000"/>
                  </a:spcBef>
                  <a:buClrTx/>
                  <a:buSzTx/>
                  <a:buFontTx/>
                  <a:defRPr/>
                </a:pPr>
                <a:r>
                  <a:rPr kumimoji="1" lang="en-US" altLang="zh-CN" sz="14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endParaRPr kumimoji="1" lang="en-US" altLang="zh-CN" sz="14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53" name="Text Box 15"/>
              <p:cNvSpPr txBox="1">
                <a:spLocks noChangeArrowheads="1"/>
              </p:cNvSpPr>
              <p:nvPr/>
            </p:nvSpPr>
            <p:spPr bwMode="auto">
              <a:xfrm>
                <a:off x="6268888" y="3367641"/>
                <a:ext cx="432085" cy="308155"/>
              </a:xfrm>
              <a:prstGeom prst="rect">
                <a:avLst/>
              </a:prstGeom>
              <a:noFill/>
              <a:ln w="19050">
                <a:solidFill>
                  <a:schemeClr val="bg2"/>
                </a:solidFill>
                <a:miter lim="800000"/>
              </a:ln>
              <a:effectLst/>
            </p:spPr>
            <p:txBody>
              <a:bodyPr>
                <a:spAutoFit/>
              </a:bodyPr>
              <a:lstStyle/>
              <a:p>
                <a:pPr marR="0" algn="ctr" defTabSz="914400">
                  <a:spcBef>
                    <a:spcPct val="50000"/>
                  </a:spcBef>
                  <a:buClrTx/>
                  <a:buSzTx/>
                  <a:buFontTx/>
                  <a:defRPr/>
                </a:pPr>
                <a:r>
                  <a:rPr kumimoji="1" lang="en-US" altLang="zh-CN" sz="14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endParaRPr kumimoji="1" lang="en-US" altLang="zh-CN" sz="14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54" name="Text Box 20"/>
              <p:cNvSpPr txBox="1">
                <a:spLocks noChangeArrowheads="1"/>
              </p:cNvSpPr>
              <p:nvPr/>
            </p:nvSpPr>
            <p:spPr bwMode="auto">
              <a:xfrm>
                <a:off x="6268888" y="3062764"/>
                <a:ext cx="432085" cy="306516"/>
              </a:xfrm>
              <a:prstGeom prst="rect">
                <a:avLst/>
              </a:prstGeom>
              <a:noFill/>
              <a:ln w="19050">
                <a:solidFill>
                  <a:schemeClr val="bg2"/>
                </a:solidFill>
                <a:miter lim="800000"/>
              </a:ln>
              <a:effectLst/>
            </p:spPr>
            <p:txBody>
              <a:bodyPr>
                <a:spAutoFit/>
              </a:bodyPr>
              <a:lstStyle/>
              <a:p>
                <a:pPr marR="0" algn="ctr" defTabSz="914400">
                  <a:spcBef>
                    <a:spcPct val="50000"/>
                  </a:spcBef>
                  <a:buClrTx/>
                  <a:buSzTx/>
                  <a:buFontTx/>
                  <a:defRPr/>
                </a:pPr>
                <a:r>
                  <a:rPr kumimoji="1" lang="en-US" altLang="zh-CN" sz="14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endParaRPr kumimoji="1" lang="en-US" altLang="zh-CN" sz="14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55" name="Text Box 15"/>
              <p:cNvSpPr txBox="1">
                <a:spLocks noChangeArrowheads="1"/>
              </p:cNvSpPr>
              <p:nvPr/>
            </p:nvSpPr>
            <p:spPr bwMode="auto">
              <a:xfrm>
                <a:off x="6702708" y="3375837"/>
                <a:ext cx="432085" cy="308155"/>
              </a:xfrm>
              <a:prstGeom prst="rect">
                <a:avLst/>
              </a:prstGeom>
              <a:noFill/>
              <a:ln w="19050">
                <a:solidFill>
                  <a:schemeClr val="bg2"/>
                </a:solidFill>
                <a:miter lim="800000"/>
              </a:ln>
              <a:effectLst/>
            </p:spPr>
            <p:txBody>
              <a:bodyPr>
                <a:spAutoFit/>
              </a:bodyPr>
              <a:lstStyle/>
              <a:p>
                <a:pPr marR="0" algn="ctr" defTabSz="914400">
                  <a:spcBef>
                    <a:spcPct val="50000"/>
                  </a:spcBef>
                  <a:buClrTx/>
                  <a:buSzTx/>
                  <a:buFontTx/>
                  <a:defRPr/>
                </a:pPr>
                <a:r>
                  <a:rPr kumimoji="1" lang="en-US" altLang="zh-CN" sz="14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endParaRPr kumimoji="1" lang="en-US" altLang="zh-CN" sz="14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grpSp>
        <p:sp>
          <p:nvSpPr>
            <p:cNvPr id="63597" name="Text Box 10"/>
            <p:cNvSpPr txBox="1"/>
            <p:nvPr/>
          </p:nvSpPr>
          <p:spPr>
            <a:xfrm>
              <a:off x="5691200" y="4683340"/>
              <a:ext cx="685800" cy="307777"/>
            </a:xfrm>
            <a:prstGeom prst="rect">
              <a:avLst/>
            </a:prstGeom>
            <a:noFill/>
            <a:ln w="9525">
              <a:noFill/>
            </a:ln>
          </p:spPr>
          <p:txBody>
            <a:bodyPr>
              <a:spAutoFit/>
            </a:bodyPr>
            <a:p>
              <a:pPr algn="ctr">
                <a:spcBef>
                  <a:spcPct val="50000"/>
                </a:spcBef>
              </a:pPr>
              <a:r>
                <a:rPr lang="en-US" altLang="zh-CN" sz="1400" b="1" dirty="0">
                  <a:latin typeface="Times New Roman" panose="02020603050405020304" pitchFamily="18" charset="0"/>
                </a:rPr>
                <a:t>f</a:t>
              </a:r>
              <a:endParaRPr lang="en-US" altLang="zh-CN" sz="1400" b="1" dirty="0">
                <a:latin typeface="Times New Roman" panose="02020603050405020304" pitchFamily="18" charset="0"/>
              </a:endParaRPr>
            </a:p>
          </p:txBody>
        </p:sp>
      </p:grpSp>
      <p:sp>
        <p:nvSpPr>
          <p:cNvPr id="58" name="Text Box 55"/>
          <p:cNvSpPr txBox="1"/>
          <p:nvPr/>
        </p:nvSpPr>
        <p:spPr>
          <a:xfrm>
            <a:off x="785813" y="3494088"/>
            <a:ext cx="1357312" cy="341312"/>
          </a:xfrm>
          <a:prstGeom prst="rect">
            <a:avLst/>
          </a:prstGeom>
          <a:noFill/>
          <a:ln w="9525">
            <a:noFill/>
          </a:ln>
        </p:spPr>
        <p:txBody>
          <a:bodyPr>
            <a:spAutoFit/>
          </a:bodyPr>
          <a:p>
            <a:pPr>
              <a:lnSpc>
                <a:spcPct val="90000"/>
              </a:lnSpc>
              <a:spcBef>
                <a:spcPct val="50000"/>
              </a:spcBef>
              <a:buClr>
                <a:schemeClr val="accent2"/>
              </a:buClr>
              <a:buSzPct val="80000"/>
              <a:buFont typeface="Wingdings" panose="05000000000000000000" pitchFamily="2" charset="2"/>
            </a:pPr>
            <a:r>
              <a:rPr lang="zh-CN" altLang="en-US" sz="1800" b="1" dirty="0">
                <a:latin typeface="黑体" panose="02010609060101010101" pitchFamily="49" charset="-122"/>
                <a:ea typeface="黑体" panose="02010609060101010101" pitchFamily="49" charset="-122"/>
              </a:rPr>
              <a:t>② 比较</a:t>
            </a:r>
            <a:endParaRPr lang="zh-CN" altLang="en-US" sz="1800" b="1" dirty="0">
              <a:latin typeface="黑体" panose="02010609060101010101" pitchFamily="49" charset="-122"/>
              <a:ea typeface="黑体" panose="02010609060101010101" pitchFamily="49" charset="-122"/>
            </a:endParaRPr>
          </a:p>
        </p:txBody>
      </p:sp>
      <p:sp>
        <p:nvSpPr>
          <p:cNvPr id="59" name="Text Box 55"/>
          <p:cNvSpPr txBox="1">
            <a:spLocks noChangeArrowheads="1"/>
          </p:cNvSpPr>
          <p:nvPr/>
        </p:nvSpPr>
        <p:spPr bwMode="auto">
          <a:xfrm>
            <a:off x="3119438" y="2984500"/>
            <a:ext cx="500063" cy="314325"/>
          </a:xfrm>
          <a:prstGeom prst="rect">
            <a:avLst/>
          </a:prstGeom>
          <a:noFill/>
          <a:ln w="9525">
            <a:noFill/>
            <a:miter lim="800000"/>
          </a:ln>
        </p:spPr>
        <p:txBody>
          <a:bodyPr>
            <a:spAutoFit/>
          </a:bodyPr>
          <a:lstStyle/>
          <a:p>
            <a:pPr marR="0" defTabSz="914400">
              <a:lnSpc>
                <a:spcPct val="90000"/>
              </a:lnSpc>
              <a:spcBef>
                <a:spcPct val="50000"/>
              </a:spcBef>
              <a:buClr>
                <a:schemeClr val="accent2"/>
              </a:buClr>
              <a:buSzPct val="80000"/>
              <a:buFont typeface="Wingdings" panose="05000000000000000000" pitchFamily="2" charset="2"/>
              <a:defRPr/>
            </a:pPr>
            <a:r>
              <a:rPr kumimoji="1" lang="en-US" altLang="zh-CN" sz="1600" b="1" kern="1200" cap="none" spc="0" normalizeH="0" baseline="0" noProof="0" dirty="0" err="1">
                <a:solidFill>
                  <a:schemeClr val="bg1"/>
                </a:solidFill>
                <a:latin typeface="+mn-lt"/>
                <a:ea typeface="黑体" panose="02010609060101010101" pitchFamily="49" charset="-122"/>
                <a:cs typeface="+mn-cs"/>
              </a:rPr>
              <a:t>cf</a:t>
            </a:r>
            <a:endParaRPr kumimoji="1" lang="zh-CN" altLang="en-US" sz="1600" b="1" kern="1200" cap="none" spc="0" normalizeH="0" baseline="0" noProof="0" dirty="0">
              <a:solidFill>
                <a:schemeClr val="bg1"/>
              </a:solidFill>
              <a:latin typeface="+mn-lt"/>
              <a:ea typeface="黑体" panose="02010609060101010101" pitchFamily="49" charset="-122"/>
              <a:cs typeface="+mn-cs"/>
            </a:endParaRPr>
          </a:p>
        </p:txBody>
      </p:sp>
      <p:sp>
        <p:nvSpPr>
          <p:cNvPr id="60" name="Text Box 55"/>
          <p:cNvSpPr txBox="1">
            <a:spLocks noChangeArrowheads="1"/>
          </p:cNvSpPr>
          <p:nvPr/>
        </p:nvSpPr>
        <p:spPr bwMode="auto">
          <a:xfrm>
            <a:off x="3143250" y="4494213"/>
            <a:ext cx="357188" cy="314325"/>
          </a:xfrm>
          <a:prstGeom prst="rect">
            <a:avLst/>
          </a:prstGeom>
          <a:noFill/>
          <a:ln w="9525">
            <a:noFill/>
            <a:miter lim="800000"/>
          </a:ln>
        </p:spPr>
        <p:txBody>
          <a:bodyPr>
            <a:spAutoFit/>
          </a:bodyPr>
          <a:lstStyle/>
          <a:p>
            <a:pPr marR="0" defTabSz="914400">
              <a:lnSpc>
                <a:spcPct val="90000"/>
              </a:lnSpc>
              <a:spcBef>
                <a:spcPct val="50000"/>
              </a:spcBef>
              <a:buClr>
                <a:schemeClr val="accent2"/>
              </a:buClr>
              <a:buSzPct val="80000"/>
              <a:buFont typeface="Wingdings" panose="05000000000000000000" pitchFamily="2" charset="2"/>
              <a:defRPr/>
            </a:pPr>
            <a:r>
              <a:rPr kumimoji="1" lang="en-US" altLang="zh-CN" sz="1600" b="1" kern="1200" cap="none" spc="0" normalizeH="0" baseline="0" noProof="0" dirty="0">
                <a:latin typeface="+mj-lt"/>
                <a:ea typeface="黑体" panose="02010609060101010101" pitchFamily="49" charset="-122"/>
                <a:cs typeface="+mn-cs"/>
              </a:rPr>
              <a:t>X</a:t>
            </a:r>
            <a:endParaRPr kumimoji="1" lang="zh-CN" altLang="en-US" sz="1600" b="1" kern="1200" cap="none" spc="0" normalizeH="0" baseline="0" noProof="0" dirty="0">
              <a:latin typeface="+mj-lt"/>
              <a:ea typeface="黑体" panose="02010609060101010101" pitchFamily="49" charset="-122"/>
              <a:cs typeface="+mn-cs"/>
            </a:endParaRPr>
          </a:p>
        </p:txBody>
      </p:sp>
      <p:sp>
        <p:nvSpPr>
          <p:cNvPr id="61" name="Text Box 55"/>
          <p:cNvSpPr txBox="1">
            <a:spLocks noChangeArrowheads="1"/>
          </p:cNvSpPr>
          <p:nvPr/>
        </p:nvSpPr>
        <p:spPr bwMode="auto">
          <a:xfrm>
            <a:off x="3143250" y="4208463"/>
            <a:ext cx="357188" cy="314325"/>
          </a:xfrm>
          <a:prstGeom prst="rect">
            <a:avLst/>
          </a:prstGeom>
          <a:noFill/>
          <a:ln w="9525">
            <a:noFill/>
            <a:miter lim="800000"/>
          </a:ln>
        </p:spPr>
        <p:txBody>
          <a:bodyPr>
            <a:spAutoFit/>
          </a:bodyPr>
          <a:lstStyle/>
          <a:p>
            <a:pPr marR="0" defTabSz="914400">
              <a:lnSpc>
                <a:spcPct val="90000"/>
              </a:lnSpc>
              <a:spcBef>
                <a:spcPct val="50000"/>
              </a:spcBef>
              <a:buClr>
                <a:schemeClr val="accent2"/>
              </a:buClr>
              <a:buSzPct val="80000"/>
              <a:buFont typeface="Wingdings" panose="05000000000000000000" pitchFamily="2" charset="2"/>
              <a:defRPr/>
            </a:pPr>
            <a:r>
              <a:rPr kumimoji="1" lang="en-US" altLang="zh-CN" sz="1600" b="1" kern="1200" cap="none" spc="0" normalizeH="0" baseline="0" noProof="0" dirty="0">
                <a:latin typeface="+mj-lt"/>
                <a:ea typeface="黑体" panose="02010609060101010101" pitchFamily="49" charset="-122"/>
                <a:cs typeface="+mn-cs"/>
              </a:rPr>
              <a:t>X</a:t>
            </a:r>
            <a:endParaRPr kumimoji="1" lang="zh-CN" altLang="en-US" sz="1600" b="1" kern="1200" cap="none" spc="0" normalizeH="0" baseline="0" noProof="0" dirty="0">
              <a:latin typeface="+mj-lt"/>
              <a:ea typeface="黑体" panose="02010609060101010101" pitchFamily="49" charset="-122"/>
              <a:cs typeface="+mn-cs"/>
            </a:endParaRPr>
          </a:p>
        </p:txBody>
      </p:sp>
      <p:sp>
        <p:nvSpPr>
          <p:cNvPr id="62" name="Text Box 55"/>
          <p:cNvSpPr txBox="1">
            <a:spLocks noChangeArrowheads="1"/>
          </p:cNvSpPr>
          <p:nvPr/>
        </p:nvSpPr>
        <p:spPr bwMode="auto">
          <a:xfrm>
            <a:off x="3143250" y="3594100"/>
            <a:ext cx="357188" cy="314325"/>
          </a:xfrm>
          <a:prstGeom prst="rect">
            <a:avLst/>
          </a:prstGeom>
          <a:noFill/>
          <a:ln w="9525">
            <a:noFill/>
            <a:miter lim="800000"/>
          </a:ln>
        </p:spPr>
        <p:txBody>
          <a:bodyPr>
            <a:spAutoFit/>
          </a:bodyPr>
          <a:lstStyle/>
          <a:p>
            <a:pPr marR="0" defTabSz="914400">
              <a:lnSpc>
                <a:spcPct val="90000"/>
              </a:lnSpc>
              <a:spcBef>
                <a:spcPct val="50000"/>
              </a:spcBef>
              <a:buClr>
                <a:schemeClr val="accent2"/>
              </a:buClr>
              <a:buSzPct val="80000"/>
              <a:buFont typeface="Wingdings" panose="05000000000000000000" pitchFamily="2" charset="2"/>
              <a:defRPr/>
            </a:pPr>
            <a:r>
              <a:rPr kumimoji="1" lang="en-US" altLang="zh-CN" sz="1600" b="1" kern="1200" cap="none" spc="0" normalizeH="0" baseline="0" noProof="0" dirty="0">
                <a:latin typeface="+mj-lt"/>
                <a:ea typeface="黑体" panose="02010609060101010101" pitchFamily="49" charset="-122"/>
                <a:cs typeface="+mn-cs"/>
              </a:rPr>
              <a:t>X</a:t>
            </a:r>
            <a:endParaRPr kumimoji="1" lang="zh-CN" altLang="en-US" sz="1600" b="1" kern="1200" cap="none" spc="0" normalizeH="0" baseline="0" noProof="0" dirty="0">
              <a:latin typeface="+mj-lt"/>
              <a:ea typeface="黑体" panose="02010609060101010101" pitchFamily="49" charset="-122"/>
              <a:cs typeface="+mn-cs"/>
            </a:endParaRPr>
          </a:p>
        </p:txBody>
      </p:sp>
      <p:sp>
        <p:nvSpPr>
          <p:cNvPr id="63" name="Text Box 55"/>
          <p:cNvSpPr txBox="1">
            <a:spLocks noChangeArrowheads="1"/>
          </p:cNvSpPr>
          <p:nvPr/>
        </p:nvSpPr>
        <p:spPr bwMode="auto">
          <a:xfrm>
            <a:off x="3152775" y="3303588"/>
            <a:ext cx="357188" cy="314325"/>
          </a:xfrm>
          <a:prstGeom prst="rect">
            <a:avLst/>
          </a:prstGeom>
          <a:noFill/>
          <a:ln w="9525">
            <a:noFill/>
            <a:miter lim="800000"/>
          </a:ln>
        </p:spPr>
        <p:txBody>
          <a:bodyPr>
            <a:spAutoFit/>
          </a:bodyPr>
          <a:lstStyle/>
          <a:p>
            <a:pPr marR="0" defTabSz="914400">
              <a:lnSpc>
                <a:spcPct val="90000"/>
              </a:lnSpc>
              <a:spcBef>
                <a:spcPct val="50000"/>
              </a:spcBef>
              <a:buClr>
                <a:schemeClr val="accent2"/>
              </a:buClr>
              <a:buSzPct val="80000"/>
              <a:buFont typeface="Wingdings" panose="05000000000000000000" pitchFamily="2" charset="2"/>
              <a:defRPr/>
            </a:pPr>
            <a:r>
              <a:rPr kumimoji="1" lang="en-US" altLang="zh-CN" sz="1600" b="1" kern="1200" cap="none" spc="0" normalizeH="0" baseline="0" noProof="0" dirty="0">
                <a:latin typeface="+mj-lt"/>
                <a:ea typeface="黑体" panose="02010609060101010101" pitchFamily="49" charset="-122"/>
                <a:cs typeface="+mn-cs"/>
              </a:rPr>
              <a:t>X</a:t>
            </a:r>
            <a:endParaRPr kumimoji="1" lang="zh-CN" altLang="en-US" sz="1600" b="1" kern="1200" cap="none" spc="0" normalizeH="0" baseline="0" noProof="0" dirty="0">
              <a:latin typeface="+mj-lt"/>
              <a:ea typeface="黑体" panose="02010609060101010101" pitchFamily="49" charset="-122"/>
              <a:cs typeface="+mn-cs"/>
            </a:endParaRPr>
          </a:p>
        </p:txBody>
      </p:sp>
      <p:sp>
        <p:nvSpPr>
          <p:cNvPr id="64" name="Text Box 55"/>
          <p:cNvSpPr txBox="1">
            <a:spLocks noChangeArrowheads="1"/>
          </p:cNvSpPr>
          <p:nvPr/>
        </p:nvSpPr>
        <p:spPr bwMode="auto">
          <a:xfrm>
            <a:off x="3119438" y="3879850"/>
            <a:ext cx="490538" cy="314325"/>
          </a:xfrm>
          <a:prstGeom prst="rect">
            <a:avLst/>
          </a:prstGeom>
          <a:noFill/>
          <a:ln w="9525">
            <a:noFill/>
            <a:miter lim="800000"/>
          </a:ln>
        </p:spPr>
        <p:txBody>
          <a:bodyPr>
            <a:spAutoFit/>
          </a:bodyPr>
          <a:lstStyle/>
          <a:p>
            <a:pPr marR="0" defTabSz="914400">
              <a:lnSpc>
                <a:spcPct val="90000"/>
              </a:lnSpc>
              <a:spcBef>
                <a:spcPct val="50000"/>
              </a:spcBef>
              <a:buClr>
                <a:schemeClr val="accent2"/>
              </a:buClr>
              <a:buSzPct val="80000"/>
              <a:buFont typeface="Wingdings" panose="05000000000000000000" pitchFamily="2" charset="2"/>
              <a:defRPr/>
            </a:pPr>
            <a:r>
              <a:rPr kumimoji="1" lang="en-US" altLang="zh-CN" sz="1600" b="1" kern="1200" cap="none" spc="0" normalizeH="0" baseline="0" noProof="0" dirty="0">
                <a:solidFill>
                  <a:schemeClr val="bg1"/>
                </a:solidFill>
                <a:latin typeface="+mn-lt"/>
                <a:ea typeface="黑体" panose="02010609060101010101" pitchFamily="49" charset="-122"/>
                <a:cs typeface="+mn-cs"/>
              </a:rPr>
              <a:t>be</a:t>
            </a:r>
            <a:endParaRPr kumimoji="1" lang="zh-CN" altLang="en-US" sz="1600" b="1" kern="1200" cap="none" spc="0" normalizeH="0" baseline="0" noProof="0" dirty="0">
              <a:solidFill>
                <a:schemeClr val="bg1"/>
              </a:solidFill>
              <a:latin typeface="+mn-lt"/>
              <a:ea typeface="黑体" panose="02010609060101010101" pitchFamily="49" charset="-122"/>
              <a:cs typeface="+mn-cs"/>
            </a:endParaRPr>
          </a:p>
        </p:txBody>
      </p:sp>
      <p:sp>
        <p:nvSpPr>
          <p:cNvPr id="65" name="Text Box 55"/>
          <p:cNvSpPr txBox="1">
            <a:spLocks noChangeArrowheads="1"/>
          </p:cNvSpPr>
          <p:nvPr/>
        </p:nvSpPr>
        <p:spPr bwMode="auto">
          <a:xfrm>
            <a:off x="3557588" y="4494213"/>
            <a:ext cx="357188" cy="314325"/>
          </a:xfrm>
          <a:prstGeom prst="rect">
            <a:avLst/>
          </a:prstGeom>
          <a:noFill/>
          <a:ln w="9525">
            <a:noFill/>
            <a:miter lim="800000"/>
          </a:ln>
        </p:spPr>
        <p:txBody>
          <a:bodyPr>
            <a:spAutoFit/>
          </a:bodyPr>
          <a:lstStyle/>
          <a:p>
            <a:pPr marR="0" defTabSz="914400">
              <a:lnSpc>
                <a:spcPct val="90000"/>
              </a:lnSpc>
              <a:spcBef>
                <a:spcPct val="50000"/>
              </a:spcBef>
              <a:buClr>
                <a:schemeClr val="accent2"/>
              </a:buClr>
              <a:buSzPct val="80000"/>
              <a:buFont typeface="Wingdings" panose="05000000000000000000" pitchFamily="2" charset="2"/>
              <a:defRPr/>
            </a:pPr>
            <a:r>
              <a:rPr kumimoji="1" lang="en-US" altLang="zh-CN" sz="1600" b="1" kern="1200" cap="none" spc="0" normalizeH="0" baseline="0" noProof="0" dirty="0">
                <a:latin typeface="+mj-lt"/>
                <a:ea typeface="黑体" panose="02010609060101010101" pitchFamily="49" charset="-122"/>
                <a:cs typeface="+mn-cs"/>
              </a:rPr>
              <a:t>X</a:t>
            </a:r>
            <a:endParaRPr kumimoji="1" lang="zh-CN" altLang="en-US" sz="1600" b="1" kern="1200" cap="none" spc="0" normalizeH="0" baseline="0" noProof="0" dirty="0">
              <a:latin typeface="+mj-lt"/>
              <a:ea typeface="黑体" panose="02010609060101010101" pitchFamily="49" charset="-122"/>
              <a:cs typeface="+mn-cs"/>
            </a:endParaRPr>
          </a:p>
        </p:txBody>
      </p:sp>
      <p:sp>
        <p:nvSpPr>
          <p:cNvPr id="66" name="Text Box 55"/>
          <p:cNvSpPr txBox="1">
            <a:spLocks noChangeArrowheads="1"/>
          </p:cNvSpPr>
          <p:nvPr/>
        </p:nvSpPr>
        <p:spPr bwMode="auto">
          <a:xfrm>
            <a:off x="3524250" y="3603625"/>
            <a:ext cx="357188" cy="314325"/>
          </a:xfrm>
          <a:prstGeom prst="rect">
            <a:avLst/>
          </a:prstGeom>
          <a:noFill/>
          <a:ln w="9525">
            <a:noFill/>
            <a:miter lim="800000"/>
          </a:ln>
        </p:spPr>
        <p:txBody>
          <a:bodyPr>
            <a:spAutoFit/>
          </a:bodyPr>
          <a:lstStyle/>
          <a:p>
            <a:pPr marR="0" defTabSz="914400">
              <a:lnSpc>
                <a:spcPct val="90000"/>
              </a:lnSpc>
              <a:spcBef>
                <a:spcPct val="50000"/>
              </a:spcBef>
              <a:buClr>
                <a:schemeClr val="accent2"/>
              </a:buClr>
              <a:buSzPct val="80000"/>
              <a:buFont typeface="Wingdings" panose="05000000000000000000" pitchFamily="2" charset="2"/>
              <a:defRPr/>
            </a:pPr>
            <a:r>
              <a:rPr kumimoji="1" lang="en-US" altLang="zh-CN" sz="1600" b="1" kern="1200" cap="none" spc="0" normalizeH="0" baseline="0" noProof="0" dirty="0">
                <a:latin typeface="+mj-lt"/>
                <a:ea typeface="黑体" panose="02010609060101010101" pitchFamily="49" charset="-122"/>
                <a:cs typeface="+mn-cs"/>
              </a:rPr>
              <a:t>X</a:t>
            </a:r>
            <a:endParaRPr kumimoji="1" lang="zh-CN" altLang="en-US" sz="1600" b="1" kern="1200" cap="none" spc="0" normalizeH="0" baseline="0" noProof="0" dirty="0">
              <a:latin typeface="+mj-lt"/>
              <a:ea typeface="黑体" panose="02010609060101010101" pitchFamily="49" charset="-122"/>
              <a:cs typeface="+mn-cs"/>
            </a:endParaRPr>
          </a:p>
        </p:txBody>
      </p:sp>
      <p:sp>
        <p:nvSpPr>
          <p:cNvPr id="67" name="Text Box 55"/>
          <p:cNvSpPr txBox="1">
            <a:spLocks noChangeArrowheads="1"/>
          </p:cNvSpPr>
          <p:nvPr/>
        </p:nvSpPr>
        <p:spPr bwMode="auto">
          <a:xfrm>
            <a:off x="3519488" y="3303588"/>
            <a:ext cx="357188" cy="314325"/>
          </a:xfrm>
          <a:prstGeom prst="rect">
            <a:avLst/>
          </a:prstGeom>
          <a:noFill/>
          <a:ln w="9525">
            <a:noFill/>
            <a:miter lim="800000"/>
          </a:ln>
        </p:spPr>
        <p:txBody>
          <a:bodyPr>
            <a:spAutoFit/>
          </a:bodyPr>
          <a:lstStyle/>
          <a:p>
            <a:pPr marR="0" defTabSz="914400">
              <a:lnSpc>
                <a:spcPct val="90000"/>
              </a:lnSpc>
              <a:spcBef>
                <a:spcPct val="50000"/>
              </a:spcBef>
              <a:buClr>
                <a:schemeClr val="accent2"/>
              </a:buClr>
              <a:buSzPct val="80000"/>
              <a:buFont typeface="Wingdings" panose="05000000000000000000" pitchFamily="2" charset="2"/>
              <a:defRPr/>
            </a:pPr>
            <a:r>
              <a:rPr kumimoji="1" lang="en-US" altLang="zh-CN" sz="1600" b="1" kern="1200" cap="none" spc="0" normalizeH="0" baseline="0" noProof="0" dirty="0">
                <a:latin typeface="+mj-lt"/>
                <a:ea typeface="黑体" panose="02010609060101010101" pitchFamily="49" charset="-122"/>
                <a:cs typeface="+mn-cs"/>
              </a:rPr>
              <a:t>X</a:t>
            </a:r>
            <a:endParaRPr kumimoji="1" lang="zh-CN" altLang="en-US" sz="1600" b="1" kern="1200" cap="none" spc="0" normalizeH="0" baseline="0" noProof="0" dirty="0">
              <a:latin typeface="+mj-lt"/>
              <a:ea typeface="黑体" panose="02010609060101010101" pitchFamily="49" charset="-122"/>
              <a:cs typeface="+mn-cs"/>
            </a:endParaRPr>
          </a:p>
        </p:txBody>
      </p:sp>
      <p:sp>
        <p:nvSpPr>
          <p:cNvPr id="68" name="Text Box 55"/>
          <p:cNvSpPr txBox="1">
            <a:spLocks noChangeArrowheads="1"/>
          </p:cNvSpPr>
          <p:nvPr/>
        </p:nvSpPr>
        <p:spPr bwMode="auto">
          <a:xfrm>
            <a:off x="3552825" y="4203700"/>
            <a:ext cx="357188" cy="314325"/>
          </a:xfrm>
          <a:prstGeom prst="rect">
            <a:avLst/>
          </a:prstGeom>
          <a:noFill/>
          <a:ln w="9525">
            <a:noFill/>
            <a:miter lim="800000"/>
          </a:ln>
        </p:spPr>
        <p:txBody>
          <a:bodyPr>
            <a:spAutoFit/>
          </a:bodyPr>
          <a:lstStyle/>
          <a:p>
            <a:pPr marR="0" defTabSz="914400">
              <a:lnSpc>
                <a:spcPct val="90000"/>
              </a:lnSpc>
              <a:spcBef>
                <a:spcPct val="50000"/>
              </a:spcBef>
              <a:buClr>
                <a:schemeClr val="accent2"/>
              </a:buClr>
              <a:buSzPct val="80000"/>
              <a:buFont typeface="Wingdings" panose="05000000000000000000" pitchFamily="2" charset="2"/>
              <a:defRPr/>
            </a:pPr>
            <a:r>
              <a:rPr kumimoji="1" lang="en-US" altLang="zh-CN" sz="1600" b="1" kern="1200" cap="none" spc="0" normalizeH="0" baseline="0" noProof="0" dirty="0">
                <a:latin typeface="+mj-lt"/>
                <a:ea typeface="黑体" panose="02010609060101010101" pitchFamily="49" charset="-122"/>
                <a:cs typeface="+mn-cs"/>
              </a:rPr>
              <a:t>X</a:t>
            </a:r>
            <a:endParaRPr kumimoji="1" lang="zh-CN" altLang="en-US" sz="1600" b="1" kern="1200" cap="none" spc="0" normalizeH="0" baseline="0" noProof="0" dirty="0">
              <a:latin typeface="+mj-lt"/>
              <a:ea typeface="黑体" panose="02010609060101010101" pitchFamily="49" charset="-122"/>
              <a:cs typeface="+mn-cs"/>
            </a:endParaRPr>
          </a:p>
        </p:txBody>
      </p:sp>
      <p:sp>
        <p:nvSpPr>
          <p:cNvPr id="69" name="Text Box 55"/>
          <p:cNvSpPr txBox="1">
            <a:spLocks noChangeArrowheads="1"/>
          </p:cNvSpPr>
          <p:nvPr/>
        </p:nvSpPr>
        <p:spPr bwMode="auto">
          <a:xfrm>
            <a:off x="3509963" y="3846513"/>
            <a:ext cx="490538" cy="398463"/>
          </a:xfrm>
          <a:prstGeom prst="rect">
            <a:avLst/>
          </a:prstGeom>
          <a:noFill/>
          <a:ln w="9525">
            <a:noFill/>
            <a:miter lim="800000"/>
          </a:ln>
        </p:spPr>
        <p:txBody>
          <a:bodyPr>
            <a:spAutoFit/>
          </a:bodyPr>
          <a:lstStyle/>
          <a:p>
            <a:pPr marR="0" defTabSz="914400">
              <a:lnSpc>
                <a:spcPct val="60000"/>
              </a:lnSpc>
              <a:spcBef>
                <a:spcPts val="0"/>
              </a:spcBef>
              <a:buClr>
                <a:schemeClr val="accent2"/>
              </a:buClr>
              <a:buSzPct val="80000"/>
              <a:buFont typeface="Wingdings" panose="05000000000000000000" pitchFamily="2" charset="2"/>
              <a:defRPr/>
            </a:pPr>
            <a:r>
              <a:rPr kumimoji="1" lang="en-US" altLang="zh-CN" sz="1600" b="1" kern="1200" cap="none" spc="0" normalizeH="0" baseline="0" noProof="0" dirty="0" err="1">
                <a:solidFill>
                  <a:schemeClr val="bg1"/>
                </a:solidFill>
                <a:latin typeface="+mn-lt"/>
                <a:ea typeface="黑体" panose="02010609060101010101" pitchFamily="49" charset="-122"/>
                <a:cs typeface="+mn-cs"/>
              </a:rPr>
              <a:t>ae</a:t>
            </a:r>
            <a:endParaRPr kumimoji="1" lang="en-US" altLang="zh-CN" sz="1600" b="1" kern="1200" cap="none" spc="0" normalizeH="0" baseline="0" noProof="0" dirty="0">
              <a:solidFill>
                <a:schemeClr val="bg1"/>
              </a:solidFill>
              <a:latin typeface="+mn-lt"/>
              <a:ea typeface="黑体" panose="02010609060101010101" pitchFamily="49" charset="-122"/>
              <a:cs typeface="+mn-cs"/>
            </a:endParaRPr>
          </a:p>
          <a:p>
            <a:pPr marR="0" defTabSz="914400">
              <a:lnSpc>
                <a:spcPct val="60000"/>
              </a:lnSpc>
              <a:spcBef>
                <a:spcPts val="0"/>
              </a:spcBef>
              <a:buClr>
                <a:schemeClr val="accent2"/>
              </a:buClr>
              <a:buSzPct val="80000"/>
              <a:buFont typeface="Wingdings" panose="05000000000000000000" pitchFamily="2" charset="2"/>
              <a:defRPr/>
            </a:pPr>
            <a:r>
              <a:rPr kumimoji="1" lang="en-US" altLang="zh-CN" sz="1600" b="1" kern="1200" cap="none" spc="0" normalizeH="0" baseline="0" noProof="0" dirty="0" err="1">
                <a:solidFill>
                  <a:schemeClr val="bg1"/>
                </a:solidFill>
                <a:latin typeface="+mn-lt"/>
                <a:ea typeface="黑体" panose="02010609060101010101" pitchFamily="49" charset="-122"/>
                <a:cs typeface="+mn-cs"/>
              </a:rPr>
              <a:t>cf</a:t>
            </a:r>
            <a:endParaRPr kumimoji="1" lang="zh-CN" altLang="en-US" sz="1600" b="1" kern="1200" cap="none" spc="0" normalizeH="0" baseline="0" noProof="0" dirty="0">
              <a:solidFill>
                <a:schemeClr val="bg1"/>
              </a:solidFill>
              <a:latin typeface="+mn-lt"/>
              <a:ea typeface="黑体" panose="02010609060101010101" pitchFamily="49" charset="-122"/>
              <a:cs typeface="+mn-cs"/>
            </a:endParaRPr>
          </a:p>
        </p:txBody>
      </p:sp>
      <p:sp>
        <p:nvSpPr>
          <p:cNvPr id="70" name="Text Box 55"/>
          <p:cNvSpPr txBox="1">
            <a:spLocks noChangeArrowheads="1"/>
          </p:cNvSpPr>
          <p:nvPr/>
        </p:nvSpPr>
        <p:spPr bwMode="auto">
          <a:xfrm>
            <a:off x="3929063" y="3613150"/>
            <a:ext cx="357188" cy="314325"/>
          </a:xfrm>
          <a:prstGeom prst="rect">
            <a:avLst/>
          </a:prstGeom>
          <a:noFill/>
          <a:ln w="9525">
            <a:noFill/>
            <a:miter lim="800000"/>
          </a:ln>
        </p:spPr>
        <p:txBody>
          <a:bodyPr>
            <a:spAutoFit/>
          </a:bodyPr>
          <a:lstStyle/>
          <a:p>
            <a:pPr marR="0" defTabSz="914400">
              <a:lnSpc>
                <a:spcPct val="90000"/>
              </a:lnSpc>
              <a:spcBef>
                <a:spcPct val="50000"/>
              </a:spcBef>
              <a:buClr>
                <a:schemeClr val="accent2"/>
              </a:buClr>
              <a:buSzPct val="80000"/>
              <a:buFont typeface="Wingdings" panose="05000000000000000000" pitchFamily="2" charset="2"/>
              <a:defRPr/>
            </a:pPr>
            <a:r>
              <a:rPr kumimoji="1" lang="en-US" altLang="zh-CN" sz="1600" b="1" kern="1200" cap="none" spc="0" normalizeH="0" baseline="0" noProof="0" dirty="0">
                <a:latin typeface="+mj-lt"/>
                <a:ea typeface="黑体" panose="02010609060101010101" pitchFamily="49" charset="-122"/>
                <a:cs typeface="+mn-cs"/>
              </a:rPr>
              <a:t>X</a:t>
            </a:r>
            <a:endParaRPr kumimoji="1" lang="zh-CN" altLang="en-US" sz="1600" b="1" kern="1200" cap="none" spc="0" normalizeH="0" baseline="0" noProof="0" dirty="0">
              <a:latin typeface="+mj-lt"/>
              <a:ea typeface="黑体" panose="02010609060101010101" pitchFamily="49" charset="-122"/>
              <a:cs typeface="+mn-cs"/>
            </a:endParaRPr>
          </a:p>
        </p:txBody>
      </p:sp>
      <p:sp>
        <p:nvSpPr>
          <p:cNvPr id="71" name="Text Box 55"/>
          <p:cNvSpPr txBox="1">
            <a:spLocks noChangeArrowheads="1"/>
          </p:cNvSpPr>
          <p:nvPr/>
        </p:nvSpPr>
        <p:spPr bwMode="auto">
          <a:xfrm>
            <a:off x="3929063" y="3903663"/>
            <a:ext cx="357188" cy="314325"/>
          </a:xfrm>
          <a:prstGeom prst="rect">
            <a:avLst/>
          </a:prstGeom>
          <a:noFill/>
          <a:ln w="9525">
            <a:noFill/>
            <a:miter lim="800000"/>
          </a:ln>
        </p:spPr>
        <p:txBody>
          <a:bodyPr>
            <a:spAutoFit/>
          </a:bodyPr>
          <a:lstStyle/>
          <a:p>
            <a:pPr marR="0" defTabSz="914400">
              <a:lnSpc>
                <a:spcPct val="90000"/>
              </a:lnSpc>
              <a:spcBef>
                <a:spcPct val="50000"/>
              </a:spcBef>
              <a:buClr>
                <a:schemeClr val="accent2"/>
              </a:buClr>
              <a:buSzPct val="80000"/>
              <a:buFont typeface="Wingdings" panose="05000000000000000000" pitchFamily="2" charset="2"/>
              <a:defRPr/>
            </a:pPr>
            <a:r>
              <a:rPr kumimoji="1" lang="en-US" altLang="zh-CN" sz="1600" b="1" kern="1200" cap="none" spc="0" normalizeH="0" baseline="0" noProof="0" dirty="0">
                <a:latin typeface="+mj-lt"/>
                <a:ea typeface="黑体" panose="02010609060101010101" pitchFamily="49" charset="-122"/>
                <a:cs typeface="+mn-cs"/>
              </a:rPr>
              <a:t>X</a:t>
            </a:r>
            <a:endParaRPr kumimoji="1" lang="zh-CN" altLang="en-US" sz="1600" b="1" kern="1200" cap="none" spc="0" normalizeH="0" baseline="0" noProof="0" dirty="0">
              <a:latin typeface="+mj-lt"/>
              <a:ea typeface="黑体" panose="02010609060101010101" pitchFamily="49" charset="-122"/>
              <a:cs typeface="+mn-cs"/>
            </a:endParaRPr>
          </a:p>
        </p:txBody>
      </p:sp>
      <p:sp>
        <p:nvSpPr>
          <p:cNvPr id="72" name="Text Box 55"/>
          <p:cNvSpPr txBox="1">
            <a:spLocks noChangeArrowheads="1"/>
          </p:cNvSpPr>
          <p:nvPr/>
        </p:nvSpPr>
        <p:spPr bwMode="auto">
          <a:xfrm>
            <a:off x="3929063" y="4494213"/>
            <a:ext cx="357188" cy="314325"/>
          </a:xfrm>
          <a:prstGeom prst="rect">
            <a:avLst/>
          </a:prstGeom>
          <a:noFill/>
          <a:ln w="9525">
            <a:noFill/>
            <a:miter lim="800000"/>
          </a:ln>
        </p:spPr>
        <p:txBody>
          <a:bodyPr>
            <a:spAutoFit/>
          </a:bodyPr>
          <a:lstStyle/>
          <a:p>
            <a:pPr marR="0" defTabSz="914400">
              <a:lnSpc>
                <a:spcPct val="90000"/>
              </a:lnSpc>
              <a:spcBef>
                <a:spcPct val="50000"/>
              </a:spcBef>
              <a:buClr>
                <a:schemeClr val="accent2"/>
              </a:buClr>
              <a:buSzPct val="80000"/>
              <a:buFont typeface="Wingdings" panose="05000000000000000000" pitchFamily="2" charset="2"/>
              <a:defRPr/>
            </a:pPr>
            <a:r>
              <a:rPr kumimoji="1" lang="en-US" altLang="zh-CN" sz="1600" b="1" kern="1200" cap="none" spc="0" normalizeH="0" baseline="0" noProof="0" dirty="0">
                <a:latin typeface="+mj-lt"/>
                <a:ea typeface="黑体" panose="02010609060101010101" pitchFamily="49" charset="-122"/>
                <a:cs typeface="+mn-cs"/>
              </a:rPr>
              <a:t>X</a:t>
            </a:r>
            <a:endParaRPr kumimoji="1" lang="zh-CN" altLang="en-US" sz="1600" b="1" kern="1200" cap="none" spc="0" normalizeH="0" baseline="0" noProof="0" dirty="0">
              <a:latin typeface="+mj-lt"/>
              <a:ea typeface="黑体" panose="02010609060101010101" pitchFamily="49" charset="-122"/>
              <a:cs typeface="+mn-cs"/>
            </a:endParaRPr>
          </a:p>
        </p:txBody>
      </p:sp>
      <p:sp>
        <p:nvSpPr>
          <p:cNvPr id="73" name="Text Box 55"/>
          <p:cNvSpPr txBox="1">
            <a:spLocks noChangeArrowheads="1"/>
          </p:cNvSpPr>
          <p:nvPr/>
        </p:nvSpPr>
        <p:spPr bwMode="auto">
          <a:xfrm>
            <a:off x="4324350" y="3903663"/>
            <a:ext cx="357188" cy="314325"/>
          </a:xfrm>
          <a:prstGeom prst="rect">
            <a:avLst/>
          </a:prstGeom>
          <a:noFill/>
          <a:ln w="9525">
            <a:noFill/>
            <a:miter lim="800000"/>
          </a:ln>
        </p:spPr>
        <p:txBody>
          <a:bodyPr>
            <a:spAutoFit/>
          </a:bodyPr>
          <a:lstStyle/>
          <a:p>
            <a:pPr marR="0" defTabSz="914400">
              <a:lnSpc>
                <a:spcPct val="90000"/>
              </a:lnSpc>
              <a:spcBef>
                <a:spcPct val="50000"/>
              </a:spcBef>
              <a:buClr>
                <a:schemeClr val="accent2"/>
              </a:buClr>
              <a:buSzPct val="80000"/>
              <a:buFont typeface="Wingdings" panose="05000000000000000000" pitchFamily="2" charset="2"/>
              <a:defRPr/>
            </a:pPr>
            <a:r>
              <a:rPr kumimoji="1" lang="en-US" altLang="zh-CN" sz="1600" b="1" kern="1200" cap="none" spc="0" normalizeH="0" baseline="0" noProof="0" dirty="0">
                <a:latin typeface="+mj-lt"/>
                <a:ea typeface="黑体" panose="02010609060101010101" pitchFamily="49" charset="-122"/>
                <a:cs typeface="+mn-cs"/>
              </a:rPr>
              <a:t>X</a:t>
            </a:r>
            <a:endParaRPr kumimoji="1" lang="zh-CN" altLang="en-US" sz="1600" b="1" kern="1200" cap="none" spc="0" normalizeH="0" baseline="0" noProof="0" dirty="0">
              <a:latin typeface="+mj-lt"/>
              <a:ea typeface="黑体" panose="02010609060101010101" pitchFamily="49" charset="-122"/>
              <a:cs typeface="+mn-cs"/>
            </a:endParaRPr>
          </a:p>
        </p:txBody>
      </p:sp>
      <p:sp>
        <p:nvSpPr>
          <p:cNvPr id="74" name="Text Box 55"/>
          <p:cNvSpPr txBox="1">
            <a:spLocks noChangeArrowheads="1"/>
          </p:cNvSpPr>
          <p:nvPr/>
        </p:nvSpPr>
        <p:spPr bwMode="auto">
          <a:xfrm>
            <a:off x="4338638" y="4194175"/>
            <a:ext cx="357188" cy="314325"/>
          </a:xfrm>
          <a:prstGeom prst="rect">
            <a:avLst/>
          </a:prstGeom>
          <a:noFill/>
          <a:ln w="9525">
            <a:noFill/>
            <a:miter lim="800000"/>
          </a:ln>
        </p:spPr>
        <p:txBody>
          <a:bodyPr>
            <a:spAutoFit/>
          </a:bodyPr>
          <a:lstStyle/>
          <a:p>
            <a:pPr marR="0" defTabSz="914400">
              <a:lnSpc>
                <a:spcPct val="90000"/>
              </a:lnSpc>
              <a:spcBef>
                <a:spcPct val="50000"/>
              </a:spcBef>
              <a:buClr>
                <a:schemeClr val="accent2"/>
              </a:buClr>
              <a:buSzPct val="80000"/>
              <a:buFont typeface="Wingdings" panose="05000000000000000000" pitchFamily="2" charset="2"/>
              <a:defRPr/>
            </a:pPr>
            <a:r>
              <a:rPr kumimoji="1" lang="en-US" altLang="zh-CN" sz="1600" b="1" kern="1200" cap="none" spc="0" normalizeH="0" baseline="0" noProof="0" dirty="0">
                <a:latin typeface="+mj-lt"/>
                <a:ea typeface="黑体" panose="02010609060101010101" pitchFamily="49" charset="-122"/>
                <a:cs typeface="+mn-cs"/>
              </a:rPr>
              <a:t>X</a:t>
            </a:r>
            <a:endParaRPr kumimoji="1" lang="zh-CN" altLang="en-US" sz="1600" b="1" kern="1200" cap="none" spc="0" normalizeH="0" baseline="0" noProof="0" dirty="0">
              <a:latin typeface="+mj-lt"/>
              <a:ea typeface="黑体" panose="02010609060101010101" pitchFamily="49" charset="-122"/>
              <a:cs typeface="+mn-cs"/>
            </a:endParaRPr>
          </a:p>
        </p:txBody>
      </p:sp>
      <p:sp>
        <p:nvSpPr>
          <p:cNvPr id="75" name="Text Box 55"/>
          <p:cNvSpPr txBox="1">
            <a:spLocks noChangeArrowheads="1"/>
          </p:cNvSpPr>
          <p:nvPr/>
        </p:nvSpPr>
        <p:spPr bwMode="auto">
          <a:xfrm>
            <a:off x="4733925" y="4208463"/>
            <a:ext cx="357188" cy="314325"/>
          </a:xfrm>
          <a:prstGeom prst="rect">
            <a:avLst/>
          </a:prstGeom>
          <a:noFill/>
          <a:ln w="9525">
            <a:noFill/>
            <a:miter lim="800000"/>
          </a:ln>
        </p:spPr>
        <p:txBody>
          <a:bodyPr>
            <a:spAutoFit/>
          </a:bodyPr>
          <a:lstStyle/>
          <a:p>
            <a:pPr marR="0" defTabSz="914400">
              <a:lnSpc>
                <a:spcPct val="90000"/>
              </a:lnSpc>
              <a:spcBef>
                <a:spcPct val="50000"/>
              </a:spcBef>
              <a:buClr>
                <a:schemeClr val="accent2"/>
              </a:buClr>
              <a:buSzPct val="80000"/>
              <a:buFont typeface="Wingdings" panose="05000000000000000000" pitchFamily="2" charset="2"/>
              <a:defRPr/>
            </a:pPr>
            <a:r>
              <a:rPr kumimoji="1" lang="en-US" altLang="zh-CN" sz="1600" b="1" kern="1200" cap="none" spc="0" normalizeH="0" baseline="0" noProof="0" dirty="0">
                <a:latin typeface="+mj-lt"/>
                <a:ea typeface="黑体" panose="02010609060101010101" pitchFamily="49" charset="-122"/>
                <a:cs typeface="+mn-cs"/>
              </a:rPr>
              <a:t>X</a:t>
            </a:r>
            <a:endParaRPr kumimoji="1" lang="zh-CN" altLang="en-US" sz="1600" b="1" kern="1200" cap="none" spc="0" normalizeH="0" baseline="0" noProof="0" dirty="0">
              <a:latin typeface="+mj-lt"/>
              <a:ea typeface="黑体" panose="02010609060101010101" pitchFamily="49" charset="-122"/>
              <a:cs typeface="+mn-cs"/>
            </a:endParaRPr>
          </a:p>
        </p:txBody>
      </p:sp>
      <p:sp>
        <p:nvSpPr>
          <p:cNvPr id="76" name="Text Box 55"/>
          <p:cNvSpPr txBox="1">
            <a:spLocks noChangeArrowheads="1"/>
          </p:cNvSpPr>
          <p:nvPr/>
        </p:nvSpPr>
        <p:spPr bwMode="auto">
          <a:xfrm>
            <a:off x="4743450" y="4513263"/>
            <a:ext cx="357188" cy="314325"/>
          </a:xfrm>
          <a:prstGeom prst="rect">
            <a:avLst/>
          </a:prstGeom>
          <a:noFill/>
          <a:ln w="9525">
            <a:noFill/>
            <a:miter lim="800000"/>
          </a:ln>
        </p:spPr>
        <p:txBody>
          <a:bodyPr>
            <a:spAutoFit/>
          </a:bodyPr>
          <a:lstStyle/>
          <a:p>
            <a:pPr marR="0" defTabSz="914400">
              <a:lnSpc>
                <a:spcPct val="90000"/>
              </a:lnSpc>
              <a:spcBef>
                <a:spcPct val="50000"/>
              </a:spcBef>
              <a:buClr>
                <a:schemeClr val="accent2"/>
              </a:buClr>
              <a:buSzPct val="80000"/>
              <a:buFont typeface="Wingdings" panose="05000000000000000000" pitchFamily="2" charset="2"/>
              <a:defRPr/>
            </a:pPr>
            <a:r>
              <a:rPr kumimoji="1" lang="en-US" altLang="zh-CN" sz="1600" b="1" kern="1200" cap="none" spc="0" normalizeH="0" baseline="0" noProof="0" dirty="0">
                <a:latin typeface="+mj-lt"/>
                <a:ea typeface="黑体" panose="02010609060101010101" pitchFamily="49" charset="-122"/>
                <a:cs typeface="+mn-cs"/>
              </a:rPr>
              <a:t>X</a:t>
            </a:r>
            <a:endParaRPr kumimoji="1" lang="zh-CN" altLang="en-US" sz="1600" b="1" kern="1200" cap="none" spc="0" normalizeH="0" baseline="0" noProof="0" dirty="0">
              <a:latin typeface="+mj-lt"/>
              <a:ea typeface="黑体" panose="02010609060101010101" pitchFamily="49" charset="-122"/>
              <a:cs typeface="+mn-cs"/>
            </a:endParaRPr>
          </a:p>
        </p:txBody>
      </p:sp>
      <p:sp>
        <p:nvSpPr>
          <p:cNvPr id="77" name="Text Box 55"/>
          <p:cNvSpPr txBox="1">
            <a:spLocks noChangeArrowheads="1"/>
          </p:cNvSpPr>
          <p:nvPr/>
        </p:nvSpPr>
        <p:spPr bwMode="auto">
          <a:xfrm>
            <a:off x="5148263" y="4498975"/>
            <a:ext cx="357188" cy="314325"/>
          </a:xfrm>
          <a:prstGeom prst="rect">
            <a:avLst/>
          </a:prstGeom>
          <a:noFill/>
          <a:ln w="9525">
            <a:noFill/>
            <a:miter lim="800000"/>
          </a:ln>
        </p:spPr>
        <p:txBody>
          <a:bodyPr>
            <a:spAutoFit/>
          </a:bodyPr>
          <a:lstStyle/>
          <a:p>
            <a:pPr marR="0" defTabSz="914400">
              <a:lnSpc>
                <a:spcPct val="90000"/>
              </a:lnSpc>
              <a:spcBef>
                <a:spcPct val="50000"/>
              </a:spcBef>
              <a:buClr>
                <a:schemeClr val="accent2"/>
              </a:buClr>
              <a:buSzPct val="80000"/>
              <a:buFont typeface="Wingdings" panose="05000000000000000000" pitchFamily="2" charset="2"/>
              <a:defRPr/>
            </a:pPr>
            <a:r>
              <a:rPr kumimoji="1" lang="en-US" altLang="zh-CN" sz="1600" b="1" kern="1200" cap="none" spc="0" normalizeH="0" baseline="0" noProof="0" dirty="0">
                <a:latin typeface="+mj-lt"/>
                <a:ea typeface="黑体" panose="02010609060101010101" pitchFamily="49" charset="-122"/>
                <a:cs typeface="+mn-cs"/>
              </a:rPr>
              <a:t>X</a:t>
            </a:r>
            <a:endParaRPr kumimoji="1" lang="zh-CN" altLang="en-US" sz="1600" b="1" kern="1200" cap="none" spc="0" normalizeH="0" baseline="0" noProof="0" dirty="0">
              <a:latin typeface="+mj-lt"/>
              <a:ea typeface="黑体" panose="02010609060101010101" pitchFamily="49" charset="-122"/>
              <a:cs typeface="+mn-cs"/>
            </a:endParaRPr>
          </a:p>
        </p:txBody>
      </p:sp>
      <p:sp>
        <p:nvSpPr>
          <p:cNvPr id="78" name="Text Box 55"/>
          <p:cNvSpPr txBox="1">
            <a:spLocks noChangeArrowheads="1"/>
          </p:cNvSpPr>
          <p:nvPr/>
        </p:nvSpPr>
        <p:spPr bwMode="auto">
          <a:xfrm>
            <a:off x="3929063" y="4208463"/>
            <a:ext cx="357188" cy="314325"/>
          </a:xfrm>
          <a:prstGeom prst="rect">
            <a:avLst/>
          </a:prstGeom>
          <a:noFill/>
          <a:ln w="9525">
            <a:noFill/>
            <a:miter lim="800000"/>
          </a:ln>
        </p:spPr>
        <p:txBody>
          <a:bodyPr>
            <a:spAutoFit/>
          </a:bodyPr>
          <a:lstStyle/>
          <a:p>
            <a:pPr marR="0" defTabSz="914400">
              <a:lnSpc>
                <a:spcPct val="90000"/>
              </a:lnSpc>
              <a:spcBef>
                <a:spcPct val="50000"/>
              </a:spcBef>
              <a:buClr>
                <a:schemeClr val="accent2"/>
              </a:buClr>
              <a:buSzPct val="80000"/>
              <a:buFont typeface="Wingdings" panose="05000000000000000000" pitchFamily="2" charset="2"/>
              <a:defRPr/>
            </a:pPr>
            <a:r>
              <a:rPr kumimoji="1" lang="en-US" altLang="zh-CN" sz="1600" b="1" kern="1200" cap="none" spc="0" normalizeH="0" baseline="0" noProof="0" dirty="0">
                <a:solidFill>
                  <a:srgbClr val="C00000"/>
                </a:solidFill>
                <a:latin typeface="+mn-ea"/>
                <a:ea typeface="+mn-ea"/>
                <a:cs typeface="+mn-cs"/>
                <a:sym typeface="Wingdings" panose="05000000000000000000"/>
              </a:rPr>
              <a:t></a:t>
            </a:r>
            <a:endParaRPr kumimoji="1" lang="zh-CN" altLang="en-US" sz="1600" b="1" kern="1200" cap="none" spc="0" normalizeH="0" baseline="0" noProof="0" dirty="0">
              <a:solidFill>
                <a:srgbClr val="C00000"/>
              </a:solidFill>
              <a:latin typeface="+mn-ea"/>
              <a:ea typeface="+mn-ea"/>
              <a:cs typeface="+mn-cs"/>
            </a:endParaRPr>
          </a:p>
        </p:txBody>
      </p:sp>
      <p:sp>
        <p:nvSpPr>
          <p:cNvPr id="79" name="Text Box 55"/>
          <p:cNvSpPr txBox="1">
            <a:spLocks noChangeArrowheads="1"/>
          </p:cNvSpPr>
          <p:nvPr/>
        </p:nvSpPr>
        <p:spPr bwMode="auto">
          <a:xfrm>
            <a:off x="4338638" y="4460875"/>
            <a:ext cx="490538" cy="398463"/>
          </a:xfrm>
          <a:prstGeom prst="rect">
            <a:avLst/>
          </a:prstGeom>
          <a:noFill/>
          <a:ln w="9525">
            <a:noFill/>
            <a:miter lim="800000"/>
          </a:ln>
        </p:spPr>
        <p:txBody>
          <a:bodyPr>
            <a:spAutoFit/>
          </a:bodyPr>
          <a:lstStyle/>
          <a:p>
            <a:pPr marR="0" defTabSz="914400">
              <a:lnSpc>
                <a:spcPct val="60000"/>
              </a:lnSpc>
              <a:spcBef>
                <a:spcPts val="0"/>
              </a:spcBef>
              <a:buClr>
                <a:schemeClr val="accent2"/>
              </a:buClr>
              <a:buSzPct val="80000"/>
              <a:buFont typeface="Wingdings" panose="05000000000000000000" pitchFamily="2" charset="2"/>
              <a:defRPr/>
            </a:pPr>
            <a:r>
              <a:rPr kumimoji="1" lang="en-US" altLang="zh-CN" sz="1600" b="1" kern="1200" cap="none" spc="0" normalizeH="0" baseline="0" noProof="0" dirty="0">
                <a:solidFill>
                  <a:schemeClr val="bg1"/>
                </a:solidFill>
                <a:latin typeface="+mn-lt"/>
                <a:ea typeface="黑体" panose="02010609060101010101" pitchFamily="49" charset="-122"/>
                <a:cs typeface="+mn-cs"/>
              </a:rPr>
              <a:t>de</a:t>
            </a:r>
            <a:endParaRPr kumimoji="1" lang="en-US" altLang="zh-CN" sz="1600" b="1" kern="1200" cap="none" spc="0" normalizeH="0" baseline="0" noProof="0" dirty="0">
              <a:solidFill>
                <a:schemeClr val="bg1"/>
              </a:solidFill>
              <a:latin typeface="+mn-lt"/>
              <a:ea typeface="黑体" panose="02010609060101010101" pitchFamily="49" charset="-122"/>
              <a:cs typeface="+mn-cs"/>
            </a:endParaRPr>
          </a:p>
          <a:p>
            <a:pPr marR="0" defTabSz="914400">
              <a:lnSpc>
                <a:spcPct val="60000"/>
              </a:lnSpc>
              <a:spcBef>
                <a:spcPts val="0"/>
              </a:spcBef>
              <a:buClr>
                <a:schemeClr val="accent2"/>
              </a:buClr>
              <a:buSzPct val="80000"/>
              <a:buFont typeface="Wingdings" panose="05000000000000000000" pitchFamily="2" charset="2"/>
              <a:defRPr/>
            </a:pPr>
            <a:r>
              <a:rPr kumimoji="1" lang="en-US" altLang="zh-CN" sz="1600" b="1" kern="1200" cap="none" spc="0" normalizeH="0" baseline="0" noProof="0" dirty="0" err="1">
                <a:solidFill>
                  <a:schemeClr val="bg1"/>
                </a:solidFill>
                <a:latin typeface="+mn-lt"/>
                <a:ea typeface="黑体" panose="02010609060101010101" pitchFamily="49" charset="-122"/>
                <a:cs typeface="+mn-cs"/>
              </a:rPr>
              <a:t>cd</a:t>
            </a:r>
            <a:endParaRPr kumimoji="1" lang="zh-CN" altLang="en-US" sz="1600" b="1" kern="1200" cap="none" spc="0" normalizeH="0" baseline="0" noProof="0" dirty="0">
              <a:solidFill>
                <a:schemeClr val="bg1"/>
              </a:solidFill>
              <a:latin typeface="+mn-lt"/>
              <a:ea typeface="黑体" panose="02010609060101010101" pitchFamily="49" charset="-122"/>
              <a:cs typeface="+mn-cs"/>
            </a:endParaRPr>
          </a:p>
        </p:txBody>
      </p:sp>
      <p:sp>
        <p:nvSpPr>
          <p:cNvPr id="80" name="Text Box 56"/>
          <p:cNvSpPr txBox="1"/>
          <p:nvPr/>
        </p:nvSpPr>
        <p:spPr>
          <a:xfrm>
            <a:off x="785813" y="3851275"/>
            <a:ext cx="1316037" cy="341313"/>
          </a:xfrm>
          <a:prstGeom prst="rect">
            <a:avLst/>
          </a:prstGeom>
          <a:noFill/>
          <a:ln w="9525">
            <a:noFill/>
          </a:ln>
        </p:spPr>
        <p:txBody>
          <a:bodyPr>
            <a:spAutoFit/>
          </a:bodyPr>
          <a:p>
            <a:pPr>
              <a:lnSpc>
                <a:spcPct val="90000"/>
              </a:lnSpc>
              <a:spcBef>
                <a:spcPct val="50000"/>
              </a:spcBef>
              <a:buClr>
                <a:schemeClr val="accent2"/>
              </a:buClr>
              <a:buSzPct val="80000"/>
              <a:buFont typeface="Wingdings" panose="05000000000000000000" pitchFamily="2" charset="2"/>
            </a:pPr>
            <a:r>
              <a:rPr lang="zh-CN" altLang="en-US" sz="1800" b="1" dirty="0">
                <a:latin typeface="黑体" panose="02010609060101010101" pitchFamily="49" charset="-122"/>
                <a:ea typeface="黑体" panose="02010609060101010101" pitchFamily="49" charset="-122"/>
              </a:rPr>
              <a:t>③ 追踪</a:t>
            </a:r>
            <a:endParaRPr lang="zh-CN" altLang="en-US" sz="1800" b="1" dirty="0">
              <a:latin typeface="黑体" panose="02010609060101010101" pitchFamily="49" charset="-122"/>
              <a:ea typeface="黑体" panose="02010609060101010101" pitchFamily="49" charset="-122"/>
            </a:endParaRPr>
          </a:p>
        </p:txBody>
      </p:sp>
      <p:grpSp>
        <p:nvGrpSpPr>
          <p:cNvPr id="81" name="Group 58"/>
          <p:cNvGrpSpPr/>
          <p:nvPr/>
        </p:nvGrpSpPr>
        <p:grpSpPr>
          <a:xfrm>
            <a:off x="6769100" y="3136900"/>
            <a:ext cx="1390650" cy="628650"/>
            <a:chOff x="4476" y="1056"/>
            <a:chExt cx="876" cy="396"/>
          </a:xfrm>
        </p:grpSpPr>
        <p:sp>
          <p:nvSpPr>
            <p:cNvPr id="82" name="Text Box 59"/>
            <p:cNvSpPr txBox="1">
              <a:spLocks noChangeArrowheads="1"/>
            </p:cNvSpPr>
            <p:nvPr/>
          </p:nvSpPr>
          <p:spPr bwMode="auto">
            <a:xfrm>
              <a:off x="4482" y="1056"/>
              <a:ext cx="279" cy="213"/>
            </a:xfrm>
            <a:prstGeom prst="rect">
              <a:avLst/>
            </a:prstGeom>
            <a:noFill/>
            <a:ln w="19050">
              <a:solidFill>
                <a:schemeClr val="tx1"/>
              </a:solidFill>
              <a:miter lim="800000"/>
            </a:ln>
            <a:effectLst/>
          </p:spPr>
          <p:txBody>
            <a:bodyPr>
              <a:spAutoFit/>
            </a:bodyPr>
            <a:lstStyle/>
            <a:p>
              <a:pPr marR="0" defTabSz="914400">
                <a:spcBef>
                  <a:spcPct val="50000"/>
                </a:spcBef>
                <a:buClrTx/>
                <a:buSzTx/>
                <a:buFontTx/>
                <a:defRPr/>
              </a:pPr>
              <a:r>
                <a:rPr kumimoji="1" lang="en-US" altLang="zh-CN" sz="1600" b="1" kern="1200" cap="none" spc="0" normalizeH="0" baseline="0" noProof="0" dirty="0" err="1">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cf</a:t>
              </a:r>
              <a:endParaRPr kumimoji="1" lang="en-US" altLang="zh-CN" sz="16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83" name="Text Box 60"/>
            <p:cNvSpPr txBox="1">
              <a:spLocks noChangeArrowheads="1"/>
            </p:cNvSpPr>
            <p:nvPr/>
          </p:nvSpPr>
          <p:spPr bwMode="auto">
            <a:xfrm>
              <a:off x="4476" y="1239"/>
              <a:ext cx="315" cy="213"/>
            </a:xfrm>
            <a:prstGeom prst="rect">
              <a:avLst/>
            </a:prstGeom>
            <a:noFill/>
            <a:ln w="19050">
              <a:solidFill>
                <a:schemeClr val="tx1"/>
              </a:solidFill>
              <a:miter lim="800000"/>
            </a:ln>
            <a:effectLst/>
          </p:spPr>
          <p:txBody>
            <a:bodyPr>
              <a:spAutoFit/>
            </a:bodyPr>
            <a:lstStyle/>
            <a:p>
              <a:pPr marR="0" defTabSz="914400">
                <a:spcBef>
                  <a:spcPct val="50000"/>
                </a:spcBef>
                <a:buClrTx/>
                <a:buSzTx/>
                <a:buFontTx/>
                <a:defRPr/>
              </a:pPr>
              <a:r>
                <a:rPr kumimoji="1" lang="en-US" altLang="zh-CN" sz="1600" b="1" kern="1200" cap="none" spc="0" normalizeH="0" baseline="0" noProof="0" dirty="0" err="1">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ae</a:t>
              </a:r>
              <a:r>
                <a:rPr kumimoji="1" lang="en-US" altLang="zh-CN" sz="16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endParaRPr kumimoji="1" lang="en-US" altLang="zh-CN" sz="16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84" name="Text Box 61"/>
            <p:cNvSpPr txBox="1">
              <a:spLocks noChangeArrowheads="1"/>
            </p:cNvSpPr>
            <p:nvPr/>
          </p:nvSpPr>
          <p:spPr bwMode="auto">
            <a:xfrm>
              <a:off x="5082" y="1110"/>
              <a:ext cx="270" cy="213"/>
            </a:xfrm>
            <a:prstGeom prst="rect">
              <a:avLst/>
            </a:prstGeom>
            <a:noFill/>
            <a:ln w="19050">
              <a:solidFill>
                <a:schemeClr val="tx1"/>
              </a:solidFill>
              <a:miter lim="800000"/>
            </a:ln>
            <a:effectLst/>
          </p:spPr>
          <p:txBody>
            <a:bodyPr>
              <a:spAutoFit/>
            </a:bodyPr>
            <a:lstStyle/>
            <a:p>
              <a:pPr marR="0" defTabSz="914400">
                <a:spcBef>
                  <a:spcPct val="50000"/>
                </a:spcBef>
                <a:buClrTx/>
                <a:buSzTx/>
                <a:buFontTx/>
                <a:defRPr/>
              </a:pPr>
              <a:r>
                <a:rPr kumimoji="1" lang="en-US" altLang="zh-CN" sz="16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be</a:t>
              </a:r>
              <a:endParaRPr kumimoji="1" lang="en-US" altLang="zh-CN" sz="16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63580" name="Line 62"/>
            <p:cNvSpPr/>
            <p:nvPr/>
          </p:nvSpPr>
          <p:spPr>
            <a:xfrm>
              <a:off x="4686" y="1179"/>
              <a:ext cx="210" cy="69"/>
            </a:xfrm>
            <a:prstGeom prst="line">
              <a:avLst/>
            </a:prstGeom>
            <a:ln w="19050" cap="flat" cmpd="sng">
              <a:solidFill>
                <a:schemeClr val="bg2"/>
              </a:solidFill>
              <a:prstDash val="solid"/>
              <a:miter/>
              <a:headEnd type="none" w="med" len="med"/>
              <a:tailEnd type="none" w="med" len="med"/>
            </a:ln>
          </p:spPr>
        </p:sp>
        <p:sp>
          <p:nvSpPr>
            <p:cNvPr id="63581" name="Line 63"/>
            <p:cNvSpPr/>
            <p:nvPr/>
          </p:nvSpPr>
          <p:spPr>
            <a:xfrm flipH="1">
              <a:off x="4686" y="1248"/>
              <a:ext cx="210" cy="111"/>
            </a:xfrm>
            <a:prstGeom prst="line">
              <a:avLst/>
            </a:prstGeom>
            <a:ln w="19050" cap="flat" cmpd="sng">
              <a:solidFill>
                <a:srgbClr val="C00000"/>
              </a:solidFill>
              <a:prstDash val="solid"/>
              <a:miter/>
              <a:headEnd type="none" w="med" len="med"/>
              <a:tailEnd type="none" w="med" len="med"/>
            </a:ln>
          </p:spPr>
        </p:sp>
        <p:sp>
          <p:nvSpPr>
            <p:cNvPr id="63582" name="Line 64"/>
            <p:cNvSpPr/>
            <p:nvPr/>
          </p:nvSpPr>
          <p:spPr>
            <a:xfrm>
              <a:off x="4896" y="1248"/>
              <a:ext cx="240" cy="0"/>
            </a:xfrm>
            <a:prstGeom prst="line">
              <a:avLst/>
            </a:prstGeom>
            <a:ln w="19050" cap="flat" cmpd="sng">
              <a:solidFill>
                <a:srgbClr val="C00000"/>
              </a:solidFill>
              <a:prstDash val="solid"/>
              <a:miter/>
              <a:headEnd type="none" w="med" len="med"/>
              <a:tailEnd type="triangle" w="med" len="med"/>
            </a:ln>
          </p:spPr>
        </p:sp>
        <p:sp>
          <p:nvSpPr>
            <p:cNvPr id="63583" name="Line 65"/>
            <p:cNvSpPr/>
            <p:nvPr/>
          </p:nvSpPr>
          <p:spPr>
            <a:xfrm>
              <a:off x="5223" y="1293"/>
              <a:ext cx="0" cy="136"/>
            </a:xfrm>
            <a:prstGeom prst="line">
              <a:avLst/>
            </a:prstGeom>
            <a:ln w="19050" cap="flat" cmpd="sng">
              <a:solidFill>
                <a:srgbClr val="C00000"/>
              </a:solidFill>
              <a:prstDash val="solid"/>
              <a:miter/>
              <a:headEnd type="none" w="med" len="med"/>
              <a:tailEnd type="none" w="med" len="med"/>
            </a:ln>
          </p:spPr>
        </p:sp>
        <p:sp>
          <p:nvSpPr>
            <p:cNvPr id="63584" name="Line 66"/>
            <p:cNvSpPr/>
            <p:nvPr/>
          </p:nvSpPr>
          <p:spPr>
            <a:xfrm flipH="1">
              <a:off x="4653" y="1425"/>
              <a:ext cx="576" cy="0"/>
            </a:xfrm>
            <a:prstGeom prst="line">
              <a:avLst/>
            </a:prstGeom>
            <a:ln w="19050" cap="flat" cmpd="sng">
              <a:solidFill>
                <a:srgbClr val="C00000"/>
              </a:solidFill>
              <a:prstDash val="solid"/>
              <a:miter/>
              <a:headEnd type="none" w="med" len="med"/>
              <a:tailEnd type="triangle" w="med" len="med"/>
            </a:ln>
          </p:spPr>
        </p:sp>
      </p:grpSp>
      <p:grpSp>
        <p:nvGrpSpPr>
          <p:cNvPr id="92" name="组合 91"/>
          <p:cNvGrpSpPr/>
          <p:nvPr/>
        </p:nvGrpSpPr>
        <p:grpSpPr>
          <a:xfrm>
            <a:off x="8126413" y="3394075"/>
            <a:ext cx="785812" cy="503238"/>
            <a:chOff x="7572396" y="3857634"/>
            <a:chExt cx="785818" cy="504000"/>
          </a:xfrm>
        </p:grpSpPr>
        <p:sp>
          <p:nvSpPr>
            <p:cNvPr id="90" name="圆角矩形标注 13"/>
            <p:cNvSpPr>
              <a:spLocks noChangeArrowheads="1"/>
            </p:cNvSpPr>
            <p:nvPr/>
          </p:nvSpPr>
          <p:spPr bwMode="auto">
            <a:xfrm>
              <a:off x="7610496" y="3908511"/>
              <a:ext cx="720731" cy="430864"/>
            </a:xfrm>
            <a:prstGeom prst="wedgeRoundRectCallout">
              <a:avLst>
                <a:gd name="adj1" fmla="val -75947"/>
                <a:gd name="adj2" fmla="val 6875"/>
                <a:gd name="adj3" fmla="val 16667"/>
              </a:avLst>
            </a:prstGeom>
            <a:solidFill>
              <a:schemeClr val="tx1"/>
            </a:solidFill>
            <a:ln w="19050" algn="ctr">
              <a:solidFill>
                <a:schemeClr val="accent1">
                  <a:lumMod val="50000"/>
                </a:schemeClr>
              </a:solidFill>
              <a:round/>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bg2"/>
                </a:solidFill>
                <a:effectLst/>
                <a:uLnTx/>
                <a:uFillTx/>
                <a:latin typeface="Arial" panose="020B0604020202020204" pitchFamily="34" charset="0"/>
                <a:ea typeface="宋体" panose="02010600030101010101" pitchFamily="2" charset="-122"/>
                <a:cs typeface="+mn-cs"/>
              </a:endParaRPr>
            </a:p>
          </p:txBody>
        </p:sp>
        <p:sp>
          <p:nvSpPr>
            <p:cNvPr id="63576" name="Text Box 34"/>
            <p:cNvSpPr txBox="1"/>
            <p:nvPr/>
          </p:nvSpPr>
          <p:spPr>
            <a:xfrm>
              <a:off x="7572396" y="3857634"/>
              <a:ext cx="785818" cy="504000"/>
            </a:xfrm>
            <a:prstGeom prst="rect">
              <a:avLst/>
            </a:prstGeom>
            <a:noFill/>
            <a:ln w="19050">
              <a:noFill/>
            </a:ln>
          </p:spPr>
          <p:txBody>
            <a:bodyPr>
              <a:spAutoFit/>
            </a:bodyPr>
            <a:p>
              <a:pPr algn="ctr"/>
              <a:r>
                <a:rPr lang="zh-CN" altLang="en-US" sz="1400" b="1" dirty="0">
                  <a:latin typeface="Arial" panose="020B0604020202020204" pitchFamily="34" charset="0"/>
                  <a:ea typeface="黑体" panose="02010609060101010101" pitchFamily="49" charset="-122"/>
                </a:rPr>
                <a:t>状态对封闭连</a:t>
              </a:r>
              <a:endParaRPr lang="zh-CN" altLang="en-US" sz="1400" b="1" dirty="0">
                <a:latin typeface="Arial" panose="020B0604020202020204" pitchFamily="34" charset="0"/>
                <a:ea typeface="黑体" panose="02010609060101010101" pitchFamily="49" charset="-122"/>
              </a:endParaRPr>
            </a:p>
          </p:txBody>
        </p:sp>
      </p:grpSp>
      <p:sp>
        <p:nvSpPr>
          <p:cNvPr id="93" name="Text Box 55"/>
          <p:cNvSpPr txBox="1">
            <a:spLocks noChangeArrowheads="1"/>
          </p:cNvSpPr>
          <p:nvPr/>
        </p:nvSpPr>
        <p:spPr bwMode="auto">
          <a:xfrm>
            <a:off x="3286125" y="3041650"/>
            <a:ext cx="357188" cy="314325"/>
          </a:xfrm>
          <a:prstGeom prst="rect">
            <a:avLst/>
          </a:prstGeom>
          <a:noFill/>
          <a:ln w="9525">
            <a:noFill/>
            <a:miter lim="800000"/>
          </a:ln>
        </p:spPr>
        <p:txBody>
          <a:bodyPr>
            <a:spAutoFit/>
          </a:bodyPr>
          <a:lstStyle/>
          <a:p>
            <a:pPr marR="0" defTabSz="914400">
              <a:lnSpc>
                <a:spcPct val="90000"/>
              </a:lnSpc>
              <a:spcBef>
                <a:spcPct val="50000"/>
              </a:spcBef>
              <a:buClr>
                <a:schemeClr val="accent2"/>
              </a:buClr>
              <a:buSzPct val="80000"/>
              <a:buFont typeface="Wingdings" panose="05000000000000000000" pitchFamily="2" charset="2"/>
              <a:defRPr/>
            </a:pPr>
            <a:r>
              <a:rPr kumimoji="1" lang="en-US" altLang="zh-CN" sz="1600" b="1" kern="1200" cap="none" spc="0" normalizeH="0" baseline="0" noProof="0" dirty="0">
                <a:solidFill>
                  <a:srgbClr val="C00000"/>
                </a:solidFill>
                <a:latin typeface="+mn-ea"/>
                <a:ea typeface="+mn-ea"/>
                <a:cs typeface="+mn-cs"/>
                <a:sym typeface="Wingdings" panose="05000000000000000000"/>
              </a:rPr>
              <a:t></a:t>
            </a:r>
            <a:endParaRPr kumimoji="1" lang="zh-CN" altLang="en-US" sz="1600" b="1" kern="1200" cap="none" spc="0" normalizeH="0" baseline="0" noProof="0" dirty="0">
              <a:solidFill>
                <a:srgbClr val="C00000"/>
              </a:solidFill>
              <a:latin typeface="+mn-ea"/>
              <a:ea typeface="+mn-ea"/>
              <a:cs typeface="+mn-cs"/>
            </a:endParaRPr>
          </a:p>
        </p:txBody>
      </p:sp>
      <p:sp>
        <p:nvSpPr>
          <p:cNvPr id="94" name="Text Box 55"/>
          <p:cNvSpPr txBox="1">
            <a:spLocks noChangeArrowheads="1"/>
          </p:cNvSpPr>
          <p:nvPr/>
        </p:nvSpPr>
        <p:spPr bwMode="auto">
          <a:xfrm>
            <a:off x="3276600" y="3994150"/>
            <a:ext cx="357188" cy="314325"/>
          </a:xfrm>
          <a:prstGeom prst="rect">
            <a:avLst/>
          </a:prstGeom>
          <a:noFill/>
          <a:ln w="9525">
            <a:noFill/>
            <a:miter lim="800000"/>
          </a:ln>
        </p:spPr>
        <p:txBody>
          <a:bodyPr>
            <a:spAutoFit/>
          </a:bodyPr>
          <a:lstStyle/>
          <a:p>
            <a:pPr marR="0" defTabSz="914400">
              <a:lnSpc>
                <a:spcPct val="90000"/>
              </a:lnSpc>
              <a:spcBef>
                <a:spcPct val="50000"/>
              </a:spcBef>
              <a:buClr>
                <a:schemeClr val="accent2"/>
              </a:buClr>
              <a:buSzPct val="80000"/>
              <a:buFont typeface="Wingdings" panose="05000000000000000000" pitchFamily="2" charset="2"/>
              <a:defRPr/>
            </a:pPr>
            <a:r>
              <a:rPr kumimoji="1" lang="en-US" altLang="zh-CN" sz="1600" b="1" kern="1200" cap="none" spc="0" normalizeH="0" baseline="0" noProof="0" dirty="0">
                <a:solidFill>
                  <a:srgbClr val="C00000"/>
                </a:solidFill>
                <a:latin typeface="+mn-ea"/>
                <a:ea typeface="+mn-ea"/>
                <a:cs typeface="+mn-cs"/>
                <a:sym typeface="Wingdings" panose="05000000000000000000"/>
              </a:rPr>
              <a:t></a:t>
            </a:r>
            <a:endParaRPr kumimoji="1" lang="zh-CN" altLang="en-US" sz="1600" b="1" kern="1200" cap="none" spc="0" normalizeH="0" baseline="0" noProof="0" dirty="0">
              <a:solidFill>
                <a:srgbClr val="C00000"/>
              </a:solidFill>
              <a:latin typeface="+mn-ea"/>
              <a:ea typeface="+mn-ea"/>
              <a:cs typeface="+mn-cs"/>
            </a:endParaRPr>
          </a:p>
        </p:txBody>
      </p:sp>
      <p:sp>
        <p:nvSpPr>
          <p:cNvPr id="95" name="Text Box 55"/>
          <p:cNvSpPr txBox="1">
            <a:spLocks noChangeArrowheads="1"/>
          </p:cNvSpPr>
          <p:nvPr/>
        </p:nvSpPr>
        <p:spPr bwMode="auto">
          <a:xfrm>
            <a:off x="3667125" y="3975100"/>
            <a:ext cx="357188" cy="314325"/>
          </a:xfrm>
          <a:prstGeom prst="rect">
            <a:avLst/>
          </a:prstGeom>
          <a:noFill/>
          <a:ln w="9525">
            <a:noFill/>
            <a:miter lim="800000"/>
          </a:ln>
        </p:spPr>
        <p:txBody>
          <a:bodyPr>
            <a:spAutoFit/>
          </a:bodyPr>
          <a:lstStyle/>
          <a:p>
            <a:pPr marR="0" defTabSz="914400">
              <a:lnSpc>
                <a:spcPct val="90000"/>
              </a:lnSpc>
              <a:spcBef>
                <a:spcPct val="50000"/>
              </a:spcBef>
              <a:buClr>
                <a:schemeClr val="accent2"/>
              </a:buClr>
              <a:buSzPct val="80000"/>
              <a:buFont typeface="Wingdings" panose="05000000000000000000" pitchFamily="2" charset="2"/>
              <a:defRPr/>
            </a:pPr>
            <a:r>
              <a:rPr kumimoji="1" lang="en-US" altLang="zh-CN" sz="1600" b="1" kern="1200" cap="none" spc="0" normalizeH="0" baseline="0" noProof="0" dirty="0">
                <a:solidFill>
                  <a:srgbClr val="C00000"/>
                </a:solidFill>
                <a:latin typeface="+mn-ea"/>
                <a:ea typeface="+mn-ea"/>
                <a:cs typeface="+mn-cs"/>
                <a:sym typeface="Wingdings" panose="05000000000000000000"/>
              </a:rPr>
              <a:t></a:t>
            </a:r>
            <a:endParaRPr kumimoji="1" lang="zh-CN" altLang="en-US" sz="1600" b="1" kern="1200" cap="none" spc="0" normalizeH="0" baseline="0" noProof="0" dirty="0">
              <a:solidFill>
                <a:srgbClr val="C00000"/>
              </a:solidFill>
              <a:latin typeface="+mn-ea"/>
              <a:ea typeface="+mn-ea"/>
              <a:cs typeface="+mn-cs"/>
            </a:endParaRPr>
          </a:p>
        </p:txBody>
      </p:sp>
      <p:sp>
        <p:nvSpPr>
          <p:cNvPr id="96" name="Text Box 55"/>
          <p:cNvSpPr txBox="1">
            <a:spLocks noChangeArrowheads="1"/>
          </p:cNvSpPr>
          <p:nvPr/>
        </p:nvSpPr>
        <p:spPr bwMode="auto">
          <a:xfrm>
            <a:off x="4357688" y="4470400"/>
            <a:ext cx="357188" cy="369888"/>
          </a:xfrm>
          <a:prstGeom prst="rect">
            <a:avLst/>
          </a:prstGeom>
          <a:noFill/>
          <a:ln w="9525">
            <a:noFill/>
            <a:miter lim="800000"/>
          </a:ln>
        </p:spPr>
        <p:txBody>
          <a:bodyPr>
            <a:spAutoFit/>
          </a:bodyPr>
          <a:lstStyle/>
          <a:p>
            <a:pPr marR="0" defTabSz="914400">
              <a:lnSpc>
                <a:spcPct val="90000"/>
              </a:lnSpc>
              <a:spcBef>
                <a:spcPct val="50000"/>
              </a:spcBef>
              <a:buClr>
                <a:schemeClr val="accent2"/>
              </a:buClr>
              <a:buSzPct val="80000"/>
              <a:buFont typeface="Wingdings" panose="05000000000000000000" pitchFamily="2" charset="2"/>
              <a:defRPr/>
            </a:pPr>
            <a:r>
              <a:rPr kumimoji="1" lang="en-US" altLang="zh-CN" sz="2000" b="1" kern="1200" cap="none" spc="0" normalizeH="0" baseline="0" noProof="0" dirty="0">
                <a:solidFill>
                  <a:srgbClr val="C00000"/>
                </a:solidFill>
                <a:latin typeface="+mj-lt"/>
                <a:ea typeface="+mn-ea"/>
                <a:cs typeface="+mn-cs"/>
              </a:rPr>
              <a:t>X</a:t>
            </a:r>
            <a:endParaRPr kumimoji="1" lang="zh-CN" altLang="en-US" sz="2000" b="1" kern="1200" cap="none" spc="0" normalizeH="0" baseline="0" noProof="0" dirty="0">
              <a:solidFill>
                <a:srgbClr val="C00000"/>
              </a:solidFill>
              <a:latin typeface="+mj-lt"/>
              <a:ea typeface="+mn-ea"/>
              <a:cs typeface="+mn-cs"/>
            </a:endParaRPr>
          </a:p>
        </p:txBody>
      </p:sp>
      <p:grpSp>
        <p:nvGrpSpPr>
          <p:cNvPr id="100" name="组合 99"/>
          <p:cNvGrpSpPr/>
          <p:nvPr/>
        </p:nvGrpSpPr>
        <p:grpSpPr>
          <a:xfrm>
            <a:off x="6840538" y="3922713"/>
            <a:ext cx="1857375" cy="966787"/>
            <a:chOff x="6072198" y="4000510"/>
            <a:chExt cx="1857388" cy="966588"/>
          </a:xfrm>
        </p:grpSpPr>
        <p:sp>
          <p:nvSpPr>
            <p:cNvPr id="63573" name="Text Box 54"/>
            <p:cNvSpPr txBox="1"/>
            <p:nvPr/>
          </p:nvSpPr>
          <p:spPr>
            <a:xfrm>
              <a:off x="6072199" y="4000510"/>
              <a:ext cx="1428760" cy="369332"/>
            </a:xfrm>
            <a:prstGeom prst="rect">
              <a:avLst/>
            </a:prstGeom>
            <a:noFill/>
            <a:ln w="9525">
              <a:noFill/>
            </a:ln>
          </p:spPr>
          <p:txBody>
            <a:bodyPr>
              <a:spAutoFit/>
            </a:bodyPr>
            <a:p>
              <a:pPr>
                <a:spcBef>
                  <a:spcPct val="50000"/>
                </a:spcBef>
              </a:pPr>
              <a:r>
                <a:rPr lang="zh-CN" altLang="en-US" sz="1800" b="1" dirty="0">
                  <a:latin typeface="黑体" panose="02010609060101010101" pitchFamily="49" charset="-122"/>
                  <a:ea typeface="黑体" panose="02010609060101010101" pitchFamily="49" charset="-122"/>
                </a:rPr>
                <a:t>等价状态对</a:t>
              </a:r>
              <a:endParaRPr lang="zh-CN" altLang="en-US" sz="1800" b="1" dirty="0">
                <a:latin typeface="黑体" panose="02010609060101010101" pitchFamily="49" charset="-122"/>
                <a:ea typeface="黑体" panose="02010609060101010101" pitchFamily="49" charset="-122"/>
              </a:endParaRPr>
            </a:p>
          </p:txBody>
        </p:sp>
        <p:sp>
          <p:nvSpPr>
            <p:cNvPr id="98" name="Text Box 55"/>
            <p:cNvSpPr txBox="1">
              <a:spLocks noChangeArrowheads="1"/>
            </p:cNvSpPr>
            <p:nvPr/>
          </p:nvSpPr>
          <p:spPr bwMode="auto">
            <a:xfrm>
              <a:off x="6072198" y="4357623"/>
              <a:ext cx="1857388" cy="609475"/>
            </a:xfrm>
            <a:prstGeom prst="rect">
              <a:avLst/>
            </a:prstGeom>
            <a:noFill/>
            <a:ln w="9525">
              <a:noFill/>
              <a:miter lim="800000"/>
            </a:ln>
            <a:effectLst/>
          </p:spPr>
          <p:txBody>
            <a:bodyPr>
              <a:spAutoFit/>
            </a:bodyPr>
            <a:lstStyle/>
            <a:p>
              <a:pPr marR="0" defTabSz="914400">
                <a:lnSpc>
                  <a:spcPct val="80000"/>
                </a:lnSpc>
                <a:spcBef>
                  <a:spcPct val="50000"/>
                </a:spcBef>
                <a:buClrTx/>
                <a:buSzTx/>
                <a:buFontTx/>
                <a:defRPr/>
              </a:pPr>
              <a:r>
                <a:rPr kumimoji="1" lang="en-US" altLang="zh-CN" sz="1600" b="1" kern="1200" cap="none" spc="0" normalizeH="0" baseline="0" noProof="0" dirty="0">
                  <a:latin typeface="+mj-lt"/>
                  <a:ea typeface="宋体" panose="02010600030101010101" pitchFamily="2" charset="-122"/>
                  <a:cs typeface="+mn-cs"/>
                </a:rPr>
                <a:t>{ a ,b }</a:t>
              </a:r>
              <a:r>
                <a:rPr kumimoji="1" lang="zh-CN" altLang="en-US" sz="1600" b="1" kern="1200" cap="none" spc="0" normalizeH="0" baseline="0" noProof="0" dirty="0">
                  <a:latin typeface="+mj-lt"/>
                  <a:ea typeface="宋体" panose="02010600030101010101" pitchFamily="2" charset="-122"/>
                  <a:cs typeface="+mn-cs"/>
                </a:rPr>
                <a:t>、 </a:t>
              </a:r>
              <a:r>
                <a:rPr kumimoji="1" lang="en-US" altLang="zh-CN" sz="1600" b="1" kern="1200" cap="none" spc="0" normalizeH="0" baseline="0" noProof="0" dirty="0">
                  <a:latin typeface="+mj-lt"/>
                  <a:ea typeface="宋体" panose="02010600030101010101" pitchFamily="2" charset="-122"/>
                  <a:cs typeface="+mn-cs"/>
                </a:rPr>
                <a:t>{ a ,e }</a:t>
              </a:r>
              <a:endParaRPr kumimoji="1" lang="zh-CN" altLang="en-US" sz="1600" b="1" kern="1200" cap="none" spc="0" normalizeH="0" baseline="0" noProof="0" dirty="0">
                <a:latin typeface="+mj-lt"/>
                <a:ea typeface="宋体" panose="02010600030101010101" pitchFamily="2" charset="-122"/>
                <a:cs typeface="+mn-cs"/>
              </a:endParaRPr>
            </a:p>
            <a:p>
              <a:pPr marR="0" defTabSz="914400">
                <a:lnSpc>
                  <a:spcPct val="80000"/>
                </a:lnSpc>
                <a:spcBef>
                  <a:spcPct val="50000"/>
                </a:spcBef>
                <a:buClrTx/>
                <a:buSzTx/>
                <a:buFontTx/>
                <a:defRPr/>
              </a:pPr>
              <a:r>
                <a:rPr kumimoji="1" lang="en-US" altLang="zh-CN" sz="1600" b="1" kern="1200" cap="none" spc="0" normalizeH="0" baseline="0" noProof="0" dirty="0">
                  <a:latin typeface="+mj-lt"/>
                  <a:ea typeface="宋体" panose="02010600030101010101" pitchFamily="2" charset="-122"/>
                  <a:cs typeface="+mn-cs"/>
                </a:rPr>
                <a:t>{ b ,e }</a:t>
              </a:r>
              <a:r>
                <a:rPr kumimoji="1" lang="zh-CN" altLang="en-US" sz="1600" b="1" kern="1200" cap="none" spc="0" normalizeH="0" baseline="0" noProof="0" dirty="0">
                  <a:latin typeface="+mj-lt"/>
                  <a:ea typeface="宋体" panose="02010600030101010101" pitchFamily="2" charset="-122"/>
                  <a:cs typeface="+mn-cs"/>
                </a:rPr>
                <a:t>、 </a:t>
              </a:r>
              <a:r>
                <a:rPr kumimoji="1" lang="en-US" altLang="zh-CN" sz="1600" b="1" kern="1200" cap="none" spc="0" normalizeH="0" baseline="0" noProof="0" dirty="0">
                  <a:latin typeface="+mj-lt"/>
                  <a:ea typeface="宋体" panose="02010600030101010101" pitchFamily="2" charset="-122"/>
                  <a:cs typeface="+mn-cs"/>
                </a:rPr>
                <a:t>{ c ,f }</a:t>
              </a:r>
              <a:endParaRPr kumimoji="1" lang="en-US" altLang="zh-CN" sz="1600" b="1" kern="1200" cap="none" spc="0" normalizeH="0" baseline="0" noProof="0" dirty="0">
                <a:latin typeface="+mj-lt"/>
                <a:ea typeface="宋体" panose="02010600030101010101" pitchFamily="2" charset="-122"/>
                <a:cs typeface="+mn-cs"/>
              </a:endParaRPr>
            </a:p>
          </p:txBody>
        </p:sp>
      </p:grpSp>
      <p:grpSp>
        <p:nvGrpSpPr>
          <p:cNvPr id="102" name="组合 101"/>
          <p:cNvGrpSpPr/>
          <p:nvPr/>
        </p:nvGrpSpPr>
        <p:grpSpPr>
          <a:xfrm>
            <a:off x="4367213" y="3057525"/>
            <a:ext cx="1081087" cy="523875"/>
            <a:chOff x="4367699" y="3136091"/>
            <a:chExt cx="1080000" cy="523220"/>
          </a:xfrm>
        </p:grpSpPr>
        <p:sp>
          <p:nvSpPr>
            <p:cNvPr id="63571" name="圆角矩形标注 13"/>
            <p:cNvSpPr/>
            <p:nvPr/>
          </p:nvSpPr>
          <p:spPr>
            <a:xfrm>
              <a:off x="4427984" y="3147814"/>
              <a:ext cx="936000" cy="468000"/>
            </a:xfrm>
            <a:prstGeom prst="wedgeRoundRectCallout">
              <a:avLst>
                <a:gd name="adj1" fmla="val -60148"/>
                <a:gd name="adj2" fmla="val 48764"/>
                <a:gd name="adj3" fmla="val 16667"/>
              </a:avLst>
            </a:prstGeom>
            <a:solidFill>
              <a:schemeClr val="tx1"/>
            </a:solidFill>
            <a:ln w="19050" cap="flat" cmpd="sng">
              <a:solidFill>
                <a:srgbClr val="C00000"/>
              </a:solidFill>
              <a:prstDash val="solid"/>
              <a:round/>
              <a:headEnd type="none" w="med" len="med"/>
              <a:tailEnd type="none" w="med" len="med"/>
            </a:ln>
          </p:spPr>
          <p:txBody>
            <a:bodyPr>
              <a:spAutoFit/>
            </a:bodyPr>
            <a:p>
              <a:endParaRPr lang="zh-CN" altLang="en-US" dirty="0">
                <a:latin typeface="Arial" panose="020B0604020202020204" pitchFamily="34" charset="0"/>
              </a:endParaRPr>
            </a:p>
          </p:txBody>
        </p:sp>
        <p:sp>
          <p:nvSpPr>
            <p:cNvPr id="63572" name="Text Box 34"/>
            <p:cNvSpPr txBox="1"/>
            <p:nvPr/>
          </p:nvSpPr>
          <p:spPr>
            <a:xfrm>
              <a:off x="4367699" y="3136091"/>
              <a:ext cx="1080000" cy="523220"/>
            </a:xfrm>
            <a:prstGeom prst="rect">
              <a:avLst/>
            </a:prstGeom>
            <a:noFill/>
            <a:ln w="19050">
              <a:noFill/>
            </a:ln>
          </p:spPr>
          <p:txBody>
            <a:bodyPr>
              <a:spAutoFit/>
            </a:bodyPr>
            <a:p>
              <a:pPr algn="ctr"/>
              <a:r>
                <a:rPr lang="zh-CN" altLang="en-US" sz="1400" b="1" dirty="0">
                  <a:latin typeface="Arial" panose="020B0604020202020204" pitchFamily="34" charset="0"/>
                  <a:ea typeface="黑体" panose="02010609060101010101" pitchFamily="49" charset="-122"/>
                </a:rPr>
                <a:t>竖列横排</a:t>
              </a:r>
              <a:endParaRPr lang="en-US" altLang="zh-CN" sz="1400" b="1" dirty="0">
                <a:latin typeface="Arial" panose="020B0604020202020204" pitchFamily="34" charset="0"/>
                <a:ea typeface="黑体" panose="02010609060101010101" pitchFamily="49" charset="-122"/>
              </a:endParaRPr>
            </a:p>
            <a:p>
              <a:pPr algn="ctr"/>
              <a:r>
                <a:rPr lang="zh-CN" altLang="en-US" sz="1400" b="1" dirty="0">
                  <a:latin typeface="Arial" panose="020B0604020202020204" pitchFamily="34" charset="0"/>
                  <a:ea typeface="黑体" panose="02010609060101010101" pitchFamily="49" charset="-122"/>
                </a:rPr>
                <a:t>掐头去尾</a:t>
              </a:r>
              <a:endParaRPr lang="zh-CN" altLang="en-US" sz="1400" b="1" dirty="0">
                <a:latin typeface="Arial" panose="020B0604020202020204" pitchFamily="34" charset="0"/>
                <a:ea typeface="黑体" panose="02010609060101010101" pitchFamily="49" charset="-122"/>
              </a:endParaRPr>
            </a:p>
          </p:txBody>
        </p:sp>
      </p:grpSp>
      <p:sp>
        <p:nvSpPr>
          <p:cNvPr id="63569" name="标题 1"/>
          <p:cNvSpPr>
            <a:spLocks noGrp="1"/>
          </p:cNvSpPr>
          <p:nvPr>
            <p:ph type="title"/>
          </p:nvPr>
        </p:nvSpPr>
        <p:spPr>
          <a:xfrm>
            <a:off x="685800" y="80963"/>
            <a:ext cx="7772400" cy="330200"/>
          </a:xfrm>
        </p:spPr>
        <p:txBody>
          <a:bodyPr vert="horz" wrap="square" lIns="92075" tIns="46038" rIns="92075" bIns="46038" anchor="ctr"/>
          <a:p>
            <a:r>
              <a:rPr lang="zh-CN" altLang="en-US" sz="2400" dirty="0">
                <a:solidFill>
                  <a:srgbClr val="0000CC"/>
                </a:solidFill>
                <a:latin typeface="黑体" panose="02010609060101010101" pitchFamily="49" charset="-122"/>
                <a:ea typeface="黑体" panose="02010609060101010101" pitchFamily="49" charset="-122"/>
                <a:cs typeface="+mj-cs"/>
              </a:rPr>
              <a:t>隐含表法</a:t>
            </a:r>
            <a:r>
              <a:rPr lang="zh-CN" altLang="en-US" sz="2400" dirty="0">
                <a:latin typeface="黑体" panose="02010609060101010101" pitchFamily="49" charset="-122"/>
                <a:ea typeface="黑体" panose="02010609060101010101" pitchFamily="49" charset="-122"/>
                <a:cs typeface="+mj-cs"/>
              </a:rPr>
              <a:t>化简状态表</a:t>
            </a:r>
            <a:endParaRPr lang="zh-CN" altLang="en-US" dirty="0">
              <a:latin typeface="黑体" panose="02010609060101010101" pitchFamily="49" charset="-122"/>
              <a:ea typeface="黑体" panose="02010609060101010101" pitchFamily="49" charset="-122"/>
              <a:cs typeface="+mj-cs"/>
            </a:endParaRPr>
          </a:p>
        </p:txBody>
      </p:sp>
      <p:sp>
        <p:nvSpPr>
          <p:cNvPr id="2" name="灯片编号占位符 1"/>
          <p:cNvSpPr txBox="1">
            <a:spLocks noGrp="1"/>
          </p:cNvSpPr>
          <p:nvPr>
            <p:ph type="sldNum" sz="quarter" idx="4"/>
          </p:nvPr>
        </p:nvSpPr>
        <p:spPr bwMode="auto"/>
        <p:txBody>
          <a:bodyPr wrap="square" lIns="92075" tIns="46038" rIns="92075" bIns="46038" numCol="1" anchor="ctr"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000" dirty="0"/>
            </a:fld>
            <a:endParaRPr lang="en-US" altLang="zh-CN" sz="10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ox(in)">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dissolve">
                                      <p:cBhvr>
                                        <p:cTn id="12" dur="500"/>
                                        <p:tgtEl>
                                          <p:spTgt spid="5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2"/>
                                        </p:tgtEl>
                                        <p:attrNameLst>
                                          <p:attrName>style.visibility</p:attrName>
                                        </p:attrNameLst>
                                      </p:cBhvr>
                                      <p:to>
                                        <p:strVal val="visible"/>
                                      </p:to>
                                    </p:set>
                                    <p:animEffect transition="in" filter="dissolve">
                                      <p:cBhvr>
                                        <p:cTn id="17" dur="500"/>
                                        <p:tgtEl>
                                          <p:spTgt spid="10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barn(inHorizontal)">
                                      <p:cBhvr>
                                        <p:cTn id="22" dur="500"/>
                                        <p:tgtEl>
                                          <p:spTgt spid="5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03"/>
                                        </p:tgtEl>
                                        <p:attrNameLst>
                                          <p:attrName>style.visibility</p:attrName>
                                        </p:attrNameLst>
                                      </p:cBhvr>
                                      <p:to>
                                        <p:strVal val="visible"/>
                                      </p:to>
                                    </p:set>
                                    <p:animEffect transition="in" filter="dissolve">
                                      <p:cBhvr>
                                        <p:cTn id="27" dur="500"/>
                                        <p:tgtEl>
                                          <p:spTgt spid="103"/>
                                        </p:tgtEl>
                                      </p:cBhvr>
                                    </p:animEffect>
                                  </p:childTnLst>
                                </p:cTn>
                              </p:par>
                            </p:childTnLst>
                          </p:cTn>
                        </p:par>
                        <p:par>
                          <p:cTn id="28" fill="hold">
                            <p:stCondLst>
                              <p:cond delay="500"/>
                            </p:stCondLst>
                            <p:childTnLst>
                              <p:par>
                                <p:cTn id="29" presetID="9" presetClass="entr" presetSubtype="0" fill="hold" nodeType="afterEffect">
                                  <p:stCondLst>
                                    <p:cond delay="0"/>
                                  </p:stCondLst>
                                  <p:childTnLst>
                                    <p:set>
                                      <p:cBhvr>
                                        <p:cTn id="30" dur="1" fill="hold">
                                          <p:stCondLst>
                                            <p:cond delay="0"/>
                                          </p:stCondLst>
                                        </p:cTn>
                                        <p:tgtEl>
                                          <p:spTgt spid="104"/>
                                        </p:tgtEl>
                                        <p:attrNameLst>
                                          <p:attrName>style.visibility</p:attrName>
                                        </p:attrNameLst>
                                      </p:cBhvr>
                                      <p:to>
                                        <p:strVal val="visible"/>
                                      </p:to>
                                    </p:set>
                                    <p:animEffect transition="in" filter="dissolve">
                                      <p:cBhvr>
                                        <p:cTn id="31" dur="500"/>
                                        <p:tgtEl>
                                          <p:spTgt spid="104"/>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6" fill="hold" grpId="0" nodeType="clickEffect">
                                  <p:stCondLst>
                                    <p:cond delay="0"/>
                                  </p:stCondLst>
                                  <p:childTnLst>
                                    <p:set>
                                      <p:cBhvr>
                                        <p:cTn id="35" dur="1" fill="hold">
                                          <p:stCondLst>
                                            <p:cond delay="0"/>
                                          </p:stCondLst>
                                        </p:cTn>
                                        <p:tgtEl>
                                          <p:spTgt spid="59"/>
                                        </p:tgtEl>
                                        <p:attrNameLst>
                                          <p:attrName>style.visibility</p:attrName>
                                        </p:attrNameLst>
                                      </p:cBhvr>
                                      <p:to>
                                        <p:strVal val="visible"/>
                                      </p:to>
                                    </p:set>
                                    <p:animEffect transition="in" filter="barn(inHorizontal)">
                                      <p:cBhvr>
                                        <p:cTn id="36" dur="500"/>
                                        <p:tgtEl>
                                          <p:spTgt spid="59"/>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6" fill="hold" nodeType="clickEffect">
                                  <p:stCondLst>
                                    <p:cond delay="0"/>
                                  </p:stCondLst>
                                  <p:childTnLst>
                                    <p:set>
                                      <p:cBhvr>
                                        <p:cTn id="40" dur="1" fill="hold">
                                          <p:stCondLst>
                                            <p:cond delay="0"/>
                                          </p:stCondLst>
                                        </p:cTn>
                                        <p:tgtEl>
                                          <p:spTgt spid="63"/>
                                        </p:tgtEl>
                                        <p:attrNameLst>
                                          <p:attrName>style.visibility</p:attrName>
                                        </p:attrNameLst>
                                      </p:cBhvr>
                                      <p:to>
                                        <p:strVal val="visible"/>
                                      </p:to>
                                    </p:set>
                                    <p:animEffect transition="in" filter="barn(inHorizontal)">
                                      <p:cBhvr>
                                        <p:cTn id="41" dur="500"/>
                                        <p:tgtEl>
                                          <p:spTgt spid="63"/>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6" fill="hold" nodeType="clickEffect">
                                  <p:stCondLst>
                                    <p:cond delay="0"/>
                                  </p:stCondLst>
                                  <p:childTnLst>
                                    <p:set>
                                      <p:cBhvr>
                                        <p:cTn id="45" dur="1" fill="hold">
                                          <p:stCondLst>
                                            <p:cond delay="0"/>
                                          </p:stCondLst>
                                        </p:cTn>
                                        <p:tgtEl>
                                          <p:spTgt spid="62"/>
                                        </p:tgtEl>
                                        <p:attrNameLst>
                                          <p:attrName>style.visibility</p:attrName>
                                        </p:attrNameLst>
                                      </p:cBhvr>
                                      <p:to>
                                        <p:strVal val="visible"/>
                                      </p:to>
                                    </p:set>
                                    <p:animEffect transition="in" filter="barn(inHorizontal)">
                                      <p:cBhvr>
                                        <p:cTn id="46" dur="500"/>
                                        <p:tgtEl>
                                          <p:spTgt spid="62"/>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6" fill="hold" nodeType="clickEffect">
                                  <p:stCondLst>
                                    <p:cond delay="0"/>
                                  </p:stCondLst>
                                  <p:childTnLst>
                                    <p:set>
                                      <p:cBhvr>
                                        <p:cTn id="50" dur="1" fill="hold">
                                          <p:stCondLst>
                                            <p:cond delay="0"/>
                                          </p:stCondLst>
                                        </p:cTn>
                                        <p:tgtEl>
                                          <p:spTgt spid="64"/>
                                        </p:tgtEl>
                                        <p:attrNameLst>
                                          <p:attrName>style.visibility</p:attrName>
                                        </p:attrNameLst>
                                      </p:cBhvr>
                                      <p:to>
                                        <p:strVal val="visible"/>
                                      </p:to>
                                    </p:set>
                                    <p:animEffect transition="in" filter="barn(inHorizontal)">
                                      <p:cBhvr>
                                        <p:cTn id="51" dur="500"/>
                                        <p:tgtEl>
                                          <p:spTgt spid="64"/>
                                        </p:tgtEl>
                                      </p:cBhvr>
                                    </p:animEffect>
                                  </p:childTnLst>
                                </p:cTn>
                              </p:par>
                            </p:childTnLst>
                          </p:cTn>
                        </p:par>
                      </p:childTnLst>
                    </p:cTn>
                  </p:par>
                  <p:par>
                    <p:cTn id="52" fill="hold">
                      <p:stCondLst>
                        <p:cond delay="indefinite"/>
                      </p:stCondLst>
                      <p:childTnLst>
                        <p:par>
                          <p:cTn id="53" fill="hold">
                            <p:stCondLst>
                              <p:cond delay="0"/>
                            </p:stCondLst>
                            <p:childTnLst>
                              <p:par>
                                <p:cTn id="54" presetID="16" presetClass="entr" presetSubtype="26" fill="hold" nodeType="clickEffect">
                                  <p:stCondLst>
                                    <p:cond delay="0"/>
                                  </p:stCondLst>
                                  <p:childTnLst>
                                    <p:set>
                                      <p:cBhvr>
                                        <p:cTn id="55" dur="1" fill="hold">
                                          <p:stCondLst>
                                            <p:cond delay="0"/>
                                          </p:stCondLst>
                                        </p:cTn>
                                        <p:tgtEl>
                                          <p:spTgt spid="61"/>
                                        </p:tgtEl>
                                        <p:attrNameLst>
                                          <p:attrName>style.visibility</p:attrName>
                                        </p:attrNameLst>
                                      </p:cBhvr>
                                      <p:to>
                                        <p:strVal val="visible"/>
                                      </p:to>
                                    </p:set>
                                    <p:animEffect transition="in" filter="barn(inHorizontal)">
                                      <p:cBhvr>
                                        <p:cTn id="56" dur="500"/>
                                        <p:tgtEl>
                                          <p:spTgt spid="61"/>
                                        </p:tgtEl>
                                      </p:cBhvr>
                                    </p:animEffect>
                                  </p:childTnLst>
                                </p:cTn>
                              </p:par>
                            </p:childTnLst>
                          </p:cTn>
                        </p:par>
                      </p:childTnLst>
                    </p:cTn>
                  </p:par>
                  <p:par>
                    <p:cTn id="57" fill="hold">
                      <p:stCondLst>
                        <p:cond delay="indefinite"/>
                      </p:stCondLst>
                      <p:childTnLst>
                        <p:par>
                          <p:cTn id="58" fill="hold">
                            <p:stCondLst>
                              <p:cond delay="0"/>
                            </p:stCondLst>
                            <p:childTnLst>
                              <p:par>
                                <p:cTn id="59" presetID="16" presetClass="entr" presetSubtype="26" fill="hold" nodeType="clickEffect">
                                  <p:stCondLst>
                                    <p:cond delay="0"/>
                                  </p:stCondLst>
                                  <p:childTnLst>
                                    <p:set>
                                      <p:cBhvr>
                                        <p:cTn id="60" dur="1" fill="hold">
                                          <p:stCondLst>
                                            <p:cond delay="0"/>
                                          </p:stCondLst>
                                        </p:cTn>
                                        <p:tgtEl>
                                          <p:spTgt spid="60"/>
                                        </p:tgtEl>
                                        <p:attrNameLst>
                                          <p:attrName>style.visibility</p:attrName>
                                        </p:attrNameLst>
                                      </p:cBhvr>
                                      <p:to>
                                        <p:strVal val="visible"/>
                                      </p:to>
                                    </p:set>
                                    <p:animEffect transition="in" filter="barn(inHorizontal)">
                                      <p:cBhvr>
                                        <p:cTn id="61" dur="500"/>
                                        <p:tgtEl>
                                          <p:spTgt spid="60"/>
                                        </p:tgtEl>
                                      </p:cBhvr>
                                    </p:animEffect>
                                  </p:childTnLst>
                                </p:cTn>
                              </p:par>
                            </p:childTnLst>
                          </p:cTn>
                        </p:par>
                      </p:childTnLst>
                    </p:cTn>
                  </p:par>
                  <p:par>
                    <p:cTn id="62" fill="hold">
                      <p:stCondLst>
                        <p:cond delay="indefinite"/>
                      </p:stCondLst>
                      <p:childTnLst>
                        <p:par>
                          <p:cTn id="63" fill="hold">
                            <p:stCondLst>
                              <p:cond delay="0"/>
                            </p:stCondLst>
                            <p:childTnLst>
                              <p:par>
                                <p:cTn id="64" presetID="16" presetClass="entr" presetSubtype="26" fill="hold" nodeType="clickEffect">
                                  <p:stCondLst>
                                    <p:cond delay="0"/>
                                  </p:stCondLst>
                                  <p:childTnLst>
                                    <p:set>
                                      <p:cBhvr>
                                        <p:cTn id="65" dur="1" fill="hold">
                                          <p:stCondLst>
                                            <p:cond delay="0"/>
                                          </p:stCondLst>
                                        </p:cTn>
                                        <p:tgtEl>
                                          <p:spTgt spid="65"/>
                                        </p:tgtEl>
                                        <p:attrNameLst>
                                          <p:attrName>style.visibility</p:attrName>
                                        </p:attrNameLst>
                                      </p:cBhvr>
                                      <p:to>
                                        <p:strVal val="visible"/>
                                      </p:to>
                                    </p:set>
                                    <p:animEffect transition="in" filter="barn(inHorizontal)">
                                      <p:cBhvr>
                                        <p:cTn id="66" dur="500"/>
                                        <p:tgtEl>
                                          <p:spTgt spid="65"/>
                                        </p:tgtEl>
                                      </p:cBhvr>
                                    </p:animEffect>
                                  </p:childTnLst>
                                </p:cTn>
                              </p:par>
                            </p:childTnLst>
                          </p:cTn>
                        </p:par>
                      </p:childTnLst>
                    </p:cTn>
                  </p:par>
                  <p:par>
                    <p:cTn id="67" fill="hold">
                      <p:stCondLst>
                        <p:cond delay="indefinite"/>
                      </p:stCondLst>
                      <p:childTnLst>
                        <p:par>
                          <p:cTn id="68" fill="hold">
                            <p:stCondLst>
                              <p:cond delay="0"/>
                            </p:stCondLst>
                            <p:childTnLst>
                              <p:par>
                                <p:cTn id="69" presetID="16" presetClass="entr" presetSubtype="26" fill="hold" grpId="0" nodeType="clickEffect">
                                  <p:stCondLst>
                                    <p:cond delay="0"/>
                                  </p:stCondLst>
                                  <p:childTnLst>
                                    <p:set>
                                      <p:cBhvr>
                                        <p:cTn id="70" dur="1" fill="hold">
                                          <p:stCondLst>
                                            <p:cond delay="0"/>
                                          </p:stCondLst>
                                        </p:cTn>
                                        <p:tgtEl>
                                          <p:spTgt spid="66"/>
                                        </p:tgtEl>
                                        <p:attrNameLst>
                                          <p:attrName>style.visibility</p:attrName>
                                        </p:attrNameLst>
                                      </p:cBhvr>
                                      <p:to>
                                        <p:strVal val="visible"/>
                                      </p:to>
                                    </p:set>
                                    <p:animEffect transition="in" filter="barn(inHorizontal)">
                                      <p:cBhvr>
                                        <p:cTn id="71" dur="500"/>
                                        <p:tgtEl>
                                          <p:spTgt spid="66"/>
                                        </p:tgtEl>
                                      </p:cBhvr>
                                    </p:animEffect>
                                  </p:childTnLst>
                                </p:cTn>
                              </p:par>
                            </p:childTnLst>
                          </p:cTn>
                        </p:par>
                      </p:childTnLst>
                    </p:cTn>
                  </p:par>
                  <p:par>
                    <p:cTn id="72" fill="hold">
                      <p:stCondLst>
                        <p:cond delay="indefinite"/>
                      </p:stCondLst>
                      <p:childTnLst>
                        <p:par>
                          <p:cTn id="73" fill="hold">
                            <p:stCondLst>
                              <p:cond delay="0"/>
                            </p:stCondLst>
                            <p:childTnLst>
                              <p:par>
                                <p:cTn id="74" presetID="16" presetClass="entr" presetSubtype="26" fill="hold" grpId="0" nodeType="clickEffect">
                                  <p:stCondLst>
                                    <p:cond delay="0"/>
                                  </p:stCondLst>
                                  <p:childTnLst>
                                    <p:set>
                                      <p:cBhvr>
                                        <p:cTn id="75" dur="1" fill="hold">
                                          <p:stCondLst>
                                            <p:cond delay="0"/>
                                          </p:stCondLst>
                                        </p:cTn>
                                        <p:tgtEl>
                                          <p:spTgt spid="67"/>
                                        </p:tgtEl>
                                        <p:attrNameLst>
                                          <p:attrName>style.visibility</p:attrName>
                                        </p:attrNameLst>
                                      </p:cBhvr>
                                      <p:to>
                                        <p:strVal val="visible"/>
                                      </p:to>
                                    </p:set>
                                    <p:animEffect transition="in" filter="barn(inHorizontal)">
                                      <p:cBhvr>
                                        <p:cTn id="76" dur="500"/>
                                        <p:tgtEl>
                                          <p:spTgt spid="67"/>
                                        </p:tgtEl>
                                      </p:cBhvr>
                                    </p:animEffect>
                                  </p:childTnLst>
                                </p:cTn>
                              </p:par>
                            </p:childTnLst>
                          </p:cTn>
                        </p:par>
                      </p:childTnLst>
                    </p:cTn>
                  </p:par>
                  <p:par>
                    <p:cTn id="77" fill="hold">
                      <p:stCondLst>
                        <p:cond delay="indefinite"/>
                      </p:stCondLst>
                      <p:childTnLst>
                        <p:par>
                          <p:cTn id="78" fill="hold">
                            <p:stCondLst>
                              <p:cond delay="0"/>
                            </p:stCondLst>
                            <p:childTnLst>
                              <p:par>
                                <p:cTn id="79" presetID="16" presetClass="entr" presetSubtype="26" fill="hold" grpId="0" nodeType="clickEffect">
                                  <p:stCondLst>
                                    <p:cond delay="0"/>
                                  </p:stCondLst>
                                  <p:childTnLst>
                                    <p:set>
                                      <p:cBhvr>
                                        <p:cTn id="80" dur="1" fill="hold">
                                          <p:stCondLst>
                                            <p:cond delay="0"/>
                                          </p:stCondLst>
                                        </p:cTn>
                                        <p:tgtEl>
                                          <p:spTgt spid="68"/>
                                        </p:tgtEl>
                                        <p:attrNameLst>
                                          <p:attrName>style.visibility</p:attrName>
                                        </p:attrNameLst>
                                      </p:cBhvr>
                                      <p:to>
                                        <p:strVal val="visible"/>
                                      </p:to>
                                    </p:set>
                                    <p:animEffect transition="in" filter="barn(inHorizontal)">
                                      <p:cBhvr>
                                        <p:cTn id="81" dur="500"/>
                                        <p:tgtEl>
                                          <p:spTgt spid="68"/>
                                        </p:tgtEl>
                                      </p:cBhvr>
                                    </p:animEffect>
                                  </p:childTnLst>
                                </p:cTn>
                              </p:par>
                            </p:childTnLst>
                          </p:cTn>
                        </p:par>
                      </p:childTnLst>
                    </p:cTn>
                  </p:par>
                  <p:par>
                    <p:cTn id="82" fill="hold">
                      <p:stCondLst>
                        <p:cond delay="indefinite"/>
                      </p:stCondLst>
                      <p:childTnLst>
                        <p:par>
                          <p:cTn id="83" fill="hold">
                            <p:stCondLst>
                              <p:cond delay="0"/>
                            </p:stCondLst>
                            <p:childTnLst>
                              <p:par>
                                <p:cTn id="84" presetID="16" presetClass="entr" presetSubtype="26" fill="hold" grpId="0" nodeType="clickEffect">
                                  <p:stCondLst>
                                    <p:cond delay="0"/>
                                  </p:stCondLst>
                                  <p:childTnLst>
                                    <p:set>
                                      <p:cBhvr>
                                        <p:cTn id="85" dur="1" fill="hold">
                                          <p:stCondLst>
                                            <p:cond delay="0"/>
                                          </p:stCondLst>
                                        </p:cTn>
                                        <p:tgtEl>
                                          <p:spTgt spid="69"/>
                                        </p:tgtEl>
                                        <p:attrNameLst>
                                          <p:attrName>style.visibility</p:attrName>
                                        </p:attrNameLst>
                                      </p:cBhvr>
                                      <p:to>
                                        <p:strVal val="visible"/>
                                      </p:to>
                                    </p:set>
                                    <p:animEffect transition="in" filter="barn(inHorizontal)">
                                      <p:cBhvr>
                                        <p:cTn id="86" dur="500"/>
                                        <p:tgtEl>
                                          <p:spTgt spid="69"/>
                                        </p:tgtEl>
                                      </p:cBhvr>
                                    </p:animEffect>
                                  </p:childTnLst>
                                </p:cTn>
                              </p:par>
                            </p:childTnLst>
                          </p:cTn>
                        </p:par>
                      </p:childTnLst>
                    </p:cTn>
                  </p:par>
                  <p:par>
                    <p:cTn id="87" fill="hold">
                      <p:stCondLst>
                        <p:cond delay="indefinite"/>
                      </p:stCondLst>
                      <p:childTnLst>
                        <p:par>
                          <p:cTn id="88" fill="hold">
                            <p:stCondLst>
                              <p:cond delay="0"/>
                            </p:stCondLst>
                            <p:childTnLst>
                              <p:par>
                                <p:cTn id="89" presetID="16" presetClass="entr" presetSubtype="26" fill="hold" grpId="0" nodeType="clickEffect">
                                  <p:stCondLst>
                                    <p:cond delay="0"/>
                                  </p:stCondLst>
                                  <p:childTnLst>
                                    <p:set>
                                      <p:cBhvr>
                                        <p:cTn id="90" dur="1" fill="hold">
                                          <p:stCondLst>
                                            <p:cond delay="0"/>
                                          </p:stCondLst>
                                        </p:cTn>
                                        <p:tgtEl>
                                          <p:spTgt spid="70"/>
                                        </p:tgtEl>
                                        <p:attrNameLst>
                                          <p:attrName>style.visibility</p:attrName>
                                        </p:attrNameLst>
                                      </p:cBhvr>
                                      <p:to>
                                        <p:strVal val="visible"/>
                                      </p:to>
                                    </p:set>
                                    <p:animEffect transition="in" filter="barn(inHorizontal)">
                                      <p:cBhvr>
                                        <p:cTn id="91" dur="500"/>
                                        <p:tgtEl>
                                          <p:spTgt spid="70"/>
                                        </p:tgtEl>
                                      </p:cBhvr>
                                    </p:animEffect>
                                  </p:childTnLst>
                                </p:cTn>
                              </p:par>
                            </p:childTnLst>
                          </p:cTn>
                        </p:par>
                      </p:childTnLst>
                    </p:cTn>
                  </p:par>
                  <p:par>
                    <p:cTn id="92" fill="hold">
                      <p:stCondLst>
                        <p:cond delay="indefinite"/>
                      </p:stCondLst>
                      <p:childTnLst>
                        <p:par>
                          <p:cTn id="93" fill="hold">
                            <p:stCondLst>
                              <p:cond delay="0"/>
                            </p:stCondLst>
                            <p:childTnLst>
                              <p:par>
                                <p:cTn id="94" presetID="16" presetClass="entr" presetSubtype="26" fill="hold" grpId="0" nodeType="clickEffect">
                                  <p:stCondLst>
                                    <p:cond delay="0"/>
                                  </p:stCondLst>
                                  <p:childTnLst>
                                    <p:set>
                                      <p:cBhvr>
                                        <p:cTn id="95" dur="1" fill="hold">
                                          <p:stCondLst>
                                            <p:cond delay="0"/>
                                          </p:stCondLst>
                                        </p:cTn>
                                        <p:tgtEl>
                                          <p:spTgt spid="71"/>
                                        </p:tgtEl>
                                        <p:attrNameLst>
                                          <p:attrName>style.visibility</p:attrName>
                                        </p:attrNameLst>
                                      </p:cBhvr>
                                      <p:to>
                                        <p:strVal val="visible"/>
                                      </p:to>
                                    </p:set>
                                    <p:animEffect transition="in" filter="barn(inHorizontal)">
                                      <p:cBhvr>
                                        <p:cTn id="96" dur="500"/>
                                        <p:tgtEl>
                                          <p:spTgt spid="71"/>
                                        </p:tgtEl>
                                      </p:cBhvr>
                                    </p:animEffect>
                                  </p:childTnLst>
                                </p:cTn>
                              </p:par>
                            </p:childTnLst>
                          </p:cTn>
                        </p:par>
                      </p:childTnLst>
                    </p:cTn>
                  </p:par>
                  <p:par>
                    <p:cTn id="97" fill="hold">
                      <p:stCondLst>
                        <p:cond delay="indefinite"/>
                      </p:stCondLst>
                      <p:childTnLst>
                        <p:par>
                          <p:cTn id="98" fill="hold">
                            <p:stCondLst>
                              <p:cond delay="0"/>
                            </p:stCondLst>
                            <p:childTnLst>
                              <p:par>
                                <p:cTn id="99" presetID="16" presetClass="entr" presetSubtype="26" fill="hold" grpId="0" nodeType="clickEffect">
                                  <p:stCondLst>
                                    <p:cond delay="0"/>
                                  </p:stCondLst>
                                  <p:childTnLst>
                                    <p:set>
                                      <p:cBhvr>
                                        <p:cTn id="100" dur="1" fill="hold">
                                          <p:stCondLst>
                                            <p:cond delay="0"/>
                                          </p:stCondLst>
                                        </p:cTn>
                                        <p:tgtEl>
                                          <p:spTgt spid="72"/>
                                        </p:tgtEl>
                                        <p:attrNameLst>
                                          <p:attrName>style.visibility</p:attrName>
                                        </p:attrNameLst>
                                      </p:cBhvr>
                                      <p:to>
                                        <p:strVal val="visible"/>
                                      </p:to>
                                    </p:set>
                                    <p:animEffect transition="in" filter="barn(inHorizontal)">
                                      <p:cBhvr>
                                        <p:cTn id="101" dur="500"/>
                                        <p:tgtEl>
                                          <p:spTgt spid="72"/>
                                        </p:tgtEl>
                                      </p:cBhvr>
                                    </p:animEffect>
                                  </p:childTnLst>
                                </p:cTn>
                              </p:par>
                            </p:childTnLst>
                          </p:cTn>
                        </p:par>
                      </p:childTnLst>
                    </p:cTn>
                  </p:par>
                  <p:par>
                    <p:cTn id="102" fill="hold">
                      <p:stCondLst>
                        <p:cond delay="indefinite"/>
                      </p:stCondLst>
                      <p:childTnLst>
                        <p:par>
                          <p:cTn id="103" fill="hold">
                            <p:stCondLst>
                              <p:cond delay="0"/>
                            </p:stCondLst>
                            <p:childTnLst>
                              <p:par>
                                <p:cTn id="104" presetID="16" presetClass="entr" presetSubtype="26" fill="hold" grpId="0" nodeType="clickEffect">
                                  <p:stCondLst>
                                    <p:cond delay="0"/>
                                  </p:stCondLst>
                                  <p:childTnLst>
                                    <p:set>
                                      <p:cBhvr>
                                        <p:cTn id="105" dur="1" fill="hold">
                                          <p:stCondLst>
                                            <p:cond delay="0"/>
                                          </p:stCondLst>
                                        </p:cTn>
                                        <p:tgtEl>
                                          <p:spTgt spid="73"/>
                                        </p:tgtEl>
                                        <p:attrNameLst>
                                          <p:attrName>style.visibility</p:attrName>
                                        </p:attrNameLst>
                                      </p:cBhvr>
                                      <p:to>
                                        <p:strVal val="visible"/>
                                      </p:to>
                                    </p:set>
                                    <p:animEffect transition="in" filter="barn(inHorizontal)">
                                      <p:cBhvr>
                                        <p:cTn id="106" dur="500"/>
                                        <p:tgtEl>
                                          <p:spTgt spid="73"/>
                                        </p:tgtEl>
                                      </p:cBhvr>
                                    </p:animEffect>
                                  </p:childTnLst>
                                </p:cTn>
                              </p:par>
                            </p:childTnLst>
                          </p:cTn>
                        </p:par>
                      </p:childTnLst>
                    </p:cTn>
                  </p:par>
                  <p:par>
                    <p:cTn id="107" fill="hold">
                      <p:stCondLst>
                        <p:cond delay="indefinite"/>
                      </p:stCondLst>
                      <p:childTnLst>
                        <p:par>
                          <p:cTn id="108" fill="hold">
                            <p:stCondLst>
                              <p:cond delay="0"/>
                            </p:stCondLst>
                            <p:childTnLst>
                              <p:par>
                                <p:cTn id="109" presetID="16" presetClass="entr" presetSubtype="26" fill="hold" grpId="0" nodeType="clickEffect">
                                  <p:stCondLst>
                                    <p:cond delay="0"/>
                                  </p:stCondLst>
                                  <p:childTnLst>
                                    <p:set>
                                      <p:cBhvr>
                                        <p:cTn id="110" dur="1" fill="hold">
                                          <p:stCondLst>
                                            <p:cond delay="0"/>
                                          </p:stCondLst>
                                        </p:cTn>
                                        <p:tgtEl>
                                          <p:spTgt spid="74"/>
                                        </p:tgtEl>
                                        <p:attrNameLst>
                                          <p:attrName>style.visibility</p:attrName>
                                        </p:attrNameLst>
                                      </p:cBhvr>
                                      <p:to>
                                        <p:strVal val="visible"/>
                                      </p:to>
                                    </p:set>
                                    <p:animEffect transition="in" filter="barn(inHorizontal)">
                                      <p:cBhvr>
                                        <p:cTn id="111" dur="500"/>
                                        <p:tgtEl>
                                          <p:spTgt spid="74"/>
                                        </p:tgtEl>
                                      </p:cBhvr>
                                    </p:animEffect>
                                  </p:childTnLst>
                                </p:cTn>
                              </p:par>
                            </p:childTnLst>
                          </p:cTn>
                        </p:par>
                      </p:childTnLst>
                    </p:cTn>
                  </p:par>
                  <p:par>
                    <p:cTn id="112" fill="hold">
                      <p:stCondLst>
                        <p:cond delay="indefinite"/>
                      </p:stCondLst>
                      <p:childTnLst>
                        <p:par>
                          <p:cTn id="113" fill="hold">
                            <p:stCondLst>
                              <p:cond delay="0"/>
                            </p:stCondLst>
                            <p:childTnLst>
                              <p:par>
                                <p:cTn id="114" presetID="16" presetClass="entr" presetSubtype="26" fill="hold" grpId="0" nodeType="clickEffect">
                                  <p:stCondLst>
                                    <p:cond delay="0"/>
                                  </p:stCondLst>
                                  <p:childTnLst>
                                    <p:set>
                                      <p:cBhvr>
                                        <p:cTn id="115" dur="1" fill="hold">
                                          <p:stCondLst>
                                            <p:cond delay="0"/>
                                          </p:stCondLst>
                                        </p:cTn>
                                        <p:tgtEl>
                                          <p:spTgt spid="75"/>
                                        </p:tgtEl>
                                        <p:attrNameLst>
                                          <p:attrName>style.visibility</p:attrName>
                                        </p:attrNameLst>
                                      </p:cBhvr>
                                      <p:to>
                                        <p:strVal val="visible"/>
                                      </p:to>
                                    </p:set>
                                    <p:animEffect transition="in" filter="barn(inHorizontal)">
                                      <p:cBhvr>
                                        <p:cTn id="116" dur="500"/>
                                        <p:tgtEl>
                                          <p:spTgt spid="75"/>
                                        </p:tgtEl>
                                      </p:cBhvr>
                                    </p:animEffect>
                                  </p:childTnLst>
                                </p:cTn>
                              </p:par>
                            </p:childTnLst>
                          </p:cTn>
                        </p:par>
                      </p:childTnLst>
                    </p:cTn>
                  </p:par>
                  <p:par>
                    <p:cTn id="117" fill="hold">
                      <p:stCondLst>
                        <p:cond delay="indefinite"/>
                      </p:stCondLst>
                      <p:childTnLst>
                        <p:par>
                          <p:cTn id="118" fill="hold">
                            <p:stCondLst>
                              <p:cond delay="0"/>
                            </p:stCondLst>
                            <p:childTnLst>
                              <p:par>
                                <p:cTn id="119" presetID="16" presetClass="entr" presetSubtype="26" fill="hold" grpId="0" nodeType="clickEffect">
                                  <p:stCondLst>
                                    <p:cond delay="0"/>
                                  </p:stCondLst>
                                  <p:childTnLst>
                                    <p:set>
                                      <p:cBhvr>
                                        <p:cTn id="120" dur="1" fill="hold">
                                          <p:stCondLst>
                                            <p:cond delay="0"/>
                                          </p:stCondLst>
                                        </p:cTn>
                                        <p:tgtEl>
                                          <p:spTgt spid="76"/>
                                        </p:tgtEl>
                                        <p:attrNameLst>
                                          <p:attrName>style.visibility</p:attrName>
                                        </p:attrNameLst>
                                      </p:cBhvr>
                                      <p:to>
                                        <p:strVal val="visible"/>
                                      </p:to>
                                    </p:set>
                                    <p:animEffect transition="in" filter="barn(inHorizontal)">
                                      <p:cBhvr>
                                        <p:cTn id="121" dur="500"/>
                                        <p:tgtEl>
                                          <p:spTgt spid="76"/>
                                        </p:tgtEl>
                                      </p:cBhvr>
                                    </p:animEffect>
                                  </p:childTnLst>
                                </p:cTn>
                              </p:par>
                            </p:childTnLst>
                          </p:cTn>
                        </p:par>
                      </p:childTnLst>
                    </p:cTn>
                  </p:par>
                  <p:par>
                    <p:cTn id="122" fill="hold">
                      <p:stCondLst>
                        <p:cond delay="indefinite"/>
                      </p:stCondLst>
                      <p:childTnLst>
                        <p:par>
                          <p:cTn id="123" fill="hold">
                            <p:stCondLst>
                              <p:cond delay="0"/>
                            </p:stCondLst>
                            <p:childTnLst>
                              <p:par>
                                <p:cTn id="124" presetID="16" presetClass="entr" presetSubtype="26" fill="hold" grpId="0" nodeType="clickEffect">
                                  <p:stCondLst>
                                    <p:cond delay="0"/>
                                  </p:stCondLst>
                                  <p:childTnLst>
                                    <p:set>
                                      <p:cBhvr>
                                        <p:cTn id="125" dur="1" fill="hold">
                                          <p:stCondLst>
                                            <p:cond delay="0"/>
                                          </p:stCondLst>
                                        </p:cTn>
                                        <p:tgtEl>
                                          <p:spTgt spid="77"/>
                                        </p:tgtEl>
                                        <p:attrNameLst>
                                          <p:attrName>style.visibility</p:attrName>
                                        </p:attrNameLst>
                                      </p:cBhvr>
                                      <p:to>
                                        <p:strVal val="visible"/>
                                      </p:to>
                                    </p:set>
                                    <p:animEffect transition="in" filter="barn(inHorizontal)">
                                      <p:cBhvr>
                                        <p:cTn id="126" dur="500"/>
                                        <p:tgtEl>
                                          <p:spTgt spid="77"/>
                                        </p:tgtEl>
                                      </p:cBhvr>
                                    </p:animEffect>
                                  </p:childTnLst>
                                </p:cTn>
                              </p:par>
                            </p:childTnLst>
                          </p:cTn>
                        </p:par>
                      </p:childTnLst>
                    </p:cTn>
                  </p:par>
                  <p:par>
                    <p:cTn id="127" fill="hold">
                      <p:stCondLst>
                        <p:cond delay="indefinite"/>
                      </p:stCondLst>
                      <p:childTnLst>
                        <p:par>
                          <p:cTn id="128" fill="hold">
                            <p:stCondLst>
                              <p:cond delay="0"/>
                            </p:stCondLst>
                            <p:childTnLst>
                              <p:par>
                                <p:cTn id="129" presetID="16" presetClass="entr" presetSubtype="26" fill="hold" grpId="0" nodeType="clickEffect">
                                  <p:stCondLst>
                                    <p:cond delay="0"/>
                                  </p:stCondLst>
                                  <p:childTnLst>
                                    <p:set>
                                      <p:cBhvr>
                                        <p:cTn id="130" dur="1" fill="hold">
                                          <p:stCondLst>
                                            <p:cond delay="0"/>
                                          </p:stCondLst>
                                        </p:cTn>
                                        <p:tgtEl>
                                          <p:spTgt spid="78"/>
                                        </p:tgtEl>
                                        <p:attrNameLst>
                                          <p:attrName>style.visibility</p:attrName>
                                        </p:attrNameLst>
                                      </p:cBhvr>
                                      <p:to>
                                        <p:strVal val="visible"/>
                                      </p:to>
                                    </p:set>
                                    <p:animEffect transition="in" filter="barn(inHorizontal)">
                                      <p:cBhvr>
                                        <p:cTn id="131" dur="500"/>
                                        <p:tgtEl>
                                          <p:spTgt spid="78"/>
                                        </p:tgtEl>
                                      </p:cBhvr>
                                    </p:animEffect>
                                  </p:childTnLst>
                                </p:cTn>
                              </p:par>
                            </p:childTnLst>
                          </p:cTn>
                        </p:par>
                      </p:childTnLst>
                    </p:cTn>
                  </p:par>
                  <p:par>
                    <p:cTn id="132" fill="hold">
                      <p:stCondLst>
                        <p:cond delay="indefinite"/>
                      </p:stCondLst>
                      <p:childTnLst>
                        <p:par>
                          <p:cTn id="133" fill="hold">
                            <p:stCondLst>
                              <p:cond delay="0"/>
                            </p:stCondLst>
                            <p:childTnLst>
                              <p:par>
                                <p:cTn id="134" presetID="16" presetClass="entr" presetSubtype="26" fill="hold" grpId="0" nodeType="clickEffect">
                                  <p:stCondLst>
                                    <p:cond delay="0"/>
                                  </p:stCondLst>
                                  <p:childTnLst>
                                    <p:set>
                                      <p:cBhvr>
                                        <p:cTn id="135" dur="1" fill="hold">
                                          <p:stCondLst>
                                            <p:cond delay="0"/>
                                          </p:stCondLst>
                                        </p:cTn>
                                        <p:tgtEl>
                                          <p:spTgt spid="79"/>
                                        </p:tgtEl>
                                        <p:attrNameLst>
                                          <p:attrName>style.visibility</p:attrName>
                                        </p:attrNameLst>
                                      </p:cBhvr>
                                      <p:to>
                                        <p:strVal val="visible"/>
                                      </p:to>
                                    </p:set>
                                    <p:animEffect transition="in" filter="barn(inHorizontal)">
                                      <p:cBhvr>
                                        <p:cTn id="136" dur="500"/>
                                        <p:tgtEl>
                                          <p:spTgt spid="79"/>
                                        </p:tgtEl>
                                      </p:cBhvr>
                                    </p:animEffect>
                                  </p:childTnLst>
                                </p:cTn>
                              </p:par>
                            </p:childTnLst>
                          </p:cTn>
                        </p:par>
                      </p:childTnLst>
                    </p:cTn>
                  </p:par>
                  <p:par>
                    <p:cTn id="137" fill="hold">
                      <p:stCondLst>
                        <p:cond delay="indefinite"/>
                      </p:stCondLst>
                      <p:childTnLst>
                        <p:par>
                          <p:cTn id="138" fill="hold">
                            <p:stCondLst>
                              <p:cond delay="0"/>
                            </p:stCondLst>
                            <p:childTnLst>
                              <p:par>
                                <p:cTn id="139" presetID="16" presetClass="entr" presetSubtype="42" fill="hold" grpId="0" nodeType="clickEffect">
                                  <p:stCondLst>
                                    <p:cond delay="0"/>
                                  </p:stCondLst>
                                  <p:childTnLst>
                                    <p:set>
                                      <p:cBhvr>
                                        <p:cTn id="140" dur="1" fill="hold">
                                          <p:stCondLst>
                                            <p:cond delay="0"/>
                                          </p:stCondLst>
                                        </p:cTn>
                                        <p:tgtEl>
                                          <p:spTgt spid="80"/>
                                        </p:tgtEl>
                                        <p:attrNameLst>
                                          <p:attrName>style.visibility</p:attrName>
                                        </p:attrNameLst>
                                      </p:cBhvr>
                                      <p:to>
                                        <p:strVal val="visible"/>
                                      </p:to>
                                    </p:set>
                                    <p:animEffect transition="in" filter="barn(outHorizontal)">
                                      <p:cBhvr>
                                        <p:cTn id="141" dur="500"/>
                                        <p:tgtEl>
                                          <p:spTgt spid="80"/>
                                        </p:tgtEl>
                                      </p:cBhvr>
                                    </p:animEffect>
                                  </p:childTnLst>
                                </p:cTn>
                              </p:par>
                            </p:childTnLst>
                          </p:cTn>
                        </p:par>
                      </p:childTnLst>
                    </p:cTn>
                  </p:par>
                  <p:par>
                    <p:cTn id="142" fill="hold">
                      <p:stCondLst>
                        <p:cond delay="indefinite"/>
                      </p:stCondLst>
                      <p:childTnLst>
                        <p:par>
                          <p:cTn id="143" fill="hold">
                            <p:stCondLst>
                              <p:cond delay="0"/>
                            </p:stCondLst>
                            <p:childTnLst>
                              <p:par>
                                <p:cTn id="144" presetID="16" presetClass="entr" presetSubtype="26" fill="hold" grpId="0" nodeType="clickEffect">
                                  <p:stCondLst>
                                    <p:cond delay="0"/>
                                  </p:stCondLst>
                                  <p:childTnLst>
                                    <p:set>
                                      <p:cBhvr>
                                        <p:cTn id="145" dur="1" fill="hold">
                                          <p:stCondLst>
                                            <p:cond delay="0"/>
                                          </p:stCondLst>
                                        </p:cTn>
                                        <p:tgtEl>
                                          <p:spTgt spid="93"/>
                                        </p:tgtEl>
                                        <p:attrNameLst>
                                          <p:attrName>style.visibility</p:attrName>
                                        </p:attrNameLst>
                                      </p:cBhvr>
                                      <p:to>
                                        <p:strVal val="visible"/>
                                      </p:to>
                                    </p:set>
                                    <p:animEffect transition="in" filter="barn(inHorizontal)">
                                      <p:cBhvr>
                                        <p:cTn id="146" dur="500"/>
                                        <p:tgtEl>
                                          <p:spTgt spid="93"/>
                                        </p:tgtEl>
                                      </p:cBhvr>
                                    </p:animEffect>
                                  </p:childTnLst>
                                </p:cTn>
                              </p:par>
                            </p:childTnLst>
                          </p:cTn>
                        </p:par>
                      </p:childTnLst>
                    </p:cTn>
                  </p:par>
                  <p:par>
                    <p:cTn id="147" fill="hold">
                      <p:stCondLst>
                        <p:cond delay="indefinite"/>
                      </p:stCondLst>
                      <p:childTnLst>
                        <p:par>
                          <p:cTn id="148" fill="hold">
                            <p:stCondLst>
                              <p:cond delay="0"/>
                            </p:stCondLst>
                            <p:childTnLst>
                              <p:par>
                                <p:cTn id="149" presetID="23" presetClass="entr" presetSubtype="16" fill="hold" nodeType="clickEffect">
                                  <p:stCondLst>
                                    <p:cond delay="0"/>
                                  </p:stCondLst>
                                  <p:childTnLst>
                                    <p:set>
                                      <p:cBhvr>
                                        <p:cTn id="150" dur="1" fill="hold">
                                          <p:stCondLst>
                                            <p:cond delay="0"/>
                                          </p:stCondLst>
                                        </p:cTn>
                                        <p:tgtEl>
                                          <p:spTgt spid="81"/>
                                        </p:tgtEl>
                                        <p:attrNameLst>
                                          <p:attrName>style.visibility</p:attrName>
                                        </p:attrNameLst>
                                      </p:cBhvr>
                                      <p:to>
                                        <p:strVal val="visible"/>
                                      </p:to>
                                    </p:set>
                                    <p:anim calcmode="lin" valueType="num">
                                      <p:cBhvr>
                                        <p:cTn id="151" dur="500" fill="hold"/>
                                        <p:tgtEl>
                                          <p:spTgt spid="81"/>
                                        </p:tgtEl>
                                        <p:attrNameLst>
                                          <p:attrName>ppt_w</p:attrName>
                                        </p:attrNameLst>
                                      </p:cBhvr>
                                      <p:tavLst>
                                        <p:tav tm="0">
                                          <p:val>
                                            <p:fltVal val="0.000000"/>
                                          </p:val>
                                        </p:tav>
                                        <p:tav tm="100000">
                                          <p:val>
                                            <p:strVal val="#ppt_w"/>
                                          </p:val>
                                        </p:tav>
                                      </p:tavLst>
                                    </p:anim>
                                    <p:anim calcmode="lin" valueType="num">
                                      <p:cBhvr>
                                        <p:cTn id="152" dur="500" fill="hold"/>
                                        <p:tgtEl>
                                          <p:spTgt spid="81"/>
                                        </p:tgtEl>
                                        <p:attrNameLst>
                                          <p:attrName>ppt_h</p:attrName>
                                        </p:attrNameLst>
                                      </p:cBhvr>
                                      <p:tavLst>
                                        <p:tav tm="0">
                                          <p:val>
                                            <p:fltVal val="0.000000"/>
                                          </p:val>
                                        </p:tav>
                                        <p:tav tm="100000">
                                          <p:val>
                                            <p:strVal val="#ppt_h"/>
                                          </p:val>
                                        </p:tav>
                                      </p:tavLst>
                                    </p:anim>
                                  </p:childTnLst>
                                </p:cTn>
                              </p:par>
                            </p:childTnLst>
                          </p:cTn>
                        </p:par>
                        <p:par>
                          <p:cTn id="153" fill="hold">
                            <p:stCondLst>
                              <p:cond delay="500"/>
                            </p:stCondLst>
                            <p:childTnLst>
                              <p:par>
                                <p:cTn id="154" presetID="9" presetClass="entr" presetSubtype="0" fill="hold" nodeType="afterEffect">
                                  <p:stCondLst>
                                    <p:cond delay="0"/>
                                  </p:stCondLst>
                                  <p:childTnLst>
                                    <p:set>
                                      <p:cBhvr>
                                        <p:cTn id="155" dur="1" fill="hold">
                                          <p:stCondLst>
                                            <p:cond delay="0"/>
                                          </p:stCondLst>
                                        </p:cTn>
                                        <p:tgtEl>
                                          <p:spTgt spid="92"/>
                                        </p:tgtEl>
                                        <p:attrNameLst>
                                          <p:attrName>style.visibility</p:attrName>
                                        </p:attrNameLst>
                                      </p:cBhvr>
                                      <p:to>
                                        <p:strVal val="visible"/>
                                      </p:to>
                                    </p:set>
                                    <p:animEffect transition="in" filter="dissolve">
                                      <p:cBhvr>
                                        <p:cTn id="156" dur="500"/>
                                        <p:tgtEl>
                                          <p:spTgt spid="92"/>
                                        </p:tgtEl>
                                      </p:cBhvr>
                                    </p:animEffect>
                                  </p:childTnLst>
                                </p:cTn>
                              </p:par>
                            </p:childTnLst>
                          </p:cTn>
                        </p:par>
                      </p:childTnLst>
                    </p:cTn>
                  </p:par>
                  <p:par>
                    <p:cTn id="157" fill="hold">
                      <p:stCondLst>
                        <p:cond delay="indefinite"/>
                      </p:stCondLst>
                      <p:childTnLst>
                        <p:par>
                          <p:cTn id="158" fill="hold">
                            <p:stCondLst>
                              <p:cond delay="0"/>
                            </p:stCondLst>
                            <p:childTnLst>
                              <p:par>
                                <p:cTn id="159" presetID="16" presetClass="entr" presetSubtype="26" fill="hold" grpId="0" nodeType="clickEffect">
                                  <p:stCondLst>
                                    <p:cond delay="0"/>
                                  </p:stCondLst>
                                  <p:childTnLst>
                                    <p:set>
                                      <p:cBhvr>
                                        <p:cTn id="160" dur="1" fill="hold">
                                          <p:stCondLst>
                                            <p:cond delay="0"/>
                                          </p:stCondLst>
                                        </p:cTn>
                                        <p:tgtEl>
                                          <p:spTgt spid="94"/>
                                        </p:tgtEl>
                                        <p:attrNameLst>
                                          <p:attrName>style.visibility</p:attrName>
                                        </p:attrNameLst>
                                      </p:cBhvr>
                                      <p:to>
                                        <p:strVal val="visible"/>
                                      </p:to>
                                    </p:set>
                                    <p:animEffect transition="in" filter="barn(inHorizontal)">
                                      <p:cBhvr>
                                        <p:cTn id="161" dur="500"/>
                                        <p:tgtEl>
                                          <p:spTgt spid="94"/>
                                        </p:tgtEl>
                                      </p:cBhvr>
                                    </p:animEffect>
                                  </p:childTnLst>
                                </p:cTn>
                              </p:par>
                            </p:childTnLst>
                          </p:cTn>
                        </p:par>
                      </p:childTnLst>
                    </p:cTn>
                  </p:par>
                  <p:par>
                    <p:cTn id="162" fill="hold">
                      <p:stCondLst>
                        <p:cond delay="indefinite"/>
                      </p:stCondLst>
                      <p:childTnLst>
                        <p:par>
                          <p:cTn id="163" fill="hold">
                            <p:stCondLst>
                              <p:cond delay="0"/>
                            </p:stCondLst>
                            <p:childTnLst>
                              <p:par>
                                <p:cTn id="164" presetID="16" presetClass="entr" presetSubtype="26" fill="hold" grpId="0" nodeType="clickEffect">
                                  <p:stCondLst>
                                    <p:cond delay="0"/>
                                  </p:stCondLst>
                                  <p:childTnLst>
                                    <p:set>
                                      <p:cBhvr>
                                        <p:cTn id="165" dur="1" fill="hold">
                                          <p:stCondLst>
                                            <p:cond delay="0"/>
                                          </p:stCondLst>
                                        </p:cTn>
                                        <p:tgtEl>
                                          <p:spTgt spid="95"/>
                                        </p:tgtEl>
                                        <p:attrNameLst>
                                          <p:attrName>style.visibility</p:attrName>
                                        </p:attrNameLst>
                                      </p:cBhvr>
                                      <p:to>
                                        <p:strVal val="visible"/>
                                      </p:to>
                                    </p:set>
                                    <p:animEffect transition="in" filter="barn(inHorizontal)">
                                      <p:cBhvr>
                                        <p:cTn id="166" dur="500"/>
                                        <p:tgtEl>
                                          <p:spTgt spid="95"/>
                                        </p:tgtEl>
                                      </p:cBhvr>
                                    </p:animEffect>
                                  </p:childTnLst>
                                </p:cTn>
                              </p:par>
                            </p:childTnLst>
                          </p:cTn>
                        </p:par>
                      </p:childTnLst>
                    </p:cTn>
                  </p:par>
                  <p:par>
                    <p:cTn id="167" fill="hold">
                      <p:stCondLst>
                        <p:cond delay="indefinite"/>
                      </p:stCondLst>
                      <p:childTnLst>
                        <p:par>
                          <p:cTn id="168" fill="hold">
                            <p:stCondLst>
                              <p:cond delay="0"/>
                            </p:stCondLst>
                            <p:childTnLst>
                              <p:par>
                                <p:cTn id="169" presetID="16" presetClass="entr" presetSubtype="26" fill="hold" grpId="0" nodeType="clickEffect">
                                  <p:stCondLst>
                                    <p:cond delay="0"/>
                                  </p:stCondLst>
                                  <p:childTnLst>
                                    <p:set>
                                      <p:cBhvr>
                                        <p:cTn id="170" dur="1" fill="hold">
                                          <p:stCondLst>
                                            <p:cond delay="0"/>
                                          </p:stCondLst>
                                        </p:cTn>
                                        <p:tgtEl>
                                          <p:spTgt spid="96"/>
                                        </p:tgtEl>
                                        <p:attrNameLst>
                                          <p:attrName>style.visibility</p:attrName>
                                        </p:attrNameLst>
                                      </p:cBhvr>
                                      <p:to>
                                        <p:strVal val="visible"/>
                                      </p:to>
                                    </p:set>
                                    <p:animEffect transition="in" filter="barn(inHorizontal)">
                                      <p:cBhvr>
                                        <p:cTn id="171" dur="500"/>
                                        <p:tgtEl>
                                          <p:spTgt spid="96"/>
                                        </p:tgtEl>
                                      </p:cBhvr>
                                    </p:animEffect>
                                  </p:childTnLst>
                                </p:cTn>
                              </p:par>
                            </p:childTnLst>
                          </p:cTn>
                        </p:par>
                      </p:childTnLst>
                    </p:cTn>
                  </p:par>
                  <p:par>
                    <p:cTn id="172" fill="hold">
                      <p:stCondLst>
                        <p:cond delay="indefinite"/>
                      </p:stCondLst>
                      <p:childTnLst>
                        <p:par>
                          <p:cTn id="173" fill="hold">
                            <p:stCondLst>
                              <p:cond delay="0"/>
                            </p:stCondLst>
                            <p:childTnLst>
                              <p:par>
                                <p:cTn id="174" presetID="9" presetClass="entr" presetSubtype="0" fill="hold" nodeType="clickEffect">
                                  <p:stCondLst>
                                    <p:cond delay="0"/>
                                  </p:stCondLst>
                                  <p:childTnLst>
                                    <p:set>
                                      <p:cBhvr>
                                        <p:cTn id="175" dur="1" fill="hold">
                                          <p:stCondLst>
                                            <p:cond delay="0"/>
                                          </p:stCondLst>
                                        </p:cTn>
                                        <p:tgtEl>
                                          <p:spTgt spid="100"/>
                                        </p:tgtEl>
                                        <p:attrNameLst>
                                          <p:attrName>style.visibility</p:attrName>
                                        </p:attrNameLst>
                                      </p:cBhvr>
                                      <p:to>
                                        <p:strVal val="visible"/>
                                      </p:to>
                                    </p:set>
                                    <p:animEffect transition="in" filter="dissolve">
                                      <p:cBhvr>
                                        <p:cTn id="176"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21" grpId="0"/>
      <p:bldP spid="58" grpId="0"/>
      <p:bldP spid="59" grpId="0"/>
      <p:bldP spid="66" grpId="0"/>
      <p:bldP spid="67" grpId="0"/>
      <p:bldP spid="68" grpId="0"/>
      <p:bldP spid="69" grpId="0"/>
      <p:bldP spid="70" grpId="0"/>
      <p:bldP spid="71" grpId="0"/>
      <p:bldP spid="72" grpId="0"/>
      <p:bldP spid="73" grpId="0"/>
      <p:bldP spid="74" grpId="0"/>
      <p:bldP spid="75" grpId="0"/>
      <p:bldP spid="76" grpId="0"/>
      <p:bldP spid="77" grpId="0"/>
      <p:bldP spid="78" grpId="0"/>
      <p:bldP spid="79" grpId="0"/>
      <p:bldP spid="80" grpId="0"/>
      <p:bldP spid="93" grpId="0"/>
      <p:bldP spid="94" grpId="0"/>
      <p:bldP spid="95" grpId="0"/>
      <p:bldP spid="9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 name="矩形 22"/>
          <p:cNvSpPr/>
          <p:nvPr/>
        </p:nvSpPr>
        <p:spPr>
          <a:xfrm>
            <a:off x="4786313" y="3833813"/>
            <a:ext cx="1944687" cy="215900"/>
          </a:xfrm>
          <a:prstGeom prst="rect">
            <a:avLst/>
          </a:prstGeom>
          <a:solidFill>
            <a:srgbClr val="FFCCFF"/>
          </a:solidFill>
          <a:ln w="9525" cap="flat" cmpd="sng">
            <a:solidFill>
              <a:schemeClr val="bg2"/>
            </a:solidFill>
            <a:prstDash val="solid"/>
            <a:roun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22" name="矩形 21"/>
          <p:cNvSpPr/>
          <p:nvPr/>
        </p:nvSpPr>
        <p:spPr>
          <a:xfrm>
            <a:off x="4795838" y="3154363"/>
            <a:ext cx="1944687" cy="215900"/>
          </a:xfrm>
          <a:prstGeom prst="rect">
            <a:avLst/>
          </a:prstGeom>
          <a:solidFill>
            <a:srgbClr val="FFCCFF"/>
          </a:solidFill>
          <a:ln w="9525" cap="flat" cmpd="sng">
            <a:solidFill>
              <a:schemeClr val="bg2"/>
            </a:solidFill>
            <a:prstDash val="solid"/>
            <a:roun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21" name="矩形 20"/>
          <p:cNvSpPr/>
          <p:nvPr/>
        </p:nvSpPr>
        <p:spPr>
          <a:xfrm>
            <a:off x="4795838" y="3605213"/>
            <a:ext cx="1944687" cy="215900"/>
          </a:xfrm>
          <a:prstGeom prst="rect">
            <a:avLst/>
          </a:prstGeom>
          <a:solidFill>
            <a:srgbClr val="CCFFCC"/>
          </a:solidFill>
          <a:ln w="9525" cap="flat" cmpd="sng">
            <a:solidFill>
              <a:schemeClr val="bg2"/>
            </a:solidFill>
            <a:prstDash val="solid"/>
            <a:roun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20" name="矩形 19"/>
          <p:cNvSpPr/>
          <p:nvPr/>
        </p:nvSpPr>
        <p:spPr>
          <a:xfrm>
            <a:off x="4795838" y="2673350"/>
            <a:ext cx="1944687" cy="468313"/>
          </a:xfrm>
          <a:prstGeom prst="rect">
            <a:avLst/>
          </a:prstGeom>
          <a:solidFill>
            <a:srgbClr val="CCFFCC"/>
          </a:solidFill>
          <a:ln w="9525" cap="flat" cmpd="sng">
            <a:solidFill>
              <a:schemeClr val="bg2"/>
            </a:solidFill>
            <a:prstDash val="solid"/>
            <a:roun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260098" name="Text Box 2"/>
          <p:cNvSpPr txBox="1">
            <a:spLocks noChangeArrowheads="1"/>
          </p:cNvSpPr>
          <p:nvPr/>
        </p:nvSpPr>
        <p:spPr bwMode="auto">
          <a:xfrm>
            <a:off x="214313" y="573088"/>
            <a:ext cx="2638425" cy="369888"/>
          </a:xfrm>
          <a:prstGeom prst="rect">
            <a:avLst/>
          </a:prstGeom>
          <a:noFill/>
          <a:ln w="9525">
            <a:noFill/>
            <a:miter lim="800000"/>
          </a:ln>
          <a:effectLst/>
        </p:spPr>
        <p:txBody>
          <a:bodyPr>
            <a:spAutoFit/>
          </a:bodyPr>
          <a:lstStyle/>
          <a:p>
            <a:pPr marR="0" defTabSz="914400">
              <a:spcBef>
                <a:spcPct val="50000"/>
              </a:spcBef>
              <a:buClrTx/>
              <a:buSzTx/>
              <a:buFontTx/>
              <a:defRPr/>
            </a:pPr>
            <a:r>
              <a:rPr kumimoji="1" lang="zh-CN" altLang="en-US" sz="1800" b="1" kern="1200" cap="none" spc="0" normalizeH="0" baseline="0" noProof="0" dirty="0">
                <a:latin typeface="+mj-lt"/>
                <a:ea typeface="黑体" panose="02010609060101010101" pitchFamily="49" charset="-122"/>
                <a:cs typeface="+mn-cs"/>
              </a:rPr>
              <a:t>④ 获得最大等价状态类</a:t>
            </a:r>
            <a:endParaRPr kumimoji="1" lang="zh-CN" altLang="en-US" sz="1800" b="1" kern="1200" cap="none" spc="0" normalizeH="0" baseline="0" noProof="0" dirty="0">
              <a:latin typeface="+mj-lt"/>
              <a:ea typeface="黑体" panose="02010609060101010101" pitchFamily="49" charset="-122"/>
              <a:cs typeface="+mn-cs"/>
            </a:endParaRPr>
          </a:p>
        </p:txBody>
      </p:sp>
      <p:sp>
        <p:nvSpPr>
          <p:cNvPr id="260103" name="Text Box 7"/>
          <p:cNvSpPr txBox="1">
            <a:spLocks noChangeArrowheads="1"/>
          </p:cNvSpPr>
          <p:nvPr/>
        </p:nvSpPr>
        <p:spPr bwMode="auto">
          <a:xfrm>
            <a:off x="714375" y="990600"/>
            <a:ext cx="3886200" cy="985838"/>
          </a:xfrm>
          <a:prstGeom prst="rect">
            <a:avLst/>
          </a:prstGeom>
          <a:noFill/>
          <a:ln w="19050">
            <a:solidFill>
              <a:srgbClr val="006600"/>
            </a:solidFill>
            <a:miter lim="800000"/>
          </a:ln>
        </p:spPr>
        <p:txBody>
          <a:bodyPr>
            <a:spAutoFit/>
          </a:bodyPr>
          <a:lstStyle/>
          <a:p>
            <a:pPr marL="1905000" marR="0" indent="-1905000" defTabSz="914400">
              <a:spcBef>
                <a:spcPts val="600"/>
              </a:spcBef>
              <a:buClrTx/>
              <a:buSzTx/>
              <a:buFontTx/>
              <a:defRPr/>
            </a:pPr>
            <a:r>
              <a:rPr kumimoji="1" lang="zh-CN" altLang="en-US" sz="1600" b="1" kern="1200" cap="none" spc="0" normalizeH="0" baseline="0" noProof="0" dirty="0">
                <a:latin typeface="+mj-lt"/>
                <a:ea typeface="黑体" panose="02010609060101010101" pitchFamily="49" charset="-122"/>
                <a:cs typeface="+mn-cs"/>
              </a:rPr>
              <a:t>等价状态类的定义</a:t>
            </a:r>
            <a:r>
              <a:rPr kumimoji="1" lang="en-US" altLang="zh-CN" sz="1600" b="1" kern="1200" cap="none" spc="0" normalizeH="0" baseline="0" noProof="0" dirty="0">
                <a:latin typeface="+mj-lt"/>
                <a:ea typeface="黑体" panose="02010609060101010101" pitchFamily="49" charset="-122"/>
                <a:cs typeface="+mn-cs"/>
              </a:rPr>
              <a:t>——   </a:t>
            </a:r>
            <a:endParaRPr kumimoji="1" lang="en-US" altLang="zh-CN" sz="1600" b="1" kern="1200" cap="none" spc="0" normalizeH="0" baseline="0" noProof="0" dirty="0">
              <a:latin typeface="+mj-lt"/>
              <a:ea typeface="黑体" panose="02010609060101010101" pitchFamily="49" charset="-122"/>
              <a:cs typeface="+mn-cs"/>
            </a:endParaRPr>
          </a:p>
          <a:p>
            <a:pPr marL="1905000" marR="0" indent="-1905000" defTabSz="914400">
              <a:spcBef>
                <a:spcPts val="600"/>
              </a:spcBef>
              <a:buClrTx/>
              <a:buSzTx/>
              <a:buFontTx/>
              <a:defRPr/>
            </a:pPr>
            <a:r>
              <a:rPr kumimoji="1" lang="en-US" altLang="zh-CN" sz="1600" b="1" kern="1200" cap="none" spc="0" normalizeH="0" baseline="0" noProof="0" dirty="0">
                <a:latin typeface="+mj-lt"/>
                <a:ea typeface="黑体" panose="02010609060101010101" pitchFamily="49" charset="-122"/>
                <a:cs typeface="+mn-cs"/>
              </a:rPr>
              <a:t>      </a:t>
            </a:r>
            <a:r>
              <a:rPr kumimoji="1" lang="en-US" altLang="zh-CN" sz="1400" b="1" kern="1200" cap="none" spc="0" normalizeH="0" baseline="0" noProof="0" dirty="0">
                <a:latin typeface="+mj-lt"/>
                <a:ea typeface="黑体" panose="02010609060101010101" pitchFamily="49" charset="-122"/>
                <a:cs typeface="+mn-cs"/>
              </a:rPr>
              <a:t>If :  S</a:t>
            </a:r>
            <a:r>
              <a:rPr kumimoji="0" lang="en-US" altLang="zh-CN" sz="1400" b="1" kern="1200" cap="none" spc="0" normalizeH="0" baseline="-25000" noProof="0" dirty="0">
                <a:latin typeface="+mj-lt"/>
                <a:ea typeface="黑体" panose="02010609060101010101" pitchFamily="49" charset="-122"/>
                <a:cs typeface="+mn-cs"/>
              </a:rPr>
              <a:t>i </a:t>
            </a:r>
            <a:r>
              <a:rPr kumimoji="0" lang="en-US" altLang="zh-CN" sz="1400" b="1" kern="1200" cap="none" spc="0" normalizeH="0" baseline="0" noProof="0" dirty="0">
                <a:latin typeface="+mj-lt"/>
                <a:ea typeface="黑体" panose="02010609060101010101" pitchFamily="49" charset="-122"/>
                <a:cs typeface="+mn-cs"/>
              </a:rPr>
              <a:t>≡</a:t>
            </a:r>
            <a:r>
              <a:rPr kumimoji="1" lang="en-US" altLang="zh-CN" sz="1400" b="1" kern="1200" cap="none" spc="0" normalizeH="0" baseline="0" noProof="0" dirty="0">
                <a:latin typeface="+mj-lt"/>
                <a:ea typeface="黑体" panose="02010609060101010101" pitchFamily="49" charset="-122"/>
                <a:cs typeface="+mn-cs"/>
              </a:rPr>
              <a:t> </a:t>
            </a:r>
            <a:r>
              <a:rPr kumimoji="1" lang="en-US" altLang="zh-CN" sz="1400" b="1" kern="1200" cap="none" spc="0" normalizeH="0" baseline="0" noProof="0" dirty="0" err="1">
                <a:latin typeface="+mj-lt"/>
                <a:ea typeface="黑体" panose="02010609060101010101" pitchFamily="49" charset="-122"/>
                <a:cs typeface="+mn-cs"/>
              </a:rPr>
              <a:t>S</a:t>
            </a:r>
            <a:r>
              <a:rPr kumimoji="0" lang="en-US" altLang="zh-CN" sz="1400" b="1" kern="1200" cap="none" spc="0" normalizeH="0" baseline="-25000" noProof="0" dirty="0" err="1">
                <a:latin typeface="+mj-lt"/>
                <a:ea typeface="黑体" panose="02010609060101010101" pitchFamily="49" charset="-122"/>
                <a:cs typeface="+mn-cs"/>
              </a:rPr>
              <a:t>j</a:t>
            </a:r>
            <a:r>
              <a:rPr kumimoji="0" lang="en-US" altLang="zh-CN" sz="1400" b="1" kern="1200" cap="none" spc="0" normalizeH="0" baseline="-25000" noProof="0" dirty="0">
                <a:latin typeface="+mj-lt"/>
                <a:ea typeface="黑体" panose="02010609060101010101" pitchFamily="49" charset="-122"/>
                <a:cs typeface="+mn-cs"/>
              </a:rPr>
              <a:t> </a:t>
            </a:r>
            <a:r>
              <a:rPr kumimoji="1" lang="en-US" altLang="zh-CN" sz="1400" b="1" kern="1200" cap="none" spc="0" normalizeH="0" baseline="0" noProof="0" dirty="0">
                <a:latin typeface="+mj-lt"/>
                <a:ea typeface="黑体" panose="02010609060101010101" pitchFamily="49" charset="-122"/>
                <a:cs typeface="+mn-cs"/>
              </a:rPr>
              <a:t>,</a:t>
            </a:r>
            <a:r>
              <a:rPr kumimoji="1" lang="zh-CN" altLang="en-US" sz="1400" b="1" kern="1200" cap="none" spc="0" normalizeH="0" baseline="0" noProof="0" dirty="0">
                <a:latin typeface="+mj-lt"/>
                <a:ea typeface="黑体" panose="02010609060101010101" pitchFamily="49" charset="-122"/>
                <a:cs typeface="+mn-cs"/>
              </a:rPr>
              <a:t>  </a:t>
            </a:r>
            <a:r>
              <a:rPr kumimoji="1" lang="en-US" altLang="zh-CN" sz="1400" b="1" kern="1200" cap="none" spc="0" normalizeH="0" baseline="0" noProof="0" dirty="0">
                <a:latin typeface="+mj-lt"/>
                <a:ea typeface="黑体" panose="02010609060101010101" pitchFamily="49" charset="-122"/>
                <a:cs typeface="+mn-cs"/>
              </a:rPr>
              <a:t> </a:t>
            </a:r>
            <a:r>
              <a:rPr kumimoji="1" lang="en-US" altLang="zh-CN" sz="1400" b="1" kern="1200" cap="none" spc="0" normalizeH="0" baseline="0" noProof="0" dirty="0" err="1">
                <a:latin typeface="+mj-lt"/>
                <a:ea typeface="黑体" panose="02010609060101010101" pitchFamily="49" charset="-122"/>
                <a:cs typeface="+mn-cs"/>
              </a:rPr>
              <a:t>S</a:t>
            </a:r>
            <a:r>
              <a:rPr kumimoji="0" lang="en-US" altLang="zh-CN" sz="1400" b="1" kern="1200" cap="none" spc="0" normalizeH="0" baseline="-25000" noProof="0" dirty="0" err="1">
                <a:latin typeface="+mj-lt"/>
                <a:ea typeface="黑体" panose="02010609060101010101" pitchFamily="49" charset="-122"/>
                <a:cs typeface="+mn-cs"/>
              </a:rPr>
              <a:t>j</a:t>
            </a:r>
            <a:r>
              <a:rPr kumimoji="1" lang="en-US" altLang="zh-CN" sz="1400" b="1" kern="1200" cap="none" spc="0" normalizeH="0" baseline="0" noProof="0" dirty="0">
                <a:latin typeface="+mj-lt"/>
                <a:ea typeface="黑体" panose="02010609060101010101" pitchFamily="49" charset="-122"/>
                <a:cs typeface="+mn-cs"/>
              </a:rPr>
              <a:t> </a:t>
            </a:r>
            <a:r>
              <a:rPr kumimoji="0" lang="en-US" altLang="zh-CN" sz="1400" b="1" kern="1200" cap="none" spc="0" normalizeH="0" baseline="0" noProof="0" dirty="0">
                <a:latin typeface="+mj-lt"/>
                <a:ea typeface="黑体" panose="02010609060101010101" pitchFamily="49" charset="-122"/>
                <a:cs typeface="+mn-cs"/>
              </a:rPr>
              <a:t>≡</a:t>
            </a:r>
            <a:r>
              <a:rPr kumimoji="1" lang="en-US" altLang="zh-CN" sz="1400" b="1" kern="1200" cap="none" spc="0" normalizeH="0" baseline="0" noProof="0" dirty="0">
                <a:latin typeface="+mj-lt"/>
                <a:ea typeface="黑体" panose="02010609060101010101" pitchFamily="49" charset="-122"/>
                <a:cs typeface="+mn-cs"/>
              </a:rPr>
              <a:t> </a:t>
            </a:r>
            <a:r>
              <a:rPr kumimoji="1" lang="en-US" altLang="zh-CN" sz="1400" b="1" kern="1200" cap="none" spc="0" normalizeH="0" baseline="0" noProof="0" dirty="0" err="1">
                <a:latin typeface="+mj-lt"/>
                <a:ea typeface="黑体" panose="02010609060101010101" pitchFamily="49" charset="-122"/>
                <a:cs typeface="+mn-cs"/>
              </a:rPr>
              <a:t>S</a:t>
            </a:r>
            <a:r>
              <a:rPr kumimoji="0" lang="en-US" altLang="zh-CN" sz="1400" b="1" kern="1200" cap="none" spc="0" normalizeH="0" baseline="-25000" noProof="0" dirty="0" err="1">
                <a:latin typeface="+mj-lt"/>
                <a:ea typeface="黑体" panose="02010609060101010101" pitchFamily="49" charset="-122"/>
                <a:cs typeface="+mn-cs"/>
              </a:rPr>
              <a:t>m</a:t>
            </a:r>
            <a:r>
              <a:rPr kumimoji="1" lang="en-US" altLang="zh-CN" sz="1400" b="1" kern="1200" cap="none" spc="0" normalizeH="0" baseline="0" noProof="0" dirty="0">
                <a:latin typeface="+mj-lt"/>
                <a:ea typeface="黑体" panose="02010609060101010101" pitchFamily="49" charset="-122"/>
                <a:cs typeface="+mn-cs"/>
              </a:rPr>
              <a:t>  </a:t>
            </a:r>
            <a:endParaRPr kumimoji="1" lang="en-US" altLang="zh-CN" sz="1400" b="1" kern="1200" cap="none" spc="0" normalizeH="0" baseline="0" noProof="0" dirty="0">
              <a:latin typeface="+mj-lt"/>
              <a:ea typeface="黑体" panose="02010609060101010101" pitchFamily="49" charset="-122"/>
              <a:cs typeface="+mn-cs"/>
            </a:endParaRPr>
          </a:p>
          <a:p>
            <a:pPr marL="1905000" marR="0" indent="-1905000" defTabSz="914400">
              <a:spcBef>
                <a:spcPts val="600"/>
              </a:spcBef>
              <a:buClrTx/>
              <a:buSzTx/>
              <a:buFontTx/>
              <a:defRPr/>
            </a:pPr>
            <a:r>
              <a:rPr kumimoji="1" lang="zh-CN" altLang="en-US" sz="1400" b="1" kern="1200" cap="none" spc="0" normalizeH="0" baseline="0" noProof="0" dirty="0">
                <a:latin typeface="+mj-lt"/>
                <a:ea typeface="黑体" panose="02010609060101010101" pitchFamily="49" charset="-122"/>
                <a:cs typeface="+mn-cs"/>
              </a:rPr>
              <a:t>     </a:t>
            </a:r>
            <a:r>
              <a:rPr kumimoji="1" lang="en-US" altLang="zh-CN" sz="1400" b="1" kern="1200" cap="none" spc="0" normalizeH="0" baseline="0" noProof="0" dirty="0">
                <a:latin typeface="+mj-lt"/>
                <a:ea typeface="黑体" panose="02010609060101010101" pitchFamily="49" charset="-122"/>
                <a:cs typeface="+mn-cs"/>
              </a:rPr>
              <a:t>Then:  S</a:t>
            </a:r>
            <a:r>
              <a:rPr kumimoji="0" lang="en-US" altLang="zh-CN" sz="1400" b="1" kern="1200" cap="none" spc="0" normalizeH="0" baseline="-25000" noProof="0" dirty="0">
                <a:latin typeface="+mj-lt"/>
                <a:ea typeface="黑体" panose="02010609060101010101" pitchFamily="49" charset="-122"/>
                <a:cs typeface="+mn-cs"/>
              </a:rPr>
              <a:t>i</a:t>
            </a:r>
            <a:r>
              <a:rPr kumimoji="0" lang="en-US" altLang="zh-CN" sz="1400" b="1" kern="1200" cap="none" spc="0" normalizeH="0" baseline="0" noProof="0" dirty="0">
                <a:latin typeface="+mj-lt"/>
                <a:ea typeface="黑体" panose="02010609060101010101" pitchFamily="49" charset="-122"/>
                <a:cs typeface="+mn-cs"/>
              </a:rPr>
              <a:t> ≡</a:t>
            </a:r>
            <a:r>
              <a:rPr kumimoji="1" lang="en-US" altLang="zh-CN" sz="1400" b="1" kern="1200" cap="none" spc="0" normalizeH="0" baseline="0" noProof="0" dirty="0">
                <a:latin typeface="+mj-lt"/>
                <a:ea typeface="黑体" panose="02010609060101010101" pitchFamily="49" charset="-122"/>
                <a:cs typeface="+mn-cs"/>
              </a:rPr>
              <a:t> </a:t>
            </a:r>
            <a:r>
              <a:rPr kumimoji="1" lang="en-US" altLang="zh-CN" sz="1400" b="1" kern="1200" cap="none" spc="0" normalizeH="0" baseline="0" noProof="0" dirty="0" err="1">
                <a:latin typeface="+mj-lt"/>
                <a:ea typeface="黑体" panose="02010609060101010101" pitchFamily="49" charset="-122"/>
                <a:cs typeface="+mn-cs"/>
              </a:rPr>
              <a:t>S</a:t>
            </a:r>
            <a:r>
              <a:rPr kumimoji="0" lang="en-US" altLang="zh-CN" sz="1400" b="1" kern="1200" cap="none" spc="0" normalizeH="0" baseline="-25000" noProof="0" dirty="0" err="1">
                <a:latin typeface="+mj-lt"/>
                <a:ea typeface="黑体" panose="02010609060101010101" pitchFamily="49" charset="-122"/>
                <a:cs typeface="+mn-cs"/>
              </a:rPr>
              <a:t>j</a:t>
            </a:r>
            <a:r>
              <a:rPr kumimoji="0" lang="en-US" altLang="zh-CN" sz="1400" b="1" kern="1200" cap="none" spc="0" normalizeH="0" baseline="0" noProof="0" dirty="0">
                <a:latin typeface="+mj-lt"/>
                <a:ea typeface="黑体" panose="02010609060101010101" pitchFamily="49" charset="-122"/>
                <a:cs typeface="+mn-cs"/>
              </a:rPr>
              <a:t> ≡</a:t>
            </a:r>
            <a:r>
              <a:rPr kumimoji="1" lang="en-US" altLang="zh-CN" sz="1400" b="1" kern="1200" cap="none" spc="0" normalizeH="0" baseline="0" noProof="0" dirty="0">
                <a:latin typeface="+mj-lt"/>
                <a:ea typeface="黑体" panose="02010609060101010101" pitchFamily="49" charset="-122"/>
                <a:cs typeface="+mn-cs"/>
              </a:rPr>
              <a:t> </a:t>
            </a:r>
            <a:r>
              <a:rPr kumimoji="1" lang="en-US" altLang="zh-CN" sz="1400" b="1" kern="1200" cap="none" spc="0" normalizeH="0" baseline="0" noProof="0" dirty="0" err="1">
                <a:latin typeface="+mj-lt"/>
                <a:ea typeface="黑体" panose="02010609060101010101" pitchFamily="49" charset="-122"/>
                <a:cs typeface="+mn-cs"/>
              </a:rPr>
              <a:t>S</a:t>
            </a:r>
            <a:r>
              <a:rPr kumimoji="0" lang="en-US" altLang="zh-CN" sz="1400" b="1" kern="1200" cap="none" spc="0" normalizeH="0" baseline="-25000" noProof="0" dirty="0" err="1">
                <a:latin typeface="+mj-lt"/>
                <a:ea typeface="黑体" panose="02010609060101010101" pitchFamily="49" charset="-122"/>
                <a:cs typeface="+mn-cs"/>
              </a:rPr>
              <a:t>m</a:t>
            </a:r>
            <a:r>
              <a:rPr kumimoji="1" lang="en-US" altLang="zh-CN" sz="1400" b="1" kern="1200" cap="none" spc="0" normalizeH="0" baseline="0" noProof="0" dirty="0">
                <a:latin typeface="+mj-lt"/>
                <a:ea typeface="黑体" panose="02010609060101010101" pitchFamily="49" charset="-122"/>
                <a:cs typeface="+mn-cs"/>
              </a:rPr>
              <a:t>, </a:t>
            </a:r>
            <a:r>
              <a:rPr kumimoji="1" lang="zh-CN" altLang="en-US" sz="1400" b="1" kern="1200" cap="none" spc="0" normalizeH="0" baseline="0" noProof="0" dirty="0">
                <a:latin typeface="+mj-lt"/>
                <a:ea typeface="黑体" panose="02010609060101010101" pitchFamily="49" charset="-122"/>
                <a:cs typeface="+mn-cs"/>
              </a:rPr>
              <a:t>即</a:t>
            </a:r>
            <a:r>
              <a:rPr kumimoji="1" lang="en-US" altLang="zh-CN" sz="1400" kern="1200" cap="none" spc="0" normalizeH="0" baseline="0" noProof="0" dirty="0">
                <a:latin typeface="+mj-lt"/>
                <a:ea typeface="黑体" panose="02010609060101010101" pitchFamily="49" charset="-122"/>
                <a:cs typeface="+mn-cs"/>
              </a:rPr>
              <a:t> </a:t>
            </a:r>
            <a:r>
              <a:rPr kumimoji="1" lang="en-US" altLang="zh-CN" sz="1400" b="1" kern="1200" cap="none" spc="0" normalizeH="0" baseline="0" noProof="0" dirty="0">
                <a:latin typeface="+mj-lt"/>
                <a:ea typeface="黑体" panose="02010609060101010101" pitchFamily="49" charset="-122"/>
                <a:cs typeface="+mn-cs"/>
              </a:rPr>
              <a:t>{ S</a:t>
            </a:r>
            <a:r>
              <a:rPr kumimoji="0" lang="en-US" altLang="zh-CN" sz="1400" b="1" kern="1200" cap="none" spc="0" normalizeH="0" baseline="-25000" noProof="0" dirty="0">
                <a:latin typeface="+mj-lt"/>
                <a:ea typeface="黑体" panose="02010609060101010101" pitchFamily="49" charset="-122"/>
                <a:cs typeface="+mn-cs"/>
              </a:rPr>
              <a:t>i </a:t>
            </a:r>
            <a:r>
              <a:rPr kumimoji="1" lang="en-US" altLang="zh-CN" sz="1400" b="1" kern="1200" cap="none" spc="0" normalizeH="0" baseline="0" noProof="0" dirty="0">
                <a:latin typeface="+mj-lt"/>
                <a:ea typeface="黑体" panose="02010609060101010101" pitchFamily="49" charset="-122"/>
                <a:cs typeface="+mn-cs"/>
              </a:rPr>
              <a:t>, </a:t>
            </a:r>
            <a:r>
              <a:rPr kumimoji="1" lang="en-US" altLang="zh-CN" sz="1400" b="1" kern="1200" cap="none" spc="0" normalizeH="0" baseline="0" noProof="0" dirty="0" err="1">
                <a:latin typeface="+mj-lt"/>
                <a:ea typeface="黑体" panose="02010609060101010101" pitchFamily="49" charset="-122"/>
                <a:cs typeface="+mn-cs"/>
              </a:rPr>
              <a:t>S</a:t>
            </a:r>
            <a:r>
              <a:rPr kumimoji="0" lang="en-US" altLang="zh-CN" sz="1400" b="1" kern="1200" cap="none" spc="0" normalizeH="0" baseline="-25000" noProof="0" dirty="0" err="1">
                <a:latin typeface="+mj-lt"/>
                <a:ea typeface="黑体" panose="02010609060101010101" pitchFamily="49" charset="-122"/>
                <a:cs typeface="+mn-cs"/>
              </a:rPr>
              <a:t>j</a:t>
            </a:r>
            <a:r>
              <a:rPr kumimoji="1" lang="en-US" altLang="zh-CN" sz="1400" b="1" kern="1200" cap="none" spc="0" normalizeH="0" baseline="0" noProof="0" dirty="0">
                <a:latin typeface="+mj-lt"/>
                <a:ea typeface="黑体" panose="02010609060101010101" pitchFamily="49" charset="-122"/>
                <a:cs typeface="+mn-cs"/>
              </a:rPr>
              <a:t> , </a:t>
            </a:r>
            <a:r>
              <a:rPr kumimoji="1" lang="en-US" altLang="zh-CN" sz="1400" b="1" kern="1200" cap="none" spc="0" normalizeH="0" baseline="0" noProof="0" dirty="0" err="1">
                <a:latin typeface="+mj-lt"/>
                <a:ea typeface="黑体" panose="02010609060101010101" pitchFamily="49" charset="-122"/>
                <a:cs typeface="+mn-cs"/>
              </a:rPr>
              <a:t>S</a:t>
            </a:r>
            <a:r>
              <a:rPr kumimoji="0" lang="en-US" altLang="zh-CN" sz="1400" b="1" kern="1200" cap="none" spc="0" normalizeH="0" baseline="-25000" noProof="0" dirty="0" err="1">
                <a:latin typeface="+mj-lt"/>
                <a:ea typeface="黑体" panose="02010609060101010101" pitchFamily="49" charset="-122"/>
                <a:cs typeface="+mn-cs"/>
              </a:rPr>
              <a:t>m</a:t>
            </a:r>
            <a:r>
              <a:rPr kumimoji="0" lang="en-US" altLang="zh-CN" sz="1400" b="1" kern="1200" cap="none" spc="0" normalizeH="0" baseline="-25000" noProof="0" dirty="0">
                <a:latin typeface="+mj-lt"/>
                <a:ea typeface="黑体" panose="02010609060101010101" pitchFamily="49" charset="-122"/>
                <a:cs typeface="+mn-cs"/>
              </a:rPr>
              <a:t> </a:t>
            </a:r>
            <a:r>
              <a:rPr kumimoji="1" lang="en-US" altLang="zh-CN" sz="1400" b="1" kern="1200" cap="none" spc="0" normalizeH="0" baseline="0" noProof="0" dirty="0">
                <a:latin typeface="+mj-lt"/>
                <a:ea typeface="黑体" panose="02010609060101010101" pitchFamily="49" charset="-122"/>
                <a:cs typeface="+mn-cs"/>
              </a:rPr>
              <a:t>}</a:t>
            </a:r>
            <a:endParaRPr kumimoji="1" lang="en-US" altLang="zh-CN" sz="1400" b="1" kern="1200" cap="none" spc="0" normalizeH="0" baseline="0" noProof="0" dirty="0">
              <a:latin typeface="+mj-lt"/>
              <a:ea typeface="黑体" panose="02010609060101010101" pitchFamily="49" charset="-122"/>
              <a:cs typeface="+mn-cs"/>
            </a:endParaRPr>
          </a:p>
        </p:txBody>
      </p:sp>
      <p:sp>
        <p:nvSpPr>
          <p:cNvPr id="260104" name="Text Box 8"/>
          <p:cNvSpPr txBox="1">
            <a:spLocks noChangeArrowheads="1"/>
          </p:cNvSpPr>
          <p:nvPr/>
        </p:nvSpPr>
        <p:spPr bwMode="auto">
          <a:xfrm>
            <a:off x="4929188" y="1012825"/>
            <a:ext cx="3643313" cy="954088"/>
          </a:xfrm>
          <a:prstGeom prst="rect">
            <a:avLst/>
          </a:prstGeom>
          <a:noFill/>
          <a:ln w="19050">
            <a:solidFill>
              <a:srgbClr val="006600"/>
            </a:solidFill>
            <a:miter lim="800000"/>
          </a:ln>
        </p:spPr>
        <p:txBody>
          <a:bodyPr>
            <a:spAutoFit/>
          </a:bodyPr>
          <a:lstStyle/>
          <a:p>
            <a:pPr marR="0" defTabSz="914400">
              <a:spcBef>
                <a:spcPct val="50000"/>
              </a:spcBef>
              <a:buClrTx/>
              <a:buSzTx/>
              <a:buFontTx/>
              <a:defRPr/>
            </a:pPr>
            <a:r>
              <a:rPr kumimoji="1" lang="zh-CN" altLang="en-US" sz="1600" b="1" kern="1200" cap="none" spc="0" normalizeH="0" baseline="0" noProof="0" dirty="0">
                <a:latin typeface="+mj-lt"/>
                <a:ea typeface="黑体" panose="02010609060101010101" pitchFamily="49" charset="-122"/>
                <a:cs typeface="+mn-cs"/>
              </a:rPr>
              <a:t>最大等价状态类</a:t>
            </a:r>
            <a:r>
              <a:rPr kumimoji="1" lang="en-US" altLang="zh-CN" sz="1600" b="1" kern="1200" cap="none" spc="0" normalizeH="0" baseline="0" noProof="0" dirty="0">
                <a:latin typeface="+mj-lt"/>
                <a:ea typeface="黑体" panose="02010609060101010101" pitchFamily="49" charset="-122"/>
                <a:cs typeface="+mn-cs"/>
              </a:rPr>
              <a:t>—— </a:t>
            </a:r>
            <a:endParaRPr kumimoji="1" lang="en-US" altLang="zh-CN" sz="1600" b="1" kern="1200" cap="none" spc="0" normalizeH="0" baseline="0" noProof="0" dirty="0">
              <a:latin typeface="+mj-lt"/>
              <a:ea typeface="黑体" panose="02010609060101010101" pitchFamily="49" charset="-122"/>
              <a:cs typeface="+mn-cs"/>
            </a:endParaRPr>
          </a:p>
          <a:p>
            <a:pPr marR="0" defTabSz="914400">
              <a:spcBef>
                <a:spcPct val="50000"/>
              </a:spcBef>
              <a:buClrTx/>
              <a:buSzTx/>
              <a:buFontTx/>
              <a:defRPr/>
            </a:pPr>
            <a:r>
              <a:rPr kumimoji="1" lang="en-US" altLang="zh-CN" sz="1400" kern="1200" cap="none" spc="0" normalizeH="0" baseline="0" noProof="0" dirty="0">
                <a:latin typeface="+mj-lt"/>
                <a:ea typeface="黑体" panose="02010609060101010101" pitchFamily="49" charset="-122"/>
                <a:cs typeface="+mn-cs"/>
              </a:rPr>
              <a:t>         </a:t>
            </a:r>
            <a:r>
              <a:rPr kumimoji="1" lang="zh-CN" altLang="en-US" sz="1600" b="1" kern="1200" cap="none" spc="0" normalizeH="0" baseline="0" noProof="0" dirty="0">
                <a:latin typeface="+mj-lt"/>
                <a:ea typeface="黑体" panose="02010609060101010101" pitchFamily="49" charset="-122"/>
                <a:cs typeface="+mn-cs"/>
              </a:rPr>
              <a:t>某一等价状态类不属于其他任何等价状态类</a:t>
            </a:r>
            <a:endParaRPr kumimoji="1" lang="zh-CN" altLang="en-US" sz="1600" b="1" kern="1200" cap="none" spc="0" normalizeH="0" baseline="0" noProof="0" dirty="0">
              <a:latin typeface="+mj-lt"/>
              <a:ea typeface="黑体" panose="02010609060101010101" pitchFamily="49" charset="-122"/>
              <a:cs typeface="+mn-cs"/>
            </a:endParaRPr>
          </a:p>
        </p:txBody>
      </p:sp>
      <p:sp>
        <p:nvSpPr>
          <p:cNvPr id="65545" name="Text Box 54"/>
          <p:cNvSpPr txBox="1"/>
          <p:nvPr/>
        </p:nvSpPr>
        <p:spPr>
          <a:xfrm>
            <a:off x="428625" y="2073275"/>
            <a:ext cx="1428750" cy="338138"/>
          </a:xfrm>
          <a:prstGeom prst="rect">
            <a:avLst/>
          </a:prstGeom>
          <a:noFill/>
          <a:ln w="9525">
            <a:noFill/>
          </a:ln>
        </p:spPr>
        <p:txBody>
          <a:bodyPr>
            <a:spAutoFit/>
          </a:bodyPr>
          <a:p>
            <a:pPr>
              <a:spcBef>
                <a:spcPct val="50000"/>
              </a:spcBef>
            </a:pPr>
            <a:r>
              <a:rPr lang="zh-CN" altLang="en-US" sz="1600" b="1" dirty="0">
                <a:latin typeface="黑体" panose="02010609060101010101" pitchFamily="49" charset="-122"/>
                <a:ea typeface="黑体" panose="02010609060101010101" pitchFamily="49" charset="-122"/>
              </a:rPr>
              <a:t>等价状态对</a:t>
            </a:r>
            <a:r>
              <a:rPr lang="en-US" altLang="zh-CN" sz="1600" b="1" dirty="0">
                <a:latin typeface="黑体" panose="02010609060101010101" pitchFamily="49" charset="-122"/>
                <a:ea typeface="黑体" panose="02010609060101010101" pitchFamily="49" charset="-122"/>
              </a:rPr>
              <a:t>:</a:t>
            </a:r>
            <a:endParaRPr lang="zh-CN" altLang="en-US" sz="1600" b="1" dirty="0">
              <a:latin typeface="黑体" panose="02010609060101010101" pitchFamily="49" charset="-122"/>
              <a:ea typeface="黑体" panose="02010609060101010101" pitchFamily="49" charset="-122"/>
            </a:endParaRPr>
          </a:p>
        </p:txBody>
      </p:sp>
      <p:sp>
        <p:nvSpPr>
          <p:cNvPr id="13" name="Text Box 55"/>
          <p:cNvSpPr txBox="1">
            <a:spLocks noChangeArrowheads="1"/>
          </p:cNvSpPr>
          <p:nvPr/>
        </p:nvSpPr>
        <p:spPr bwMode="auto">
          <a:xfrm>
            <a:off x="500063" y="2430463"/>
            <a:ext cx="1857375" cy="609600"/>
          </a:xfrm>
          <a:prstGeom prst="rect">
            <a:avLst/>
          </a:prstGeom>
          <a:noFill/>
          <a:ln w="9525">
            <a:noFill/>
            <a:miter lim="800000"/>
          </a:ln>
          <a:effectLst/>
        </p:spPr>
        <p:txBody>
          <a:bodyPr>
            <a:spAutoFit/>
          </a:bodyPr>
          <a:lstStyle/>
          <a:p>
            <a:pPr marR="0" defTabSz="914400">
              <a:lnSpc>
                <a:spcPct val="80000"/>
              </a:lnSpc>
              <a:spcBef>
                <a:spcPct val="50000"/>
              </a:spcBef>
              <a:buClrTx/>
              <a:buSzTx/>
              <a:buFontTx/>
              <a:defRPr/>
            </a:pPr>
            <a:r>
              <a:rPr kumimoji="1" lang="en-US" altLang="zh-CN" sz="1600" b="1" kern="1200" cap="none" spc="0" normalizeH="0" baseline="0" noProof="0" dirty="0">
                <a:latin typeface="+mj-lt"/>
                <a:ea typeface="宋体" panose="02010600030101010101" pitchFamily="2" charset="-122"/>
                <a:cs typeface="+mn-cs"/>
              </a:rPr>
              <a:t>{ a ,b }</a:t>
            </a:r>
            <a:r>
              <a:rPr kumimoji="1" lang="zh-CN" altLang="en-US" sz="1600" b="1" kern="1200" cap="none" spc="0" normalizeH="0" baseline="0" noProof="0" dirty="0">
                <a:latin typeface="+mj-lt"/>
                <a:ea typeface="宋体" panose="02010600030101010101" pitchFamily="2" charset="-122"/>
                <a:cs typeface="+mn-cs"/>
              </a:rPr>
              <a:t>、 </a:t>
            </a:r>
            <a:r>
              <a:rPr kumimoji="1" lang="en-US" altLang="zh-CN" sz="1600" b="1" kern="1200" cap="none" spc="0" normalizeH="0" baseline="0" noProof="0" dirty="0">
                <a:latin typeface="+mj-lt"/>
                <a:ea typeface="宋体" panose="02010600030101010101" pitchFamily="2" charset="-122"/>
                <a:cs typeface="+mn-cs"/>
              </a:rPr>
              <a:t>{ a ,e }</a:t>
            </a:r>
            <a:endParaRPr kumimoji="1" lang="zh-CN" altLang="en-US" sz="1600" b="1" kern="1200" cap="none" spc="0" normalizeH="0" baseline="0" noProof="0" dirty="0">
              <a:latin typeface="+mj-lt"/>
              <a:ea typeface="宋体" panose="02010600030101010101" pitchFamily="2" charset="-122"/>
              <a:cs typeface="+mn-cs"/>
            </a:endParaRPr>
          </a:p>
          <a:p>
            <a:pPr marR="0" defTabSz="914400">
              <a:lnSpc>
                <a:spcPct val="80000"/>
              </a:lnSpc>
              <a:spcBef>
                <a:spcPct val="50000"/>
              </a:spcBef>
              <a:buClrTx/>
              <a:buSzTx/>
              <a:buFontTx/>
              <a:defRPr/>
            </a:pPr>
            <a:r>
              <a:rPr kumimoji="1" lang="en-US" altLang="zh-CN" sz="1600" b="1" kern="1200" cap="none" spc="0" normalizeH="0" baseline="0" noProof="0" dirty="0">
                <a:latin typeface="+mj-lt"/>
                <a:ea typeface="宋体" panose="02010600030101010101" pitchFamily="2" charset="-122"/>
                <a:cs typeface="+mn-cs"/>
              </a:rPr>
              <a:t>{ b ,e }</a:t>
            </a:r>
            <a:r>
              <a:rPr kumimoji="1" lang="zh-CN" altLang="en-US" sz="1600" b="1" kern="1200" cap="none" spc="0" normalizeH="0" baseline="0" noProof="0" dirty="0">
                <a:latin typeface="+mj-lt"/>
                <a:ea typeface="宋体" panose="02010600030101010101" pitchFamily="2" charset="-122"/>
                <a:cs typeface="+mn-cs"/>
              </a:rPr>
              <a:t>、 </a:t>
            </a:r>
            <a:r>
              <a:rPr kumimoji="1" lang="en-US" altLang="zh-CN" sz="1600" b="1" kern="1200" cap="none" spc="0" normalizeH="0" baseline="0" noProof="0" dirty="0">
                <a:latin typeface="+mj-lt"/>
                <a:ea typeface="宋体" panose="02010600030101010101" pitchFamily="2" charset="-122"/>
                <a:cs typeface="+mn-cs"/>
              </a:rPr>
              <a:t>{ c ,f }</a:t>
            </a:r>
            <a:endParaRPr kumimoji="1" lang="en-US" altLang="zh-CN" sz="1600" b="1" kern="1200" cap="none" spc="0" normalizeH="0" baseline="0" noProof="0" dirty="0">
              <a:latin typeface="+mj-lt"/>
              <a:ea typeface="宋体" panose="02010600030101010101" pitchFamily="2" charset="-122"/>
              <a:cs typeface="+mn-cs"/>
            </a:endParaRPr>
          </a:p>
        </p:txBody>
      </p:sp>
      <p:sp>
        <p:nvSpPr>
          <p:cNvPr id="14" name="Text Box 56"/>
          <p:cNvSpPr txBox="1"/>
          <p:nvPr/>
        </p:nvSpPr>
        <p:spPr>
          <a:xfrm>
            <a:off x="415925" y="3073400"/>
            <a:ext cx="1947863" cy="338138"/>
          </a:xfrm>
          <a:prstGeom prst="rect">
            <a:avLst/>
          </a:prstGeom>
          <a:noFill/>
          <a:ln w="9525">
            <a:noFill/>
          </a:ln>
        </p:spPr>
        <p:txBody>
          <a:bodyPr>
            <a:spAutoFit/>
          </a:bodyPr>
          <a:p>
            <a:pPr>
              <a:spcBef>
                <a:spcPct val="50000"/>
              </a:spcBef>
            </a:pPr>
            <a:r>
              <a:rPr lang="zh-CN" altLang="en-US" sz="1600" b="1" dirty="0">
                <a:latin typeface="黑体" panose="02010609060101010101" pitchFamily="49" charset="-122"/>
                <a:ea typeface="黑体" panose="02010609060101010101" pitchFamily="49" charset="-122"/>
              </a:rPr>
              <a:t>最大等价状态类</a:t>
            </a:r>
            <a:r>
              <a:rPr lang="en-US" altLang="zh-CN" sz="1600" b="1" dirty="0">
                <a:latin typeface="黑体" panose="02010609060101010101" pitchFamily="49" charset="-122"/>
                <a:ea typeface="黑体" panose="02010609060101010101" pitchFamily="49" charset="-122"/>
              </a:rPr>
              <a:t>:</a:t>
            </a:r>
            <a:endParaRPr lang="zh-CN" altLang="en-US" sz="1600" b="1" dirty="0">
              <a:latin typeface="黑体" panose="02010609060101010101" pitchFamily="49" charset="-122"/>
              <a:ea typeface="黑体" panose="02010609060101010101" pitchFamily="49" charset="-122"/>
            </a:endParaRPr>
          </a:p>
        </p:txBody>
      </p:sp>
      <p:sp>
        <p:nvSpPr>
          <p:cNvPr id="15" name="Text Box 57"/>
          <p:cNvSpPr txBox="1">
            <a:spLocks noChangeArrowheads="1"/>
          </p:cNvSpPr>
          <p:nvPr/>
        </p:nvSpPr>
        <p:spPr bwMode="auto">
          <a:xfrm>
            <a:off x="500063" y="3430588"/>
            <a:ext cx="2071688" cy="338138"/>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600" b="1" kern="1200" cap="none" spc="0" normalizeH="0" baseline="0" noProof="0" dirty="0">
                <a:latin typeface="+mj-lt"/>
                <a:ea typeface="黑体" panose="02010609060101010101" pitchFamily="49" charset="-122"/>
                <a:cs typeface="+mn-cs"/>
              </a:rPr>
              <a:t>{ a , b ,e }</a:t>
            </a:r>
            <a:r>
              <a:rPr kumimoji="1" lang="zh-CN" altLang="en-US" sz="1600" b="1" kern="1200" cap="none" spc="0" normalizeH="0" baseline="0" noProof="0" dirty="0">
                <a:latin typeface="+mj-lt"/>
                <a:ea typeface="黑体" panose="02010609060101010101" pitchFamily="49" charset="-122"/>
                <a:cs typeface="+mn-cs"/>
              </a:rPr>
              <a:t>、 </a:t>
            </a:r>
            <a:r>
              <a:rPr kumimoji="1" lang="en-US" altLang="zh-CN" sz="1600" b="1" kern="1200" cap="none" spc="0" normalizeH="0" baseline="0" noProof="0" dirty="0">
                <a:latin typeface="+mj-lt"/>
                <a:ea typeface="黑体" panose="02010609060101010101" pitchFamily="49" charset="-122"/>
                <a:cs typeface="+mn-cs"/>
              </a:rPr>
              <a:t>{ c ,f }</a:t>
            </a:r>
            <a:endParaRPr kumimoji="1" lang="en-US" altLang="zh-CN" sz="1600" kern="1200" cap="none" spc="0" normalizeH="0" baseline="0" noProof="0" dirty="0">
              <a:latin typeface="+mj-lt"/>
              <a:ea typeface="黑体" panose="02010609060101010101" pitchFamily="49" charset="-122"/>
              <a:cs typeface="+mn-cs"/>
            </a:endParaRPr>
          </a:p>
        </p:txBody>
      </p:sp>
      <p:sp>
        <p:nvSpPr>
          <p:cNvPr id="16" name="Text Box 59"/>
          <p:cNvSpPr txBox="1">
            <a:spLocks noChangeArrowheads="1"/>
          </p:cNvSpPr>
          <p:nvPr/>
        </p:nvSpPr>
        <p:spPr bwMode="auto">
          <a:xfrm>
            <a:off x="642938" y="3787775"/>
            <a:ext cx="1857375" cy="1077913"/>
          </a:xfrm>
          <a:prstGeom prst="rect">
            <a:avLst/>
          </a:prstGeom>
          <a:noFill/>
          <a:ln w="9525">
            <a:noFill/>
            <a:miter lim="800000"/>
          </a:ln>
          <a:effectLst/>
        </p:spPr>
        <p:txBody>
          <a:bodyPr>
            <a:spAutoFit/>
          </a:bodyPr>
          <a:lstStyle/>
          <a:p>
            <a:pPr marR="0" defTabSz="914400">
              <a:spcBef>
                <a:spcPts val="0"/>
              </a:spcBef>
              <a:buClrTx/>
              <a:buSzTx/>
              <a:buFontTx/>
              <a:defRPr/>
            </a:pPr>
            <a:r>
              <a:rPr kumimoji="1" lang="en-US" altLang="zh-CN" sz="1600" b="1" kern="1200" cap="none" spc="0" normalizeH="0" baseline="0" noProof="0" dirty="0">
                <a:latin typeface="+mj-lt"/>
                <a:ea typeface="宋体" panose="02010600030101010101" pitchFamily="2" charset="-122"/>
                <a:cs typeface="+mn-cs"/>
              </a:rPr>
              <a:t>q</a:t>
            </a:r>
            <a:r>
              <a:rPr kumimoji="0" lang="en-US" altLang="zh-CN" sz="1600" b="1" kern="1200" cap="none" spc="0" normalizeH="0" baseline="-25000" noProof="0" dirty="0">
                <a:latin typeface="+mj-lt"/>
                <a:ea typeface="宋体" panose="02010600030101010101" pitchFamily="2" charset="-122"/>
                <a:cs typeface="+mn-cs"/>
              </a:rPr>
              <a:t>1 </a:t>
            </a:r>
            <a:r>
              <a:rPr kumimoji="1" lang="en-US" altLang="zh-CN" sz="1600" b="1" kern="1200" cap="none" spc="0" normalizeH="0" baseline="0" noProof="0" dirty="0">
                <a:latin typeface="+mj-lt"/>
                <a:ea typeface="宋体" panose="02010600030101010101" pitchFamily="2" charset="-122"/>
                <a:cs typeface="+mn-cs"/>
              </a:rPr>
              <a:t>= { a , b ,e }</a:t>
            </a:r>
            <a:endParaRPr kumimoji="1" lang="en-US" altLang="zh-CN" sz="1600" b="1" kern="1200" cap="none" spc="0" normalizeH="0" baseline="0" noProof="0" dirty="0">
              <a:latin typeface="+mj-lt"/>
              <a:ea typeface="宋体" panose="02010600030101010101" pitchFamily="2" charset="-122"/>
              <a:cs typeface="+mn-cs"/>
            </a:endParaRPr>
          </a:p>
          <a:p>
            <a:pPr marR="0" defTabSz="914400">
              <a:spcBef>
                <a:spcPts val="0"/>
              </a:spcBef>
              <a:buClrTx/>
              <a:buSzTx/>
              <a:buFontTx/>
              <a:defRPr/>
            </a:pPr>
            <a:r>
              <a:rPr kumimoji="1" lang="en-US" altLang="zh-CN" sz="1600" b="1" kern="1200" cap="none" spc="0" normalizeH="0" baseline="0" noProof="0" dirty="0">
                <a:latin typeface="+mj-lt"/>
                <a:ea typeface="宋体" panose="02010600030101010101" pitchFamily="2" charset="-122"/>
                <a:cs typeface="+mn-cs"/>
              </a:rPr>
              <a:t>q</a:t>
            </a:r>
            <a:r>
              <a:rPr kumimoji="0" lang="en-US" altLang="zh-CN" sz="1600" b="1" kern="1200" cap="none" spc="0" normalizeH="0" baseline="-25000" noProof="0" dirty="0">
                <a:latin typeface="+mj-lt"/>
                <a:ea typeface="宋体" panose="02010600030101010101" pitchFamily="2" charset="-122"/>
                <a:cs typeface="+mn-cs"/>
              </a:rPr>
              <a:t>2 </a:t>
            </a:r>
            <a:r>
              <a:rPr kumimoji="1" lang="en-US" altLang="zh-CN" sz="1600" b="1" kern="1200" cap="none" spc="0" normalizeH="0" baseline="0" noProof="0" dirty="0">
                <a:latin typeface="+mj-lt"/>
                <a:ea typeface="宋体" panose="02010600030101010101" pitchFamily="2" charset="-122"/>
                <a:cs typeface="+mn-cs"/>
              </a:rPr>
              <a:t>= { c ,f }</a:t>
            </a:r>
            <a:endParaRPr kumimoji="1" lang="en-US" altLang="zh-CN" sz="1600" b="1" kern="1200" cap="none" spc="0" normalizeH="0" baseline="0" noProof="0" dirty="0">
              <a:latin typeface="+mj-lt"/>
              <a:ea typeface="宋体" panose="02010600030101010101" pitchFamily="2" charset="-122"/>
              <a:cs typeface="+mn-cs"/>
            </a:endParaRPr>
          </a:p>
          <a:p>
            <a:pPr marR="0" defTabSz="914400">
              <a:spcBef>
                <a:spcPts val="0"/>
              </a:spcBef>
              <a:buClrTx/>
              <a:buSzTx/>
              <a:buFontTx/>
              <a:defRPr/>
            </a:pPr>
            <a:r>
              <a:rPr kumimoji="1" lang="en-US" altLang="zh-CN" sz="1600" b="1" kern="1200" cap="none" spc="0" normalizeH="0" baseline="0" noProof="0" dirty="0">
                <a:latin typeface="+mj-lt"/>
                <a:ea typeface="宋体" panose="02010600030101010101" pitchFamily="2" charset="-122"/>
                <a:cs typeface="+mn-cs"/>
              </a:rPr>
              <a:t>q</a:t>
            </a:r>
            <a:r>
              <a:rPr kumimoji="0" lang="en-US" altLang="zh-CN" sz="1600" b="1" kern="1200" cap="none" spc="0" normalizeH="0" baseline="-25000" noProof="0" dirty="0">
                <a:latin typeface="+mj-lt"/>
                <a:ea typeface="宋体" panose="02010600030101010101" pitchFamily="2" charset="-122"/>
                <a:cs typeface="+mn-cs"/>
              </a:rPr>
              <a:t>3 </a:t>
            </a:r>
            <a:r>
              <a:rPr kumimoji="1" lang="en-US" altLang="zh-CN" sz="1600" b="1" kern="1200" cap="none" spc="0" normalizeH="0" baseline="0" noProof="0" dirty="0">
                <a:latin typeface="+mj-lt"/>
                <a:ea typeface="宋体" panose="02010600030101010101" pitchFamily="2" charset="-122"/>
                <a:cs typeface="+mn-cs"/>
              </a:rPr>
              <a:t>= d</a:t>
            </a:r>
            <a:endParaRPr kumimoji="1" lang="en-US" altLang="zh-CN" sz="1600" b="1" kern="1200" cap="none" spc="0" normalizeH="0" baseline="0" noProof="0" dirty="0">
              <a:latin typeface="+mj-lt"/>
              <a:ea typeface="宋体" panose="02010600030101010101" pitchFamily="2" charset="-122"/>
              <a:cs typeface="+mn-cs"/>
            </a:endParaRPr>
          </a:p>
          <a:p>
            <a:pPr marR="0" defTabSz="914400">
              <a:spcBef>
                <a:spcPts val="0"/>
              </a:spcBef>
              <a:buClrTx/>
              <a:buSzTx/>
              <a:buFontTx/>
              <a:defRPr/>
            </a:pPr>
            <a:r>
              <a:rPr kumimoji="1" lang="en-US" altLang="zh-CN" sz="1600" b="1" kern="1200" cap="none" spc="0" normalizeH="0" baseline="0" noProof="0" dirty="0">
                <a:latin typeface="+mj-lt"/>
                <a:ea typeface="宋体" panose="02010600030101010101" pitchFamily="2" charset="-122"/>
                <a:cs typeface="+mn-cs"/>
              </a:rPr>
              <a:t>q</a:t>
            </a:r>
            <a:r>
              <a:rPr kumimoji="0" lang="en-US" altLang="zh-CN" sz="1600" b="1" kern="1200" cap="none" spc="0" normalizeH="0" baseline="-25000" noProof="0" dirty="0">
                <a:latin typeface="+mj-lt"/>
                <a:ea typeface="宋体" panose="02010600030101010101" pitchFamily="2" charset="-122"/>
                <a:cs typeface="+mn-cs"/>
              </a:rPr>
              <a:t>4 </a:t>
            </a:r>
            <a:r>
              <a:rPr kumimoji="1" lang="en-US" altLang="zh-CN" sz="1600" b="1" kern="1200" cap="none" spc="0" normalizeH="0" baseline="0" noProof="0" dirty="0">
                <a:latin typeface="+mj-lt"/>
                <a:ea typeface="宋体" panose="02010600030101010101" pitchFamily="2" charset="-122"/>
                <a:cs typeface="+mn-cs"/>
              </a:rPr>
              <a:t>= g</a:t>
            </a:r>
            <a:endParaRPr kumimoji="1" lang="en-US" altLang="zh-CN" sz="1600" b="1" kern="1200" cap="none" spc="0" normalizeH="0" baseline="0" noProof="0" dirty="0">
              <a:latin typeface="+mj-lt"/>
              <a:ea typeface="宋体" panose="02010600030101010101" pitchFamily="2" charset="-122"/>
              <a:cs typeface="+mn-cs"/>
            </a:endParaRPr>
          </a:p>
        </p:txBody>
      </p:sp>
      <p:sp>
        <p:nvSpPr>
          <p:cNvPr id="17" name="Text Box 70"/>
          <p:cNvSpPr txBox="1">
            <a:spLocks noChangeArrowheads="1"/>
          </p:cNvSpPr>
          <p:nvPr/>
        </p:nvSpPr>
        <p:spPr bwMode="auto">
          <a:xfrm>
            <a:off x="2500313" y="4602163"/>
            <a:ext cx="3656013" cy="314325"/>
          </a:xfrm>
          <a:prstGeom prst="rect">
            <a:avLst/>
          </a:prstGeom>
          <a:noFill/>
          <a:ln w="9525">
            <a:noFill/>
            <a:miter lim="800000"/>
          </a:ln>
          <a:effectLst/>
        </p:spPr>
        <p:txBody>
          <a:bodyPr>
            <a:spAutoFit/>
          </a:bodyPr>
          <a:lstStyle/>
          <a:p>
            <a:pPr marR="0" defTabSz="914400">
              <a:lnSpc>
                <a:spcPct val="80000"/>
              </a:lnSpc>
              <a:spcBef>
                <a:spcPct val="50000"/>
              </a:spcBef>
              <a:buClrTx/>
              <a:buSzTx/>
              <a:buFontTx/>
              <a:defRPr/>
            </a:pPr>
            <a:r>
              <a:rPr kumimoji="1" lang="zh-CN" altLang="en-US" sz="1800" b="1" kern="1200" cap="none" spc="0" normalizeH="0" baseline="0" noProof="0" dirty="0">
                <a:latin typeface="+mj-lt"/>
                <a:ea typeface="黑体" panose="02010609060101010101" pitchFamily="49" charset="-122"/>
                <a:cs typeface="+mn-cs"/>
              </a:rPr>
              <a:t>最小覆盖集： </a:t>
            </a:r>
            <a:r>
              <a:rPr kumimoji="1" lang="en-US" altLang="zh-CN" sz="1800" b="1" kern="1200" cap="none" spc="0" normalizeH="0" baseline="0" noProof="0" dirty="0">
                <a:latin typeface="+mj-lt"/>
                <a:ea typeface="黑体" panose="02010609060101010101" pitchFamily="49" charset="-122"/>
                <a:cs typeface="+mn-cs"/>
              </a:rPr>
              <a:t>{q</a:t>
            </a:r>
            <a:r>
              <a:rPr kumimoji="0" lang="en-US" altLang="zh-CN" sz="1800" b="1" kern="1200" cap="none" spc="0" normalizeH="0" baseline="-25000" noProof="0" dirty="0">
                <a:latin typeface="+mj-lt"/>
                <a:ea typeface="黑体" panose="02010609060101010101" pitchFamily="49" charset="-122"/>
                <a:cs typeface="+mn-cs"/>
              </a:rPr>
              <a:t>1</a:t>
            </a:r>
            <a:r>
              <a:rPr kumimoji="1" lang="en-US" altLang="zh-CN" sz="1800" b="1" kern="1200" cap="none" spc="0" normalizeH="0" baseline="0" noProof="0" dirty="0">
                <a:latin typeface="+mj-lt"/>
                <a:ea typeface="黑体" panose="02010609060101010101" pitchFamily="49" charset="-122"/>
                <a:cs typeface="+mn-cs"/>
              </a:rPr>
              <a:t> , q</a:t>
            </a:r>
            <a:r>
              <a:rPr kumimoji="0" lang="en-US" altLang="zh-CN" sz="1800" b="1" kern="1200" cap="none" spc="0" normalizeH="0" baseline="-25000" noProof="0" dirty="0">
                <a:latin typeface="+mj-lt"/>
                <a:ea typeface="黑体" panose="02010609060101010101" pitchFamily="49" charset="-122"/>
                <a:cs typeface="+mn-cs"/>
              </a:rPr>
              <a:t>2</a:t>
            </a:r>
            <a:r>
              <a:rPr kumimoji="1" lang="en-US" altLang="zh-CN" sz="1800" b="1" kern="1200" cap="none" spc="0" normalizeH="0" baseline="0" noProof="0" dirty="0">
                <a:latin typeface="+mj-lt"/>
                <a:ea typeface="黑体" panose="02010609060101010101" pitchFamily="49" charset="-122"/>
                <a:cs typeface="+mn-cs"/>
              </a:rPr>
              <a:t> , q</a:t>
            </a:r>
            <a:r>
              <a:rPr kumimoji="0" lang="en-US" altLang="zh-CN" sz="1800" b="1" kern="1200" cap="none" spc="0" normalizeH="0" baseline="-25000" noProof="0" dirty="0">
                <a:latin typeface="+mj-lt"/>
                <a:ea typeface="黑体" panose="02010609060101010101" pitchFamily="49" charset="-122"/>
                <a:cs typeface="+mn-cs"/>
              </a:rPr>
              <a:t>3 </a:t>
            </a:r>
            <a:r>
              <a:rPr kumimoji="1" lang="en-US" altLang="zh-CN" sz="1800" b="1" kern="1200" cap="none" spc="0" normalizeH="0" baseline="0" noProof="0" dirty="0">
                <a:latin typeface="+mj-lt"/>
                <a:ea typeface="黑体" panose="02010609060101010101" pitchFamily="49" charset="-122"/>
                <a:cs typeface="+mn-cs"/>
              </a:rPr>
              <a:t>,</a:t>
            </a:r>
            <a:r>
              <a:rPr kumimoji="0" lang="en-US" altLang="zh-CN" sz="1800" b="1" kern="1200" cap="none" spc="0" normalizeH="0" baseline="-25000" noProof="0" dirty="0">
                <a:latin typeface="+mj-lt"/>
                <a:ea typeface="黑体" panose="02010609060101010101" pitchFamily="49" charset="-122"/>
                <a:cs typeface="+mn-cs"/>
              </a:rPr>
              <a:t> </a:t>
            </a:r>
            <a:r>
              <a:rPr kumimoji="1" lang="en-US" altLang="zh-CN" sz="1800" b="1" kern="1200" cap="none" spc="0" normalizeH="0" baseline="0" noProof="0" dirty="0">
                <a:latin typeface="+mj-lt"/>
                <a:ea typeface="黑体" panose="02010609060101010101" pitchFamily="49" charset="-122"/>
                <a:cs typeface="+mn-cs"/>
              </a:rPr>
              <a:t>q</a:t>
            </a:r>
            <a:r>
              <a:rPr kumimoji="0" lang="en-US" altLang="zh-CN" sz="1800" b="1" kern="1200" cap="none" spc="0" normalizeH="0" baseline="-25000" noProof="0" dirty="0">
                <a:latin typeface="+mj-lt"/>
                <a:ea typeface="黑体" panose="02010609060101010101" pitchFamily="49" charset="-122"/>
                <a:cs typeface="+mn-cs"/>
              </a:rPr>
              <a:t>4 </a:t>
            </a:r>
            <a:r>
              <a:rPr kumimoji="1" lang="en-US" altLang="zh-CN" sz="1800" b="1" kern="1200" cap="none" spc="0" normalizeH="0" baseline="0" noProof="0" dirty="0">
                <a:latin typeface="+mj-lt"/>
                <a:ea typeface="黑体" panose="02010609060101010101" pitchFamily="49" charset="-122"/>
                <a:cs typeface="+mn-cs"/>
              </a:rPr>
              <a:t>}</a:t>
            </a:r>
            <a:endParaRPr kumimoji="1" lang="en-US" altLang="zh-CN" sz="1800" b="1" kern="1200" cap="none" spc="0" normalizeH="0" baseline="0" noProof="0" dirty="0">
              <a:latin typeface="+mj-lt"/>
              <a:ea typeface="黑体" panose="02010609060101010101" pitchFamily="49" charset="-122"/>
              <a:cs typeface="+mn-cs"/>
            </a:endParaRPr>
          </a:p>
        </p:txBody>
      </p:sp>
      <p:graphicFrame>
        <p:nvGraphicFramePr>
          <p:cNvPr id="18" name="表格 17"/>
          <p:cNvGraphicFramePr>
            <a:graphicFrameLocks noGrp="1"/>
          </p:cNvGraphicFramePr>
          <p:nvPr/>
        </p:nvGraphicFramePr>
        <p:xfrm>
          <a:off x="2571750" y="2144713"/>
          <a:ext cx="1949451" cy="2109788"/>
        </p:xfrm>
        <a:graphic>
          <a:graphicData uri="http://schemas.openxmlformats.org/drawingml/2006/table">
            <a:tbl>
              <a:tblPr firstRow="1" bandRow="1">
                <a:tableStyleId>{D7AC3CCA-C797-4891-BE02-D94E43425B78}</a:tableStyleId>
              </a:tblPr>
              <a:tblGrid>
                <a:gridCol w="674884"/>
                <a:gridCol w="631611"/>
                <a:gridCol w="642956"/>
              </a:tblGrid>
              <a:tr h="288092">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kern="1200" baseline="0" dirty="0">
                          <a:latin typeface="黑体" panose="02010609060101010101" pitchFamily="49" charset="-122"/>
                          <a:ea typeface="黑体" panose="02010609060101010101" pitchFamily="49" charset="-122"/>
                        </a:rPr>
                        <a:t>现态</a:t>
                      </a:r>
                      <a:endParaRPr lang="zh-CN" altLang="en-US" sz="1400" b="1" kern="1200" baseline="0" dirty="0">
                        <a:solidFill>
                          <a:schemeClr val="bg2"/>
                        </a:solidFill>
                        <a:latin typeface="黑体" panose="02010609060101010101" pitchFamily="49" charset="-122"/>
                        <a:ea typeface="黑体" panose="02010609060101010101" pitchFamily="49" charset="-122"/>
                        <a:cs typeface="+mn-cs"/>
                      </a:endParaRPr>
                    </a:p>
                  </a:txBody>
                  <a:tcPr marL="0" marR="0" marT="0" marB="0" anchor="ctr" anchorCtr="1">
                    <a:lnB w="12700" cap="flat" cmpd="sng" algn="ctr">
                      <a:noFill/>
                      <a:prstDash val="solid"/>
                      <a:round/>
                      <a:headEnd type="none" w="med" len="med"/>
                      <a:tailEnd type="none" w="med" len="med"/>
                    </a:lnB>
                    <a:solidFill>
                      <a:srgbClr val="FFFF00"/>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kern="1200" dirty="0">
                          <a:latin typeface="+mj-lt"/>
                        </a:rPr>
                        <a:t>Q</a:t>
                      </a:r>
                      <a:r>
                        <a:rPr lang="en-US" altLang="zh-CN" sz="1400" kern="1200" baseline="30000" dirty="0">
                          <a:latin typeface="+mj-lt"/>
                        </a:rPr>
                        <a:t>n+1</a:t>
                      </a:r>
                      <a:r>
                        <a:rPr lang="en-US" altLang="zh-CN" sz="1400" kern="1200" baseline="0" dirty="0">
                          <a:latin typeface="+mj-lt"/>
                        </a:rPr>
                        <a:t>/ </a:t>
                      </a:r>
                      <a:r>
                        <a:rPr lang="en-US" altLang="zh-CN" sz="1400" kern="1200" baseline="0" dirty="0">
                          <a:solidFill>
                            <a:srgbClr val="C00000"/>
                          </a:solidFill>
                          <a:latin typeface="+mj-lt"/>
                        </a:rPr>
                        <a:t>Z</a:t>
                      </a:r>
                      <a:endParaRPr lang="zh-CN" altLang="en-US" sz="1400" b="1" kern="1200" baseline="0" dirty="0">
                        <a:solidFill>
                          <a:srgbClr val="C00000"/>
                        </a:solidFill>
                        <a:latin typeface="+mj-lt"/>
                        <a:ea typeface="+mn-ea"/>
                        <a:cs typeface="+mn-cs"/>
                      </a:endParaRPr>
                    </a:p>
                  </a:txBody>
                  <a:tcPr marL="0" marR="0" marT="0" marB="0" anchor="ctr" anchorCtr="1">
                    <a:solidFill>
                      <a:srgbClr val="FFFF00"/>
                    </a:solidFill>
                  </a:tcPr>
                </a:tc>
                <a:tc hMerge="1">
                  <a:tcPr>
                    <a:solidFill>
                      <a:schemeClr val="bg1">
                        <a:lumMod val="20000"/>
                        <a:lumOff val="80000"/>
                      </a:schemeClr>
                    </a:solidFill>
                  </a:tcPr>
                </a:tc>
              </a:tr>
              <a:tr h="227712">
                <a:tc>
                  <a:txBody>
                    <a:bodyPr/>
                    <a:lstStyle/>
                    <a:p>
                      <a:pPr algn="ctr"/>
                      <a:r>
                        <a:rPr lang="en-US" altLang="zh-CN" sz="1400" b="1" dirty="0" err="1">
                          <a:latin typeface="+mj-lt"/>
                        </a:rPr>
                        <a:t>Q</a:t>
                      </a:r>
                      <a:r>
                        <a:rPr lang="en-US" altLang="zh-CN" sz="1400" b="1" baseline="30000" dirty="0" err="1">
                          <a:latin typeface="+mj-lt"/>
                        </a:rPr>
                        <a:t>n</a:t>
                      </a:r>
                      <a:endParaRPr lang="zh-CN" altLang="en-US" sz="1400" b="1" baseline="30000" dirty="0">
                        <a:solidFill>
                          <a:schemeClr val="bg2"/>
                        </a:solidFill>
                        <a:latin typeface="+mj-lt"/>
                      </a:endParaRPr>
                    </a:p>
                  </a:txBody>
                  <a:tcPr marL="0" marR="0" marT="0" marB="0">
                    <a:lnT w="12700" cap="flat" cmpd="sng" algn="ctr">
                      <a:noFill/>
                      <a:prstDash val="solid"/>
                      <a:round/>
                      <a:headEnd type="none" w="med" len="med"/>
                      <a:tailEnd type="none" w="med" len="med"/>
                    </a:lnT>
                    <a:solidFill>
                      <a:srgbClr val="FFFF00"/>
                    </a:solidFill>
                  </a:tcPr>
                </a:tc>
                <a:tc>
                  <a:txBody>
                    <a:bodyPr/>
                    <a:lstStyle/>
                    <a:p>
                      <a:pPr algn="ctr"/>
                      <a:r>
                        <a:rPr lang="en-US" altLang="zh-CN" sz="1400" b="1" dirty="0">
                          <a:solidFill>
                            <a:srgbClr val="0000CC"/>
                          </a:solidFill>
                          <a:latin typeface="+mj-lt"/>
                        </a:rPr>
                        <a:t>X=0</a:t>
                      </a:r>
                      <a:endParaRPr lang="zh-CN" altLang="en-US" sz="1400" b="1" baseline="30000" dirty="0">
                        <a:solidFill>
                          <a:srgbClr val="0000CC"/>
                        </a:solidFill>
                        <a:latin typeface="+mj-lt"/>
                      </a:endParaRPr>
                    </a:p>
                  </a:txBody>
                  <a:tcPr marL="0" marR="0" marT="0" marB="0">
                    <a:solidFill>
                      <a:srgbClr val="FFFF00"/>
                    </a:solidFill>
                  </a:tcPr>
                </a:tc>
                <a:tc>
                  <a:txBody>
                    <a:bodyPr/>
                    <a:lstStyle/>
                    <a:p>
                      <a:pPr algn="ctr"/>
                      <a:r>
                        <a:rPr lang="en-US" altLang="zh-CN" sz="1400" b="1" dirty="0">
                          <a:solidFill>
                            <a:srgbClr val="0000CC"/>
                          </a:solidFill>
                          <a:latin typeface="+mj-lt"/>
                        </a:rPr>
                        <a:t>X=1</a:t>
                      </a:r>
                      <a:endParaRPr lang="zh-CN" altLang="en-US" sz="1400" b="1" baseline="30000" dirty="0">
                        <a:solidFill>
                          <a:srgbClr val="0000CC"/>
                        </a:solidFill>
                        <a:latin typeface="+mj-lt"/>
                      </a:endParaRPr>
                    </a:p>
                  </a:txBody>
                  <a:tcPr marL="0" marR="0" marT="0" marB="0">
                    <a:solidFill>
                      <a:srgbClr val="FFFF00"/>
                    </a:solidFill>
                  </a:tcPr>
                </a:tc>
              </a:tr>
              <a:tr h="227712">
                <a:tc>
                  <a:txBody>
                    <a:bodyPr/>
                    <a:lstStyle/>
                    <a:p>
                      <a:pPr algn="ctr"/>
                      <a:r>
                        <a:rPr lang="en-US" altLang="zh-CN" sz="1400" b="1" dirty="0">
                          <a:solidFill>
                            <a:schemeClr val="bg2"/>
                          </a:solidFill>
                          <a:latin typeface="+mj-lt"/>
                        </a:rPr>
                        <a:t>a</a:t>
                      </a:r>
                      <a:endParaRPr lang="zh-CN" altLang="en-US" sz="14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c</a:t>
                      </a:r>
                      <a:r>
                        <a:rPr lang="en-US" altLang="zh-CN" sz="1400" b="1" kern="1200" baseline="-25000" dirty="0">
                          <a:solidFill>
                            <a:schemeClr val="bg2"/>
                          </a:solidFill>
                          <a:latin typeface="+mj-lt"/>
                          <a:ea typeface="+mn-ea"/>
                          <a:cs typeface="+mn-cs"/>
                        </a:rPr>
                        <a:t> </a:t>
                      </a:r>
                      <a:r>
                        <a:rPr lang="en-US" altLang="zh-CN" sz="1400" b="1" dirty="0">
                          <a:latin typeface="+mj-lt"/>
                        </a:rPr>
                        <a:t>/ </a:t>
                      </a:r>
                      <a:r>
                        <a:rPr lang="en-US" altLang="zh-CN" sz="1400" b="1" dirty="0">
                          <a:solidFill>
                            <a:srgbClr val="C00000"/>
                          </a:solidFill>
                          <a:latin typeface="+mj-lt"/>
                        </a:rPr>
                        <a:t>0</a:t>
                      </a:r>
                      <a:endParaRPr lang="zh-CN" altLang="en-US" sz="1400" b="1" dirty="0">
                        <a:solidFill>
                          <a:srgbClr val="C00000"/>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b</a:t>
                      </a:r>
                      <a:r>
                        <a:rPr lang="en-US" altLang="zh-CN" sz="1400" b="1" dirty="0">
                          <a:latin typeface="+mj-lt"/>
                        </a:rPr>
                        <a:t> / </a:t>
                      </a:r>
                      <a:r>
                        <a:rPr lang="en-US" altLang="zh-CN" sz="1400" b="1" kern="1200" dirty="0">
                          <a:solidFill>
                            <a:srgbClr val="C00000"/>
                          </a:solidFill>
                          <a:latin typeface="+mj-lt"/>
                          <a:ea typeface="+mn-ea"/>
                          <a:cs typeface="+mn-cs"/>
                        </a:rPr>
                        <a:t>1</a:t>
                      </a:r>
                      <a:endParaRPr lang="zh-CN" altLang="en-US" sz="1400" b="1" kern="1200" dirty="0">
                        <a:solidFill>
                          <a:srgbClr val="C00000"/>
                        </a:solidFill>
                        <a:latin typeface="+mj-lt"/>
                        <a:ea typeface="+mn-ea"/>
                        <a:cs typeface="+mn-cs"/>
                      </a:endParaRPr>
                    </a:p>
                  </a:txBody>
                  <a:tcPr marL="0" marR="0" marT="0" marB="0" anchor="ctr" anchorCtr="1">
                    <a:noFill/>
                  </a:tcPr>
                </a:tc>
              </a:tr>
              <a:tr h="227712">
                <a:tc>
                  <a:txBody>
                    <a:bodyPr/>
                    <a:lstStyle/>
                    <a:p>
                      <a:pPr algn="ctr"/>
                      <a:r>
                        <a:rPr lang="en-US" altLang="zh-CN" sz="1400" b="1" dirty="0">
                          <a:solidFill>
                            <a:schemeClr val="bg2"/>
                          </a:solidFill>
                          <a:latin typeface="+mj-lt"/>
                        </a:rPr>
                        <a:t>b</a:t>
                      </a:r>
                      <a:endParaRPr lang="zh-CN" altLang="en-US" sz="14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f</a:t>
                      </a:r>
                      <a:r>
                        <a:rPr lang="en-US" altLang="zh-CN" sz="1400" b="1" dirty="0">
                          <a:latin typeface="+mj-lt"/>
                        </a:rPr>
                        <a:t> /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a</a:t>
                      </a:r>
                      <a:r>
                        <a:rPr lang="en-US" altLang="zh-CN" sz="1400" b="1" kern="1200" baseline="-25000" dirty="0">
                          <a:solidFill>
                            <a:schemeClr val="bg2"/>
                          </a:solidFill>
                          <a:latin typeface="+mj-lt"/>
                          <a:ea typeface="+mn-ea"/>
                          <a:cs typeface="+mn-cs"/>
                        </a:rPr>
                        <a:t> </a:t>
                      </a:r>
                      <a:r>
                        <a:rPr lang="en-US" altLang="zh-CN" sz="1400" b="1" dirty="0">
                          <a:latin typeface="+mj-lt"/>
                        </a:rPr>
                        <a:t>/ </a:t>
                      </a:r>
                      <a:r>
                        <a:rPr lang="en-US" altLang="zh-CN" sz="1400" b="1" kern="1200" dirty="0">
                          <a:solidFill>
                            <a:srgbClr val="C00000"/>
                          </a:solidFill>
                          <a:latin typeface="+mj-lt"/>
                          <a:ea typeface="+mn-ea"/>
                          <a:cs typeface="+mn-cs"/>
                        </a:rPr>
                        <a:t>1</a:t>
                      </a:r>
                      <a:endParaRPr lang="zh-CN" altLang="en-US" sz="1400" b="1" kern="1200" dirty="0">
                        <a:solidFill>
                          <a:srgbClr val="C00000"/>
                        </a:solidFill>
                        <a:latin typeface="+mj-lt"/>
                        <a:ea typeface="+mn-ea"/>
                        <a:cs typeface="+mn-cs"/>
                      </a:endParaRPr>
                    </a:p>
                  </a:txBody>
                  <a:tcPr marL="0" marR="0" marT="0" marB="0" anchor="ctr" anchorCtr="1">
                    <a:noFill/>
                  </a:tcPr>
                </a:tc>
              </a:tr>
              <a:tr h="227712">
                <a:tc>
                  <a:txBody>
                    <a:bodyPr/>
                    <a:lstStyle/>
                    <a:p>
                      <a:pPr algn="ctr"/>
                      <a:r>
                        <a:rPr lang="en-US" altLang="zh-CN" sz="1400" b="1" dirty="0">
                          <a:solidFill>
                            <a:schemeClr val="bg2"/>
                          </a:solidFill>
                          <a:latin typeface="+mj-lt"/>
                        </a:rPr>
                        <a:t>c</a:t>
                      </a:r>
                      <a:endParaRPr lang="zh-CN" altLang="en-US" sz="14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d</a:t>
                      </a:r>
                      <a:r>
                        <a:rPr lang="en-US" altLang="zh-CN" sz="1400" b="1" kern="1200" baseline="-25000" dirty="0">
                          <a:solidFill>
                            <a:schemeClr val="bg2"/>
                          </a:solidFill>
                          <a:latin typeface="+mj-lt"/>
                          <a:ea typeface="+mn-ea"/>
                          <a:cs typeface="+mn-cs"/>
                        </a:rPr>
                        <a:t> </a:t>
                      </a:r>
                      <a:r>
                        <a:rPr lang="en-US" altLang="zh-CN" sz="1400" b="1" dirty="0">
                          <a:latin typeface="+mj-lt"/>
                        </a:rPr>
                        <a:t>/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g</a:t>
                      </a:r>
                      <a:r>
                        <a:rPr lang="en-US" altLang="zh-CN" sz="1400" b="1" dirty="0">
                          <a:latin typeface="+mj-lt"/>
                        </a:rPr>
                        <a:t> /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r>
              <a:tr h="227712">
                <a:tc>
                  <a:txBody>
                    <a:bodyPr/>
                    <a:lstStyle/>
                    <a:p>
                      <a:pPr algn="ctr"/>
                      <a:r>
                        <a:rPr lang="en-US" altLang="zh-CN" sz="1400" b="1" dirty="0">
                          <a:solidFill>
                            <a:schemeClr val="bg2"/>
                          </a:solidFill>
                          <a:latin typeface="+mj-lt"/>
                        </a:rPr>
                        <a:t>d</a:t>
                      </a:r>
                      <a:endParaRPr lang="zh-CN" altLang="en-US" sz="14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d</a:t>
                      </a:r>
                      <a:r>
                        <a:rPr lang="en-US" altLang="zh-CN" sz="1400" b="1" kern="1200" baseline="-25000" dirty="0">
                          <a:solidFill>
                            <a:schemeClr val="bg2"/>
                          </a:solidFill>
                          <a:latin typeface="+mj-lt"/>
                          <a:ea typeface="+mn-ea"/>
                          <a:cs typeface="+mn-cs"/>
                        </a:rPr>
                        <a:t> </a:t>
                      </a:r>
                      <a:r>
                        <a:rPr lang="en-US" altLang="zh-CN" sz="1400" b="1" dirty="0">
                          <a:solidFill>
                            <a:schemeClr val="bg2"/>
                          </a:solidFill>
                          <a:latin typeface="+mj-lt"/>
                        </a:rPr>
                        <a:t>/ </a:t>
                      </a:r>
                      <a:r>
                        <a:rPr lang="en-US" altLang="zh-CN" sz="1400" b="1" kern="1200" dirty="0">
                          <a:solidFill>
                            <a:srgbClr val="C00000"/>
                          </a:solidFill>
                          <a:latin typeface="+mj-lt"/>
                          <a:ea typeface="+mn-ea"/>
                          <a:cs typeface="+mn-cs"/>
                        </a:rPr>
                        <a:t>1</a:t>
                      </a:r>
                      <a:endParaRPr lang="zh-CN" altLang="en-US" sz="14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e</a:t>
                      </a:r>
                      <a:r>
                        <a:rPr lang="en-US" altLang="zh-CN" sz="1400" b="1" kern="1200" baseline="-25000" dirty="0">
                          <a:solidFill>
                            <a:schemeClr val="bg2"/>
                          </a:solidFill>
                          <a:latin typeface="+mj-lt"/>
                          <a:ea typeface="+mn-ea"/>
                          <a:cs typeface="+mn-cs"/>
                        </a:rPr>
                        <a:t> </a:t>
                      </a:r>
                      <a:r>
                        <a:rPr lang="en-US" altLang="zh-CN" sz="1400" b="1" dirty="0">
                          <a:latin typeface="+mj-lt"/>
                        </a:rPr>
                        <a:t>/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r>
              <a:tr h="227712">
                <a:tc>
                  <a:txBody>
                    <a:bodyPr/>
                    <a:lstStyle/>
                    <a:p>
                      <a:pPr algn="ctr"/>
                      <a:r>
                        <a:rPr lang="en-US" altLang="zh-CN" sz="1400" b="1" dirty="0">
                          <a:solidFill>
                            <a:schemeClr val="bg2"/>
                          </a:solidFill>
                          <a:latin typeface="+mj-lt"/>
                        </a:rPr>
                        <a:t>e</a:t>
                      </a:r>
                      <a:endParaRPr lang="zh-CN" altLang="en-US" sz="14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c</a:t>
                      </a:r>
                      <a:r>
                        <a:rPr lang="en-US" altLang="zh-CN" sz="1400" b="1" kern="1200" baseline="-25000" dirty="0">
                          <a:solidFill>
                            <a:schemeClr val="bg2"/>
                          </a:solidFill>
                          <a:latin typeface="+mj-lt"/>
                          <a:ea typeface="+mn-ea"/>
                          <a:cs typeface="+mn-cs"/>
                        </a:rPr>
                        <a:t> </a:t>
                      </a:r>
                      <a:r>
                        <a:rPr lang="en-US" altLang="zh-CN" sz="1400" b="1" dirty="0">
                          <a:latin typeface="+mj-lt"/>
                        </a:rPr>
                        <a:t>/ </a:t>
                      </a:r>
                      <a:r>
                        <a:rPr lang="en-US" altLang="zh-CN" sz="1400" b="1" dirty="0">
                          <a:solidFill>
                            <a:srgbClr val="C00000"/>
                          </a:solidFill>
                          <a:latin typeface="+mj-lt"/>
                        </a:rPr>
                        <a:t>0</a:t>
                      </a:r>
                      <a:endParaRPr lang="zh-CN" altLang="en-US" sz="1400" b="1" dirty="0">
                        <a:solidFill>
                          <a:srgbClr val="C00000"/>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e</a:t>
                      </a:r>
                      <a:r>
                        <a:rPr lang="en-US" altLang="zh-CN" sz="1400" b="1" kern="1200" baseline="-25000" dirty="0">
                          <a:solidFill>
                            <a:schemeClr val="bg2"/>
                          </a:solidFill>
                          <a:latin typeface="+mj-lt"/>
                          <a:ea typeface="+mn-ea"/>
                          <a:cs typeface="+mn-cs"/>
                        </a:rPr>
                        <a:t> </a:t>
                      </a:r>
                      <a:r>
                        <a:rPr lang="en-US" altLang="zh-CN" sz="1400" b="1" dirty="0">
                          <a:solidFill>
                            <a:schemeClr val="bg2"/>
                          </a:solidFill>
                          <a:latin typeface="+mj-lt"/>
                        </a:rPr>
                        <a:t>/ </a:t>
                      </a:r>
                      <a:r>
                        <a:rPr lang="en-US" altLang="zh-CN" sz="1400" b="1" kern="1200" dirty="0">
                          <a:solidFill>
                            <a:srgbClr val="C00000"/>
                          </a:solidFill>
                          <a:latin typeface="+mj-lt"/>
                          <a:ea typeface="+mn-ea"/>
                          <a:cs typeface="+mn-cs"/>
                        </a:rPr>
                        <a:t>1</a:t>
                      </a:r>
                      <a:endParaRPr lang="zh-CN" altLang="en-US" sz="1400" b="1" kern="1200" dirty="0">
                        <a:solidFill>
                          <a:srgbClr val="C00000"/>
                        </a:solidFill>
                        <a:latin typeface="+mj-lt"/>
                        <a:ea typeface="+mn-ea"/>
                        <a:cs typeface="+mn-cs"/>
                      </a:endParaRPr>
                    </a:p>
                  </a:txBody>
                  <a:tcPr marL="0" marR="0" marT="0" marB="0" anchor="ctr" anchorCtr="1">
                    <a:noFill/>
                  </a:tcPr>
                </a:tc>
              </a:tr>
              <a:tr h="227712">
                <a:tc>
                  <a:txBody>
                    <a:bodyPr/>
                    <a:lstStyle/>
                    <a:p>
                      <a:pPr algn="ctr"/>
                      <a:r>
                        <a:rPr lang="en-US" altLang="zh-CN" sz="1400" b="1" dirty="0">
                          <a:solidFill>
                            <a:schemeClr val="bg2"/>
                          </a:solidFill>
                          <a:latin typeface="+mj-lt"/>
                        </a:rPr>
                        <a:t>f</a:t>
                      </a:r>
                      <a:endParaRPr lang="zh-CN" altLang="en-US" sz="14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d</a:t>
                      </a:r>
                      <a:r>
                        <a:rPr lang="en-US" altLang="zh-CN" sz="1400" b="1" dirty="0">
                          <a:latin typeface="+mj-lt"/>
                        </a:rPr>
                        <a:t> /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g</a:t>
                      </a:r>
                      <a:r>
                        <a:rPr lang="en-US" altLang="zh-CN" sz="1400" b="1" kern="1200" baseline="-25000" dirty="0">
                          <a:solidFill>
                            <a:schemeClr val="bg2"/>
                          </a:solidFill>
                          <a:latin typeface="+mj-lt"/>
                          <a:ea typeface="+mn-ea"/>
                          <a:cs typeface="+mn-cs"/>
                        </a:rPr>
                        <a:t> </a:t>
                      </a:r>
                      <a:r>
                        <a:rPr lang="en-US" altLang="zh-CN" sz="1400" b="1" dirty="0">
                          <a:solidFill>
                            <a:schemeClr val="bg2"/>
                          </a:solidFill>
                          <a:latin typeface="+mj-lt"/>
                        </a:rPr>
                        <a:t>/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r>
              <a:tr h="227712">
                <a:tc>
                  <a:txBody>
                    <a:bodyPr/>
                    <a:lstStyle/>
                    <a:p>
                      <a:pPr algn="ctr"/>
                      <a:r>
                        <a:rPr lang="en-US" altLang="zh-CN" sz="1400" b="1" dirty="0">
                          <a:solidFill>
                            <a:schemeClr val="bg2"/>
                          </a:solidFill>
                          <a:latin typeface="+mj-lt"/>
                        </a:rPr>
                        <a:t>g</a:t>
                      </a:r>
                      <a:endParaRPr lang="zh-CN" altLang="en-US" sz="14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c</a:t>
                      </a:r>
                      <a:r>
                        <a:rPr lang="en-US" altLang="zh-CN" sz="1400" b="1" kern="1200" baseline="-25000" dirty="0">
                          <a:solidFill>
                            <a:schemeClr val="bg2"/>
                          </a:solidFill>
                          <a:latin typeface="+mj-lt"/>
                          <a:ea typeface="+mn-ea"/>
                          <a:cs typeface="+mn-cs"/>
                        </a:rPr>
                        <a:t> </a:t>
                      </a:r>
                      <a:r>
                        <a:rPr lang="en-US" altLang="zh-CN" sz="1400" b="1" dirty="0">
                          <a:latin typeface="+mj-lt"/>
                        </a:rPr>
                        <a:t>/ </a:t>
                      </a:r>
                      <a:r>
                        <a:rPr lang="en-US" altLang="zh-CN" sz="1400" b="1" kern="1200" dirty="0">
                          <a:solidFill>
                            <a:srgbClr val="C00000"/>
                          </a:solidFill>
                          <a:latin typeface="+mj-lt"/>
                          <a:ea typeface="+mn-ea"/>
                          <a:cs typeface="+mn-cs"/>
                        </a:rPr>
                        <a:t>1</a:t>
                      </a:r>
                      <a:endParaRPr lang="zh-CN" altLang="en-US" sz="14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d</a:t>
                      </a:r>
                      <a:r>
                        <a:rPr lang="en-US" altLang="zh-CN" sz="1400" b="1" kern="1200" baseline="-25000" dirty="0">
                          <a:solidFill>
                            <a:schemeClr val="bg2"/>
                          </a:solidFill>
                          <a:latin typeface="+mj-lt"/>
                          <a:ea typeface="+mn-ea"/>
                          <a:cs typeface="+mn-cs"/>
                        </a:rPr>
                        <a:t> </a:t>
                      </a:r>
                      <a:r>
                        <a:rPr lang="en-US" altLang="zh-CN" sz="1400" b="1" dirty="0">
                          <a:latin typeface="+mj-lt"/>
                        </a:rPr>
                        <a:t>/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r>
            </a:tbl>
          </a:graphicData>
        </a:graphic>
      </p:graphicFrame>
      <p:graphicFrame>
        <p:nvGraphicFramePr>
          <p:cNvPr id="19" name="表格 18"/>
          <p:cNvGraphicFramePr>
            <a:graphicFrameLocks noGrp="1"/>
          </p:cNvGraphicFramePr>
          <p:nvPr/>
        </p:nvGraphicFramePr>
        <p:xfrm>
          <a:off x="4786313" y="2144713"/>
          <a:ext cx="1949451" cy="2138363"/>
        </p:xfrm>
        <a:graphic>
          <a:graphicData uri="http://schemas.openxmlformats.org/drawingml/2006/table">
            <a:tbl>
              <a:tblPr firstRow="1" bandRow="1">
                <a:tableStyleId>{D7AC3CCA-C797-4891-BE02-D94E43425B78}</a:tableStyleId>
              </a:tblPr>
              <a:tblGrid>
                <a:gridCol w="674884"/>
                <a:gridCol w="631611"/>
                <a:gridCol w="642956"/>
              </a:tblGrid>
              <a:tr h="288019">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kern="1200" baseline="0" dirty="0">
                          <a:latin typeface="黑体" panose="02010609060101010101" pitchFamily="49" charset="-122"/>
                          <a:ea typeface="黑体" panose="02010609060101010101" pitchFamily="49" charset="-122"/>
                        </a:rPr>
                        <a:t>现态</a:t>
                      </a:r>
                      <a:endParaRPr lang="zh-CN" altLang="en-US" sz="1400" b="1" kern="1200" baseline="0" dirty="0">
                        <a:solidFill>
                          <a:schemeClr val="bg2"/>
                        </a:solidFill>
                        <a:latin typeface="黑体" panose="02010609060101010101" pitchFamily="49" charset="-122"/>
                        <a:ea typeface="黑体" panose="02010609060101010101" pitchFamily="49" charset="-122"/>
                        <a:cs typeface="+mn-cs"/>
                      </a:endParaRPr>
                    </a:p>
                  </a:txBody>
                  <a:tcPr marL="0" marR="0" marT="0" marB="0" anchor="ctr" anchorCtr="1">
                    <a:lnB w="12700" cap="flat" cmpd="sng" algn="ctr">
                      <a:noFill/>
                      <a:prstDash val="solid"/>
                      <a:round/>
                      <a:headEnd type="none" w="med" len="med"/>
                      <a:tailEnd type="none" w="med" len="med"/>
                    </a:lnB>
                    <a:solidFill>
                      <a:srgbClr val="FFFF00"/>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kern="1200" dirty="0">
                          <a:latin typeface="+mj-lt"/>
                        </a:rPr>
                        <a:t>Q</a:t>
                      </a:r>
                      <a:r>
                        <a:rPr lang="en-US" altLang="zh-CN" sz="1400" kern="1200" baseline="30000" dirty="0">
                          <a:latin typeface="+mj-lt"/>
                        </a:rPr>
                        <a:t>n+1</a:t>
                      </a:r>
                      <a:r>
                        <a:rPr lang="en-US" altLang="zh-CN" sz="1400" kern="1200" baseline="0" dirty="0">
                          <a:latin typeface="+mj-lt"/>
                        </a:rPr>
                        <a:t>/ </a:t>
                      </a:r>
                      <a:r>
                        <a:rPr lang="en-US" altLang="zh-CN" sz="1400" kern="1200" baseline="0" dirty="0">
                          <a:solidFill>
                            <a:srgbClr val="C00000"/>
                          </a:solidFill>
                          <a:latin typeface="+mj-lt"/>
                        </a:rPr>
                        <a:t>Z</a:t>
                      </a:r>
                      <a:endParaRPr lang="zh-CN" altLang="en-US" sz="1400" b="1" kern="1200" baseline="0" dirty="0">
                        <a:solidFill>
                          <a:srgbClr val="C00000"/>
                        </a:solidFill>
                        <a:latin typeface="+mj-lt"/>
                        <a:ea typeface="+mn-ea"/>
                        <a:cs typeface="+mn-cs"/>
                      </a:endParaRPr>
                    </a:p>
                  </a:txBody>
                  <a:tcPr marL="0" marR="0" marT="0" marB="0" anchor="ctr" anchorCtr="1">
                    <a:solidFill>
                      <a:srgbClr val="FFFF00"/>
                    </a:solidFill>
                  </a:tcPr>
                </a:tc>
                <a:tc hMerge="1">
                  <a:tcPr>
                    <a:solidFill>
                      <a:schemeClr val="bg1">
                        <a:lumMod val="20000"/>
                        <a:lumOff val="80000"/>
                      </a:schemeClr>
                    </a:solidFill>
                  </a:tcPr>
                </a:tc>
              </a:tr>
              <a:tr h="227655">
                <a:tc>
                  <a:txBody>
                    <a:bodyPr/>
                    <a:lstStyle/>
                    <a:p>
                      <a:pPr algn="ctr"/>
                      <a:r>
                        <a:rPr lang="en-US" altLang="zh-CN" sz="1400" b="1" dirty="0" err="1">
                          <a:latin typeface="+mj-lt"/>
                        </a:rPr>
                        <a:t>Q</a:t>
                      </a:r>
                      <a:r>
                        <a:rPr lang="en-US" altLang="zh-CN" sz="1400" b="1" baseline="30000" dirty="0" err="1">
                          <a:latin typeface="+mj-lt"/>
                        </a:rPr>
                        <a:t>n</a:t>
                      </a:r>
                      <a:endParaRPr lang="zh-CN" altLang="en-US" sz="1400" b="1" baseline="30000" dirty="0">
                        <a:solidFill>
                          <a:schemeClr val="bg2"/>
                        </a:solidFill>
                        <a:latin typeface="+mj-lt"/>
                      </a:endParaRPr>
                    </a:p>
                  </a:txBody>
                  <a:tcPr marL="0" marR="0" marT="0" marB="0">
                    <a:lnT w="12700" cap="flat" cmpd="sng" algn="ctr">
                      <a:noFill/>
                      <a:prstDash val="solid"/>
                      <a:round/>
                      <a:headEnd type="none" w="med" len="med"/>
                      <a:tailEnd type="none" w="med" len="med"/>
                    </a:lnT>
                    <a:solidFill>
                      <a:srgbClr val="FFFF00"/>
                    </a:solidFill>
                  </a:tcPr>
                </a:tc>
                <a:tc>
                  <a:txBody>
                    <a:bodyPr/>
                    <a:lstStyle/>
                    <a:p>
                      <a:pPr algn="ctr"/>
                      <a:r>
                        <a:rPr lang="en-US" altLang="zh-CN" sz="1400" b="1" dirty="0">
                          <a:solidFill>
                            <a:srgbClr val="0000CC"/>
                          </a:solidFill>
                          <a:latin typeface="+mj-lt"/>
                        </a:rPr>
                        <a:t>X=0</a:t>
                      </a:r>
                      <a:endParaRPr lang="zh-CN" altLang="en-US" sz="1400" b="1" baseline="30000" dirty="0">
                        <a:solidFill>
                          <a:srgbClr val="0000CC"/>
                        </a:solidFill>
                        <a:latin typeface="+mj-lt"/>
                      </a:endParaRPr>
                    </a:p>
                  </a:txBody>
                  <a:tcPr marL="0" marR="0" marT="0" marB="0">
                    <a:solidFill>
                      <a:srgbClr val="FFFF00"/>
                    </a:solidFill>
                  </a:tcPr>
                </a:tc>
                <a:tc>
                  <a:txBody>
                    <a:bodyPr/>
                    <a:lstStyle/>
                    <a:p>
                      <a:pPr algn="ctr"/>
                      <a:r>
                        <a:rPr lang="en-US" altLang="zh-CN" sz="1400" b="1" dirty="0">
                          <a:solidFill>
                            <a:srgbClr val="0000CC"/>
                          </a:solidFill>
                          <a:latin typeface="+mj-lt"/>
                        </a:rPr>
                        <a:t>X=1</a:t>
                      </a:r>
                      <a:endParaRPr lang="zh-CN" altLang="en-US" sz="1400" b="1" baseline="30000" dirty="0">
                        <a:solidFill>
                          <a:srgbClr val="0000CC"/>
                        </a:solidFill>
                        <a:latin typeface="+mj-lt"/>
                      </a:endParaRPr>
                    </a:p>
                  </a:txBody>
                  <a:tcPr marL="0" marR="0" marT="0" marB="0">
                    <a:solidFill>
                      <a:srgbClr val="FFFF00"/>
                    </a:solidFill>
                  </a:tcPr>
                </a:tc>
              </a:tr>
              <a:tr h="227655">
                <a:tc>
                  <a:txBody>
                    <a:bodyPr/>
                    <a:lstStyle/>
                    <a:p>
                      <a:pPr algn="ctr"/>
                      <a:r>
                        <a:rPr lang="en-US" altLang="zh-CN" sz="1400" b="1" kern="1200" dirty="0">
                          <a:solidFill>
                            <a:schemeClr val="dk1"/>
                          </a:solidFill>
                          <a:latin typeface="+mj-lt"/>
                          <a:ea typeface="黑体" panose="02010609060101010101" pitchFamily="49" charset="-122"/>
                          <a:cs typeface="+mn-cs"/>
                        </a:rPr>
                        <a:t>q</a:t>
                      </a:r>
                      <a:r>
                        <a:rPr kumimoji="0" lang="en-US" altLang="zh-CN" sz="1400" b="1" kern="1200" baseline="-25000" dirty="0">
                          <a:solidFill>
                            <a:schemeClr val="dk1"/>
                          </a:solidFill>
                          <a:latin typeface="+mj-lt"/>
                          <a:ea typeface="黑体" panose="02010609060101010101" pitchFamily="49" charset="-122"/>
                          <a:cs typeface="+mn-cs"/>
                        </a:rPr>
                        <a:t>1</a:t>
                      </a:r>
                      <a:endParaRPr lang="zh-CN" altLang="en-US" sz="14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dk1"/>
                          </a:solidFill>
                          <a:latin typeface="+mj-lt"/>
                          <a:ea typeface="黑体" panose="02010609060101010101" pitchFamily="49" charset="-122"/>
                          <a:cs typeface="+mn-cs"/>
                        </a:rPr>
                        <a:t>q</a:t>
                      </a:r>
                      <a:r>
                        <a:rPr kumimoji="0" lang="en-US" altLang="zh-CN" sz="1400" b="1" kern="1200" baseline="-25000" dirty="0">
                          <a:solidFill>
                            <a:schemeClr val="dk1"/>
                          </a:solidFill>
                          <a:latin typeface="+mj-lt"/>
                          <a:ea typeface="黑体" panose="02010609060101010101" pitchFamily="49" charset="-122"/>
                          <a:cs typeface="+mn-cs"/>
                        </a:rPr>
                        <a:t>2</a:t>
                      </a:r>
                      <a:r>
                        <a:rPr lang="en-US" altLang="zh-CN" sz="1400" b="1" kern="1200" baseline="-25000" dirty="0">
                          <a:solidFill>
                            <a:schemeClr val="bg2"/>
                          </a:solidFill>
                          <a:latin typeface="+mj-lt"/>
                          <a:ea typeface="+mn-ea"/>
                          <a:cs typeface="+mn-cs"/>
                        </a:rPr>
                        <a:t> </a:t>
                      </a:r>
                      <a:r>
                        <a:rPr lang="en-US" altLang="zh-CN" sz="1400" b="1" dirty="0">
                          <a:latin typeface="+mj-lt"/>
                        </a:rPr>
                        <a:t>/ </a:t>
                      </a:r>
                      <a:r>
                        <a:rPr lang="en-US" altLang="zh-CN" sz="1400" b="1" dirty="0">
                          <a:solidFill>
                            <a:srgbClr val="C00000"/>
                          </a:solidFill>
                          <a:latin typeface="+mj-lt"/>
                        </a:rPr>
                        <a:t>0</a:t>
                      </a:r>
                      <a:endParaRPr lang="zh-CN" altLang="en-US" sz="1400" b="1" dirty="0">
                        <a:solidFill>
                          <a:srgbClr val="C00000"/>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dk1"/>
                          </a:solidFill>
                          <a:latin typeface="+mj-lt"/>
                          <a:ea typeface="黑体" panose="02010609060101010101" pitchFamily="49" charset="-122"/>
                          <a:cs typeface="+mn-cs"/>
                        </a:rPr>
                        <a:t>q</a:t>
                      </a:r>
                      <a:r>
                        <a:rPr kumimoji="0" lang="en-US" altLang="zh-CN" sz="1400" b="1" kern="1200" baseline="-25000" dirty="0">
                          <a:solidFill>
                            <a:schemeClr val="dk1"/>
                          </a:solidFill>
                          <a:latin typeface="+mj-lt"/>
                          <a:ea typeface="黑体" panose="02010609060101010101" pitchFamily="49" charset="-122"/>
                          <a:cs typeface="+mn-cs"/>
                        </a:rPr>
                        <a:t>1</a:t>
                      </a:r>
                      <a:r>
                        <a:rPr lang="en-US" altLang="zh-CN" sz="1400" b="1" dirty="0">
                          <a:latin typeface="+mj-lt"/>
                        </a:rPr>
                        <a:t> / </a:t>
                      </a:r>
                      <a:r>
                        <a:rPr lang="en-US" altLang="zh-CN" sz="1400" b="1" kern="1200" dirty="0">
                          <a:solidFill>
                            <a:srgbClr val="C00000"/>
                          </a:solidFill>
                          <a:latin typeface="+mj-lt"/>
                          <a:ea typeface="+mn-ea"/>
                          <a:cs typeface="+mn-cs"/>
                        </a:rPr>
                        <a:t>1</a:t>
                      </a:r>
                      <a:endParaRPr lang="zh-CN" altLang="en-US" sz="1400" b="1" kern="1200" dirty="0">
                        <a:solidFill>
                          <a:srgbClr val="C00000"/>
                        </a:solidFill>
                        <a:latin typeface="+mj-lt"/>
                        <a:ea typeface="+mn-ea"/>
                        <a:cs typeface="+mn-cs"/>
                      </a:endParaRPr>
                    </a:p>
                  </a:txBody>
                  <a:tcPr marL="0" marR="0" marT="0" marB="0" anchor="ctr" anchorCtr="1">
                    <a:noFill/>
                  </a:tcPr>
                </a:tc>
              </a:tr>
              <a:tr h="256759">
                <a:tc>
                  <a:txBody>
                    <a:bodyPr/>
                    <a:lstStyle/>
                    <a:p>
                      <a:pPr algn="ctr"/>
                      <a:r>
                        <a:rPr lang="en-US" altLang="zh-CN" sz="1400" b="1" kern="1200" dirty="0">
                          <a:solidFill>
                            <a:schemeClr val="dk1"/>
                          </a:solidFill>
                          <a:latin typeface="+mj-lt"/>
                          <a:ea typeface="黑体" panose="02010609060101010101" pitchFamily="49" charset="-122"/>
                          <a:cs typeface="+mn-cs"/>
                        </a:rPr>
                        <a:t>q</a:t>
                      </a:r>
                      <a:r>
                        <a:rPr kumimoji="0" lang="en-US" altLang="zh-CN" sz="1400" b="1" kern="1200" baseline="-25000" dirty="0">
                          <a:solidFill>
                            <a:schemeClr val="dk1"/>
                          </a:solidFill>
                          <a:latin typeface="+mj-lt"/>
                          <a:ea typeface="黑体" panose="02010609060101010101" pitchFamily="49" charset="-122"/>
                          <a:cs typeface="+mn-cs"/>
                        </a:rPr>
                        <a:t>1</a:t>
                      </a:r>
                      <a:endParaRPr lang="zh-CN" altLang="en-US" sz="14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dk1"/>
                          </a:solidFill>
                          <a:latin typeface="+mj-lt"/>
                          <a:ea typeface="黑体" panose="02010609060101010101" pitchFamily="49" charset="-122"/>
                          <a:cs typeface="+mn-cs"/>
                        </a:rPr>
                        <a:t>q</a:t>
                      </a:r>
                      <a:r>
                        <a:rPr kumimoji="0" lang="en-US" altLang="zh-CN" sz="1400" b="1" kern="1200" baseline="-25000" dirty="0">
                          <a:solidFill>
                            <a:schemeClr val="dk1"/>
                          </a:solidFill>
                          <a:latin typeface="+mj-lt"/>
                          <a:ea typeface="黑体" panose="02010609060101010101" pitchFamily="49" charset="-122"/>
                          <a:cs typeface="+mn-cs"/>
                        </a:rPr>
                        <a:t>2</a:t>
                      </a:r>
                      <a:r>
                        <a:rPr lang="en-US" altLang="zh-CN" sz="1400" b="1" kern="1200" baseline="-25000" dirty="0">
                          <a:solidFill>
                            <a:schemeClr val="bg2"/>
                          </a:solidFill>
                          <a:latin typeface="+mj-lt"/>
                          <a:ea typeface="+mn-ea"/>
                          <a:cs typeface="+mn-cs"/>
                        </a:rPr>
                        <a:t> </a:t>
                      </a:r>
                      <a:r>
                        <a:rPr lang="en-US" altLang="zh-CN" sz="1400" b="1" dirty="0">
                          <a:latin typeface="+mj-lt"/>
                        </a:rPr>
                        <a:t>/ </a:t>
                      </a:r>
                      <a:r>
                        <a:rPr lang="en-US" altLang="zh-CN" sz="1400" b="1" dirty="0">
                          <a:solidFill>
                            <a:srgbClr val="C00000"/>
                          </a:solidFill>
                          <a:latin typeface="+mj-lt"/>
                        </a:rPr>
                        <a:t>0</a:t>
                      </a:r>
                      <a:endParaRPr lang="zh-CN" altLang="en-US" sz="1400" b="1" dirty="0">
                        <a:solidFill>
                          <a:srgbClr val="C00000"/>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dk1"/>
                          </a:solidFill>
                          <a:latin typeface="+mj-lt"/>
                          <a:ea typeface="黑体" panose="02010609060101010101" pitchFamily="49" charset="-122"/>
                          <a:cs typeface="+mn-cs"/>
                        </a:rPr>
                        <a:t>q</a:t>
                      </a:r>
                      <a:r>
                        <a:rPr kumimoji="0" lang="en-US" altLang="zh-CN" sz="1400" b="1" kern="1200" baseline="-25000" dirty="0">
                          <a:solidFill>
                            <a:schemeClr val="dk1"/>
                          </a:solidFill>
                          <a:latin typeface="+mj-lt"/>
                          <a:ea typeface="黑体" panose="02010609060101010101" pitchFamily="49" charset="-122"/>
                          <a:cs typeface="+mn-cs"/>
                        </a:rPr>
                        <a:t>1</a:t>
                      </a:r>
                      <a:r>
                        <a:rPr lang="en-US" altLang="zh-CN" sz="1400" b="1" dirty="0">
                          <a:latin typeface="+mj-lt"/>
                        </a:rPr>
                        <a:t> / </a:t>
                      </a:r>
                      <a:r>
                        <a:rPr lang="en-US" altLang="zh-CN" sz="1400" b="1" kern="1200" dirty="0">
                          <a:solidFill>
                            <a:srgbClr val="C00000"/>
                          </a:solidFill>
                          <a:latin typeface="+mj-lt"/>
                          <a:ea typeface="+mn-ea"/>
                          <a:cs typeface="+mn-cs"/>
                        </a:rPr>
                        <a:t>1</a:t>
                      </a:r>
                      <a:endParaRPr lang="zh-CN" altLang="en-US" sz="1400" b="1" kern="1200" dirty="0">
                        <a:solidFill>
                          <a:srgbClr val="C00000"/>
                        </a:solidFill>
                        <a:latin typeface="+mj-lt"/>
                        <a:ea typeface="+mn-ea"/>
                        <a:cs typeface="+mn-cs"/>
                      </a:endParaRPr>
                    </a:p>
                  </a:txBody>
                  <a:tcPr marL="0" marR="0" marT="0" marB="0" anchor="ctr" anchorCtr="1">
                    <a:noFill/>
                  </a:tcPr>
                </a:tc>
              </a:tr>
              <a:tr h="227655">
                <a:tc>
                  <a:txBody>
                    <a:bodyPr/>
                    <a:lstStyle/>
                    <a:p>
                      <a:pPr algn="ctr"/>
                      <a:r>
                        <a:rPr lang="en-US" altLang="zh-CN" sz="1400" b="1" kern="1200" dirty="0">
                          <a:solidFill>
                            <a:schemeClr val="dk1"/>
                          </a:solidFill>
                          <a:latin typeface="+mj-lt"/>
                          <a:ea typeface="黑体" panose="02010609060101010101" pitchFamily="49" charset="-122"/>
                          <a:cs typeface="+mn-cs"/>
                        </a:rPr>
                        <a:t>q</a:t>
                      </a:r>
                      <a:r>
                        <a:rPr kumimoji="0" lang="en-US" altLang="zh-CN" sz="1400" b="1" kern="1200" baseline="-25000" dirty="0">
                          <a:solidFill>
                            <a:schemeClr val="dk1"/>
                          </a:solidFill>
                          <a:latin typeface="+mj-lt"/>
                          <a:ea typeface="黑体" panose="02010609060101010101" pitchFamily="49" charset="-122"/>
                          <a:cs typeface="+mn-cs"/>
                        </a:rPr>
                        <a:t>2</a:t>
                      </a:r>
                      <a:endParaRPr lang="zh-CN" altLang="en-US" sz="14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dk1"/>
                          </a:solidFill>
                          <a:latin typeface="+mj-lt"/>
                          <a:ea typeface="黑体" panose="02010609060101010101" pitchFamily="49" charset="-122"/>
                          <a:cs typeface="+mn-cs"/>
                        </a:rPr>
                        <a:t>q</a:t>
                      </a:r>
                      <a:r>
                        <a:rPr kumimoji="0" lang="en-US" altLang="zh-CN" sz="1400" b="1" kern="1200" baseline="-25000" dirty="0">
                          <a:solidFill>
                            <a:schemeClr val="dk1"/>
                          </a:solidFill>
                          <a:latin typeface="+mj-lt"/>
                          <a:ea typeface="黑体" panose="02010609060101010101" pitchFamily="49" charset="-122"/>
                          <a:cs typeface="+mn-cs"/>
                        </a:rPr>
                        <a:t>3</a:t>
                      </a:r>
                      <a:r>
                        <a:rPr lang="en-US" altLang="zh-CN" sz="1400" b="1" kern="1200" baseline="-25000" dirty="0">
                          <a:solidFill>
                            <a:schemeClr val="bg2"/>
                          </a:solidFill>
                          <a:latin typeface="+mj-lt"/>
                          <a:ea typeface="+mn-ea"/>
                          <a:cs typeface="+mn-cs"/>
                        </a:rPr>
                        <a:t> </a:t>
                      </a:r>
                      <a:r>
                        <a:rPr lang="en-US" altLang="zh-CN" sz="1400" b="1" dirty="0">
                          <a:latin typeface="+mj-lt"/>
                        </a:rPr>
                        <a:t>/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dk1"/>
                          </a:solidFill>
                          <a:latin typeface="+mj-lt"/>
                          <a:ea typeface="黑体" panose="02010609060101010101" pitchFamily="49" charset="-122"/>
                          <a:cs typeface="+mn-cs"/>
                        </a:rPr>
                        <a:t>q</a:t>
                      </a:r>
                      <a:r>
                        <a:rPr kumimoji="0" lang="en-US" altLang="zh-CN" sz="1400" b="1" kern="1200" baseline="-25000" dirty="0">
                          <a:solidFill>
                            <a:schemeClr val="bg2"/>
                          </a:solidFill>
                          <a:latin typeface="+mj-lt"/>
                          <a:ea typeface="黑体" panose="02010609060101010101" pitchFamily="49" charset="-122"/>
                          <a:cs typeface="+mn-cs"/>
                        </a:rPr>
                        <a:t>4</a:t>
                      </a:r>
                      <a:r>
                        <a:rPr lang="en-US" altLang="zh-CN" sz="1400" b="1" dirty="0">
                          <a:latin typeface="+mj-lt"/>
                        </a:rPr>
                        <a:t> /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r>
              <a:tr h="227655">
                <a:tc>
                  <a:txBody>
                    <a:bodyPr/>
                    <a:lstStyle/>
                    <a:p>
                      <a:pPr algn="ctr"/>
                      <a:r>
                        <a:rPr lang="en-US" altLang="zh-CN" sz="1400" b="1" kern="1200" dirty="0">
                          <a:solidFill>
                            <a:schemeClr val="dk1"/>
                          </a:solidFill>
                          <a:latin typeface="+mj-lt"/>
                          <a:ea typeface="黑体" panose="02010609060101010101" pitchFamily="49" charset="-122"/>
                          <a:cs typeface="+mn-cs"/>
                        </a:rPr>
                        <a:t>q</a:t>
                      </a:r>
                      <a:r>
                        <a:rPr kumimoji="0" lang="en-US" altLang="zh-CN" sz="1400" b="1" kern="1200" baseline="-25000" dirty="0">
                          <a:solidFill>
                            <a:schemeClr val="dk1"/>
                          </a:solidFill>
                          <a:latin typeface="+mj-lt"/>
                          <a:ea typeface="黑体" panose="02010609060101010101" pitchFamily="49" charset="-122"/>
                          <a:cs typeface="+mn-cs"/>
                        </a:rPr>
                        <a:t>3</a:t>
                      </a:r>
                      <a:endParaRPr lang="zh-CN" altLang="en-US" sz="14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dk1"/>
                          </a:solidFill>
                          <a:latin typeface="+mj-lt"/>
                          <a:ea typeface="黑体" panose="02010609060101010101" pitchFamily="49" charset="-122"/>
                          <a:cs typeface="+mn-cs"/>
                        </a:rPr>
                        <a:t>q</a:t>
                      </a:r>
                      <a:r>
                        <a:rPr kumimoji="0" lang="en-US" altLang="zh-CN" sz="1400" b="1" kern="1200" baseline="-25000" dirty="0">
                          <a:solidFill>
                            <a:schemeClr val="dk1"/>
                          </a:solidFill>
                          <a:latin typeface="+mj-lt"/>
                          <a:ea typeface="黑体" panose="02010609060101010101" pitchFamily="49" charset="-122"/>
                          <a:cs typeface="+mn-cs"/>
                        </a:rPr>
                        <a:t>3</a:t>
                      </a:r>
                      <a:r>
                        <a:rPr lang="en-US" altLang="zh-CN" sz="1400" b="1" kern="1200" baseline="-25000" dirty="0">
                          <a:solidFill>
                            <a:schemeClr val="bg2"/>
                          </a:solidFill>
                          <a:latin typeface="+mj-lt"/>
                          <a:ea typeface="+mn-ea"/>
                          <a:cs typeface="+mn-cs"/>
                        </a:rPr>
                        <a:t> </a:t>
                      </a:r>
                      <a:r>
                        <a:rPr lang="en-US" altLang="zh-CN" sz="1400" b="1" dirty="0">
                          <a:solidFill>
                            <a:schemeClr val="bg2"/>
                          </a:solidFill>
                          <a:latin typeface="+mj-lt"/>
                        </a:rPr>
                        <a:t>/ </a:t>
                      </a:r>
                      <a:r>
                        <a:rPr lang="en-US" altLang="zh-CN" sz="1400" b="1" kern="1200" dirty="0">
                          <a:solidFill>
                            <a:srgbClr val="C00000"/>
                          </a:solidFill>
                          <a:latin typeface="+mj-lt"/>
                          <a:ea typeface="+mn-ea"/>
                          <a:cs typeface="+mn-cs"/>
                        </a:rPr>
                        <a:t>1</a:t>
                      </a:r>
                      <a:endParaRPr lang="zh-CN" altLang="en-US" sz="14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dk1"/>
                          </a:solidFill>
                          <a:latin typeface="+mj-lt"/>
                          <a:ea typeface="黑体" panose="02010609060101010101" pitchFamily="49" charset="-122"/>
                          <a:cs typeface="+mn-cs"/>
                        </a:rPr>
                        <a:t>q</a:t>
                      </a:r>
                      <a:r>
                        <a:rPr kumimoji="0" lang="en-US" altLang="zh-CN" sz="1400" b="1" kern="1200" baseline="-25000" dirty="0">
                          <a:solidFill>
                            <a:schemeClr val="dk1"/>
                          </a:solidFill>
                          <a:latin typeface="+mj-lt"/>
                          <a:ea typeface="黑体" panose="02010609060101010101" pitchFamily="49" charset="-122"/>
                          <a:cs typeface="+mn-cs"/>
                        </a:rPr>
                        <a:t>1</a:t>
                      </a:r>
                      <a:r>
                        <a:rPr lang="en-US" altLang="zh-CN" sz="1400" b="1" kern="1200" baseline="-25000" dirty="0">
                          <a:solidFill>
                            <a:schemeClr val="bg2"/>
                          </a:solidFill>
                          <a:latin typeface="+mj-lt"/>
                          <a:ea typeface="+mn-ea"/>
                          <a:cs typeface="+mn-cs"/>
                        </a:rPr>
                        <a:t> </a:t>
                      </a:r>
                      <a:r>
                        <a:rPr lang="en-US" altLang="zh-CN" sz="1400" b="1" dirty="0">
                          <a:latin typeface="+mj-lt"/>
                        </a:rPr>
                        <a:t>/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r>
              <a:tr h="227655">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dk1"/>
                          </a:solidFill>
                          <a:latin typeface="+mj-lt"/>
                          <a:ea typeface="黑体" panose="02010609060101010101" pitchFamily="49" charset="-122"/>
                          <a:cs typeface="+mn-cs"/>
                        </a:rPr>
                        <a:t>q</a:t>
                      </a:r>
                      <a:r>
                        <a:rPr kumimoji="0" lang="en-US" altLang="zh-CN" sz="1400" b="1" kern="1200" baseline="-25000" dirty="0">
                          <a:solidFill>
                            <a:schemeClr val="dk1"/>
                          </a:solidFill>
                          <a:latin typeface="+mj-lt"/>
                          <a:ea typeface="黑体" panose="02010609060101010101" pitchFamily="49" charset="-122"/>
                          <a:cs typeface="+mn-cs"/>
                        </a:rPr>
                        <a:t>1</a:t>
                      </a:r>
                      <a:endParaRPr lang="zh-CN" altLang="en-US" sz="1400" b="1" kern="1200" baseline="-25000" dirty="0">
                        <a:solidFill>
                          <a:schemeClr val="bg2"/>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dk1"/>
                          </a:solidFill>
                          <a:latin typeface="+mj-lt"/>
                          <a:ea typeface="黑体" panose="02010609060101010101" pitchFamily="49" charset="-122"/>
                          <a:cs typeface="+mn-cs"/>
                        </a:rPr>
                        <a:t>q</a:t>
                      </a:r>
                      <a:r>
                        <a:rPr kumimoji="0" lang="en-US" altLang="zh-CN" sz="1400" b="1" kern="1200" baseline="-25000" dirty="0">
                          <a:solidFill>
                            <a:schemeClr val="dk1"/>
                          </a:solidFill>
                          <a:latin typeface="+mj-lt"/>
                          <a:ea typeface="黑体" panose="02010609060101010101" pitchFamily="49" charset="-122"/>
                          <a:cs typeface="+mn-cs"/>
                        </a:rPr>
                        <a:t>2</a:t>
                      </a:r>
                      <a:r>
                        <a:rPr lang="en-US" altLang="zh-CN" sz="1400" b="1" kern="1200" baseline="-25000" dirty="0">
                          <a:solidFill>
                            <a:schemeClr val="bg2"/>
                          </a:solidFill>
                          <a:latin typeface="+mj-lt"/>
                          <a:ea typeface="+mn-ea"/>
                          <a:cs typeface="+mn-cs"/>
                        </a:rPr>
                        <a:t> </a:t>
                      </a:r>
                      <a:r>
                        <a:rPr lang="en-US" altLang="zh-CN" sz="1400" b="1" dirty="0">
                          <a:latin typeface="+mj-lt"/>
                        </a:rPr>
                        <a:t>/ </a:t>
                      </a:r>
                      <a:r>
                        <a:rPr lang="en-US" altLang="zh-CN" sz="1400" b="1" dirty="0">
                          <a:solidFill>
                            <a:srgbClr val="C00000"/>
                          </a:solidFill>
                          <a:latin typeface="+mj-lt"/>
                        </a:rPr>
                        <a:t>0</a:t>
                      </a:r>
                      <a:endParaRPr lang="zh-CN" altLang="en-US" sz="1400" b="1" dirty="0">
                        <a:solidFill>
                          <a:srgbClr val="C00000"/>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dk1"/>
                          </a:solidFill>
                          <a:latin typeface="+mj-lt"/>
                          <a:ea typeface="黑体" panose="02010609060101010101" pitchFamily="49" charset="-122"/>
                          <a:cs typeface="+mn-cs"/>
                        </a:rPr>
                        <a:t>q</a:t>
                      </a:r>
                      <a:r>
                        <a:rPr kumimoji="0" lang="en-US" altLang="zh-CN" sz="1400" b="1" kern="1200" baseline="-25000" dirty="0">
                          <a:solidFill>
                            <a:schemeClr val="dk1"/>
                          </a:solidFill>
                          <a:latin typeface="+mj-lt"/>
                          <a:ea typeface="黑体" panose="02010609060101010101" pitchFamily="49" charset="-122"/>
                          <a:cs typeface="+mn-cs"/>
                        </a:rPr>
                        <a:t>1</a:t>
                      </a:r>
                      <a:r>
                        <a:rPr lang="en-US" altLang="zh-CN" sz="1400" b="1" kern="1200" baseline="-25000" dirty="0">
                          <a:solidFill>
                            <a:schemeClr val="bg2"/>
                          </a:solidFill>
                          <a:latin typeface="+mj-lt"/>
                          <a:ea typeface="+mn-ea"/>
                          <a:cs typeface="+mn-cs"/>
                        </a:rPr>
                        <a:t> </a:t>
                      </a:r>
                      <a:r>
                        <a:rPr lang="en-US" altLang="zh-CN" sz="1400" b="1" dirty="0">
                          <a:solidFill>
                            <a:schemeClr val="bg2"/>
                          </a:solidFill>
                          <a:latin typeface="+mj-lt"/>
                        </a:rPr>
                        <a:t>/ </a:t>
                      </a:r>
                      <a:r>
                        <a:rPr lang="en-US" altLang="zh-CN" sz="1400" b="1" kern="1200" dirty="0">
                          <a:solidFill>
                            <a:srgbClr val="C00000"/>
                          </a:solidFill>
                          <a:latin typeface="+mj-lt"/>
                          <a:ea typeface="+mn-ea"/>
                          <a:cs typeface="+mn-cs"/>
                        </a:rPr>
                        <a:t>1</a:t>
                      </a:r>
                      <a:endParaRPr lang="zh-CN" altLang="en-US" sz="1400" b="1" kern="1200" dirty="0">
                        <a:solidFill>
                          <a:srgbClr val="C00000"/>
                        </a:solidFill>
                        <a:latin typeface="+mj-lt"/>
                        <a:ea typeface="+mn-ea"/>
                        <a:cs typeface="+mn-cs"/>
                      </a:endParaRPr>
                    </a:p>
                  </a:txBody>
                  <a:tcPr marL="0" marR="0" marT="0" marB="0" anchor="ctr" anchorCtr="1">
                    <a:noFill/>
                  </a:tcPr>
                </a:tc>
              </a:tr>
              <a:tr h="227655">
                <a:tc>
                  <a:txBody>
                    <a:bodyPr/>
                    <a:lstStyle/>
                    <a:p>
                      <a:pPr algn="ctr"/>
                      <a:r>
                        <a:rPr lang="en-US" altLang="zh-CN" sz="1400" b="1" kern="1200" dirty="0">
                          <a:solidFill>
                            <a:schemeClr val="dk1"/>
                          </a:solidFill>
                          <a:latin typeface="+mj-lt"/>
                          <a:ea typeface="黑体" panose="02010609060101010101" pitchFamily="49" charset="-122"/>
                          <a:cs typeface="+mn-cs"/>
                        </a:rPr>
                        <a:t>q</a:t>
                      </a:r>
                      <a:r>
                        <a:rPr kumimoji="0" lang="en-US" altLang="zh-CN" sz="1400" b="1" kern="1200" baseline="-25000" dirty="0">
                          <a:solidFill>
                            <a:schemeClr val="dk1"/>
                          </a:solidFill>
                          <a:latin typeface="+mj-lt"/>
                          <a:ea typeface="黑体" panose="02010609060101010101" pitchFamily="49" charset="-122"/>
                          <a:cs typeface="+mn-cs"/>
                        </a:rPr>
                        <a:t>2</a:t>
                      </a:r>
                      <a:endParaRPr lang="zh-CN" altLang="en-US" sz="14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dk1"/>
                          </a:solidFill>
                          <a:latin typeface="+mj-lt"/>
                          <a:ea typeface="黑体" panose="02010609060101010101" pitchFamily="49" charset="-122"/>
                          <a:cs typeface="+mn-cs"/>
                        </a:rPr>
                        <a:t>q</a:t>
                      </a:r>
                      <a:r>
                        <a:rPr kumimoji="0" lang="en-US" altLang="zh-CN" sz="1400" b="1" kern="1200" baseline="-25000" dirty="0">
                          <a:solidFill>
                            <a:schemeClr val="dk1"/>
                          </a:solidFill>
                          <a:latin typeface="+mj-lt"/>
                          <a:ea typeface="黑体" panose="02010609060101010101" pitchFamily="49" charset="-122"/>
                          <a:cs typeface="+mn-cs"/>
                        </a:rPr>
                        <a:t>3</a:t>
                      </a:r>
                      <a:r>
                        <a:rPr lang="en-US" altLang="zh-CN" sz="1400" b="1" dirty="0">
                          <a:latin typeface="+mj-lt"/>
                        </a:rPr>
                        <a:t> /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dk1"/>
                          </a:solidFill>
                          <a:latin typeface="+mj-lt"/>
                          <a:ea typeface="黑体" panose="02010609060101010101" pitchFamily="49" charset="-122"/>
                          <a:cs typeface="+mn-cs"/>
                        </a:rPr>
                        <a:t>q</a:t>
                      </a:r>
                      <a:r>
                        <a:rPr kumimoji="0" lang="en-US" altLang="zh-CN" sz="1400" b="1" kern="1200" baseline="-25000" dirty="0">
                          <a:solidFill>
                            <a:schemeClr val="bg2"/>
                          </a:solidFill>
                          <a:latin typeface="+mj-lt"/>
                          <a:ea typeface="黑体" panose="02010609060101010101" pitchFamily="49" charset="-122"/>
                          <a:cs typeface="+mn-cs"/>
                        </a:rPr>
                        <a:t>4</a:t>
                      </a:r>
                      <a:r>
                        <a:rPr lang="en-US" altLang="zh-CN" sz="1400" b="1" kern="1200" baseline="-25000" dirty="0">
                          <a:solidFill>
                            <a:schemeClr val="bg2"/>
                          </a:solidFill>
                          <a:latin typeface="+mj-lt"/>
                          <a:ea typeface="+mn-ea"/>
                          <a:cs typeface="+mn-cs"/>
                        </a:rPr>
                        <a:t> </a:t>
                      </a:r>
                      <a:r>
                        <a:rPr lang="en-US" altLang="zh-CN" sz="1400" b="1" dirty="0">
                          <a:solidFill>
                            <a:schemeClr val="bg2"/>
                          </a:solidFill>
                          <a:latin typeface="+mj-lt"/>
                        </a:rPr>
                        <a:t>/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r>
              <a:tr h="227655">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dk1"/>
                          </a:solidFill>
                          <a:latin typeface="+mj-lt"/>
                          <a:ea typeface="黑体" panose="02010609060101010101" pitchFamily="49" charset="-122"/>
                          <a:cs typeface="+mn-cs"/>
                        </a:rPr>
                        <a:t>q</a:t>
                      </a:r>
                      <a:r>
                        <a:rPr kumimoji="0" lang="en-US" altLang="zh-CN" sz="1400" b="1" kern="1200" baseline="-25000" dirty="0">
                          <a:solidFill>
                            <a:schemeClr val="bg2"/>
                          </a:solidFill>
                          <a:latin typeface="+mj-lt"/>
                          <a:ea typeface="黑体" panose="02010609060101010101" pitchFamily="49" charset="-122"/>
                          <a:cs typeface="+mn-cs"/>
                        </a:rPr>
                        <a:t>4</a:t>
                      </a:r>
                      <a:endParaRPr lang="zh-CN" altLang="en-US" sz="1400" b="1" kern="1200" baseline="-25000" dirty="0">
                        <a:solidFill>
                          <a:schemeClr val="bg2"/>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dk1"/>
                          </a:solidFill>
                          <a:latin typeface="+mj-lt"/>
                          <a:ea typeface="黑体" panose="02010609060101010101" pitchFamily="49" charset="-122"/>
                          <a:cs typeface="+mn-cs"/>
                        </a:rPr>
                        <a:t>q</a:t>
                      </a:r>
                      <a:r>
                        <a:rPr kumimoji="0" lang="en-US" altLang="zh-CN" sz="1400" b="1" kern="1200" baseline="-25000" dirty="0">
                          <a:solidFill>
                            <a:schemeClr val="dk1"/>
                          </a:solidFill>
                          <a:latin typeface="+mj-lt"/>
                          <a:ea typeface="黑体" panose="02010609060101010101" pitchFamily="49" charset="-122"/>
                          <a:cs typeface="+mn-cs"/>
                        </a:rPr>
                        <a:t>2</a:t>
                      </a:r>
                      <a:r>
                        <a:rPr lang="en-US" altLang="zh-CN" sz="1400" b="1" kern="1200" baseline="-25000" dirty="0">
                          <a:solidFill>
                            <a:schemeClr val="bg2"/>
                          </a:solidFill>
                          <a:latin typeface="+mj-lt"/>
                          <a:ea typeface="+mn-ea"/>
                          <a:cs typeface="+mn-cs"/>
                        </a:rPr>
                        <a:t> </a:t>
                      </a:r>
                      <a:r>
                        <a:rPr lang="en-US" altLang="zh-CN" sz="1400" b="1" dirty="0">
                          <a:latin typeface="+mj-lt"/>
                        </a:rPr>
                        <a:t>/ </a:t>
                      </a:r>
                      <a:r>
                        <a:rPr lang="en-US" altLang="zh-CN" sz="1400" b="1" kern="1200" dirty="0">
                          <a:solidFill>
                            <a:srgbClr val="C00000"/>
                          </a:solidFill>
                          <a:latin typeface="+mj-lt"/>
                          <a:ea typeface="+mn-ea"/>
                          <a:cs typeface="+mn-cs"/>
                        </a:rPr>
                        <a:t>1</a:t>
                      </a:r>
                      <a:endParaRPr lang="zh-CN" altLang="en-US" sz="14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dk1"/>
                          </a:solidFill>
                          <a:latin typeface="+mj-lt"/>
                          <a:ea typeface="黑体" panose="02010609060101010101" pitchFamily="49" charset="-122"/>
                          <a:cs typeface="+mn-cs"/>
                        </a:rPr>
                        <a:t>q</a:t>
                      </a:r>
                      <a:r>
                        <a:rPr kumimoji="0" lang="en-US" altLang="zh-CN" sz="1400" b="1" kern="1200" baseline="-25000" dirty="0">
                          <a:solidFill>
                            <a:schemeClr val="dk1"/>
                          </a:solidFill>
                          <a:latin typeface="+mj-lt"/>
                          <a:ea typeface="黑体" panose="02010609060101010101" pitchFamily="49" charset="-122"/>
                          <a:cs typeface="+mn-cs"/>
                        </a:rPr>
                        <a:t>3</a:t>
                      </a:r>
                      <a:r>
                        <a:rPr lang="en-US" altLang="zh-CN" sz="1400" b="1" kern="1200" baseline="-25000" dirty="0">
                          <a:solidFill>
                            <a:schemeClr val="bg2"/>
                          </a:solidFill>
                          <a:latin typeface="+mj-lt"/>
                          <a:ea typeface="+mn-ea"/>
                          <a:cs typeface="+mn-cs"/>
                        </a:rPr>
                        <a:t> </a:t>
                      </a:r>
                      <a:r>
                        <a:rPr lang="en-US" altLang="zh-CN" sz="1400" b="1" dirty="0">
                          <a:latin typeface="+mj-lt"/>
                        </a:rPr>
                        <a:t>/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r>
            </a:tbl>
          </a:graphicData>
        </a:graphic>
      </p:graphicFrame>
      <p:sp>
        <p:nvSpPr>
          <p:cNvPr id="24" name="Text Box 58"/>
          <p:cNvSpPr txBox="1">
            <a:spLocks noChangeArrowheads="1"/>
          </p:cNvSpPr>
          <p:nvPr/>
        </p:nvSpPr>
        <p:spPr bwMode="auto">
          <a:xfrm>
            <a:off x="47625" y="4197350"/>
            <a:ext cx="500063" cy="307975"/>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Let</a:t>
            </a:r>
            <a:endParaRPr kumimoji="1" lang="zh-CN" altLang="en-US" sz="1400" b="1" kern="1200" cap="none" spc="0" normalizeH="0" baseline="0" noProof="0" dirty="0">
              <a:latin typeface="+mj-lt"/>
              <a:ea typeface="宋体" panose="02010600030101010101" pitchFamily="2" charset="-122"/>
              <a:cs typeface="+mn-cs"/>
            </a:endParaRPr>
          </a:p>
        </p:txBody>
      </p:sp>
      <p:sp>
        <p:nvSpPr>
          <p:cNvPr id="25" name="AutoShape 60"/>
          <p:cNvSpPr/>
          <p:nvPr/>
        </p:nvSpPr>
        <p:spPr bwMode="auto">
          <a:xfrm>
            <a:off x="541338" y="3949700"/>
            <a:ext cx="144463" cy="792163"/>
          </a:xfrm>
          <a:prstGeom prst="leftBrace">
            <a:avLst>
              <a:gd name="adj1" fmla="val 54167"/>
              <a:gd name="adj2" fmla="val 50000"/>
            </a:avLst>
          </a:prstGeom>
          <a:noFill/>
          <a:ln w="19050">
            <a:solidFill>
              <a:schemeClr val="bg2"/>
            </a:solidFill>
            <a:miter lim="800000"/>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graphicFrame>
        <p:nvGraphicFramePr>
          <p:cNvPr id="30" name="表格 29"/>
          <p:cNvGraphicFramePr>
            <a:graphicFrameLocks noGrp="1"/>
          </p:cNvGraphicFramePr>
          <p:nvPr/>
        </p:nvGraphicFramePr>
        <p:xfrm>
          <a:off x="6929438" y="2787650"/>
          <a:ext cx="1949451" cy="1425575"/>
        </p:xfrm>
        <a:graphic>
          <a:graphicData uri="http://schemas.openxmlformats.org/drawingml/2006/table">
            <a:tbl>
              <a:tblPr firstRow="1" bandRow="1">
                <a:tableStyleId>{D7AC3CCA-C797-4891-BE02-D94E43425B78}</a:tableStyleId>
              </a:tblPr>
              <a:tblGrid>
                <a:gridCol w="674884"/>
                <a:gridCol w="631611"/>
                <a:gridCol w="642956"/>
              </a:tblGrid>
              <a:tr h="287874">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kern="1200" baseline="0" dirty="0">
                          <a:latin typeface="黑体" panose="02010609060101010101" pitchFamily="49" charset="-122"/>
                          <a:ea typeface="黑体" panose="02010609060101010101" pitchFamily="49" charset="-122"/>
                        </a:rPr>
                        <a:t>现态</a:t>
                      </a:r>
                      <a:endParaRPr lang="zh-CN" altLang="en-US" sz="1400" b="1" kern="1200" baseline="0" dirty="0">
                        <a:solidFill>
                          <a:schemeClr val="bg2"/>
                        </a:solidFill>
                        <a:latin typeface="黑体" panose="02010609060101010101" pitchFamily="49" charset="-122"/>
                        <a:ea typeface="黑体" panose="02010609060101010101" pitchFamily="49" charset="-122"/>
                        <a:cs typeface="+mn-cs"/>
                      </a:endParaRPr>
                    </a:p>
                  </a:txBody>
                  <a:tcPr marL="0" marR="0" marT="0" marB="0" anchor="ctr" anchorCtr="1">
                    <a:lnB w="12700" cap="flat" cmpd="sng" algn="ctr">
                      <a:solidFill>
                        <a:schemeClr val="tx1"/>
                      </a:solidFill>
                      <a:prstDash val="solid"/>
                      <a:round/>
                      <a:headEnd type="none" w="med" len="med"/>
                      <a:tailEnd type="none" w="med" len="med"/>
                    </a:lnB>
                    <a:solidFill>
                      <a:srgbClr val="FFFF00"/>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kern="1200" dirty="0">
                          <a:latin typeface="+mj-lt"/>
                        </a:rPr>
                        <a:t>Q</a:t>
                      </a:r>
                      <a:r>
                        <a:rPr lang="en-US" altLang="zh-CN" sz="1400" kern="1200" baseline="30000" dirty="0">
                          <a:latin typeface="+mj-lt"/>
                        </a:rPr>
                        <a:t>n+1</a:t>
                      </a:r>
                      <a:r>
                        <a:rPr lang="en-US" altLang="zh-CN" sz="1400" kern="1200" baseline="0" dirty="0">
                          <a:latin typeface="+mj-lt"/>
                        </a:rPr>
                        <a:t>/ </a:t>
                      </a:r>
                      <a:r>
                        <a:rPr lang="en-US" altLang="zh-CN" sz="1400" kern="1200" baseline="0" dirty="0">
                          <a:solidFill>
                            <a:srgbClr val="C00000"/>
                          </a:solidFill>
                          <a:latin typeface="+mj-lt"/>
                        </a:rPr>
                        <a:t>Z</a:t>
                      </a:r>
                      <a:endParaRPr lang="zh-CN" altLang="en-US" sz="1400" b="1" kern="1200" baseline="0" dirty="0">
                        <a:solidFill>
                          <a:srgbClr val="C00000"/>
                        </a:solidFill>
                        <a:latin typeface="+mj-lt"/>
                        <a:ea typeface="+mn-ea"/>
                        <a:cs typeface="+mn-cs"/>
                      </a:endParaRPr>
                    </a:p>
                  </a:txBody>
                  <a:tcPr marL="0" marR="0" marT="0" marB="0" anchor="ctr" anchorCtr="1">
                    <a:solidFill>
                      <a:srgbClr val="FFFF00"/>
                    </a:solidFill>
                  </a:tcPr>
                </a:tc>
                <a:tc hMerge="1">
                  <a:tcPr>
                    <a:solidFill>
                      <a:schemeClr val="bg1">
                        <a:lumMod val="20000"/>
                        <a:lumOff val="80000"/>
                      </a:schemeClr>
                    </a:solidFill>
                  </a:tcPr>
                </a:tc>
              </a:tr>
              <a:tr h="227540">
                <a:tc>
                  <a:txBody>
                    <a:bodyPr/>
                    <a:lstStyle/>
                    <a:p>
                      <a:pPr algn="ctr"/>
                      <a:r>
                        <a:rPr lang="en-US" altLang="zh-CN" sz="1400" b="1" dirty="0" err="1">
                          <a:latin typeface="+mj-lt"/>
                        </a:rPr>
                        <a:t>Q</a:t>
                      </a:r>
                      <a:r>
                        <a:rPr lang="en-US" altLang="zh-CN" sz="1400" b="1" baseline="30000" dirty="0" err="1">
                          <a:latin typeface="+mj-lt"/>
                        </a:rPr>
                        <a:t>n</a:t>
                      </a:r>
                      <a:endParaRPr lang="zh-CN" altLang="en-US" sz="1400" b="1" baseline="30000" dirty="0">
                        <a:solidFill>
                          <a:schemeClr val="bg2"/>
                        </a:solidFill>
                        <a:latin typeface="+mj-lt"/>
                      </a:endParaRPr>
                    </a:p>
                  </a:txBody>
                  <a:tcPr marL="0" marR="0" marT="0" marB="0">
                    <a:lnT w="12700" cap="flat" cmpd="sng" algn="ctr">
                      <a:solidFill>
                        <a:schemeClr val="tx1"/>
                      </a:solidFill>
                      <a:prstDash val="solid"/>
                      <a:round/>
                      <a:headEnd type="none" w="med" len="med"/>
                      <a:tailEnd type="none" w="med" len="med"/>
                    </a:lnT>
                    <a:solidFill>
                      <a:srgbClr val="FFFF00"/>
                    </a:solidFill>
                  </a:tcPr>
                </a:tc>
                <a:tc>
                  <a:txBody>
                    <a:bodyPr/>
                    <a:lstStyle/>
                    <a:p>
                      <a:pPr algn="ctr"/>
                      <a:r>
                        <a:rPr lang="en-US" altLang="zh-CN" sz="1400" b="1" dirty="0">
                          <a:solidFill>
                            <a:srgbClr val="0000CC"/>
                          </a:solidFill>
                          <a:latin typeface="+mj-lt"/>
                        </a:rPr>
                        <a:t>X=0</a:t>
                      </a:r>
                      <a:endParaRPr lang="zh-CN" altLang="en-US" sz="1400" b="1" baseline="30000" dirty="0">
                        <a:solidFill>
                          <a:srgbClr val="0000CC"/>
                        </a:solidFill>
                        <a:latin typeface="+mj-lt"/>
                      </a:endParaRPr>
                    </a:p>
                  </a:txBody>
                  <a:tcPr marL="0" marR="0" marT="0" marB="0">
                    <a:solidFill>
                      <a:srgbClr val="FFFF00"/>
                    </a:solidFill>
                  </a:tcPr>
                </a:tc>
                <a:tc>
                  <a:txBody>
                    <a:bodyPr/>
                    <a:lstStyle/>
                    <a:p>
                      <a:pPr algn="ctr"/>
                      <a:r>
                        <a:rPr lang="en-US" altLang="zh-CN" sz="1400" b="1" dirty="0">
                          <a:solidFill>
                            <a:srgbClr val="0000CC"/>
                          </a:solidFill>
                          <a:latin typeface="+mj-lt"/>
                        </a:rPr>
                        <a:t>X=1</a:t>
                      </a:r>
                      <a:endParaRPr lang="zh-CN" altLang="en-US" sz="1400" b="1" baseline="30000" dirty="0">
                        <a:solidFill>
                          <a:srgbClr val="0000CC"/>
                        </a:solidFill>
                        <a:latin typeface="+mj-lt"/>
                      </a:endParaRPr>
                    </a:p>
                  </a:txBody>
                  <a:tcPr marL="0" marR="0" marT="0" marB="0">
                    <a:solidFill>
                      <a:srgbClr val="FFFF00"/>
                    </a:solidFill>
                  </a:tcPr>
                </a:tc>
              </a:tr>
              <a:tr h="227540">
                <a:tc>
                  <a:txBody>
                    <a:bodyPr/>
                    <a:lstStyle/>
                    <a:p>
                      <a:pPr algn="ctr"/>
                      <a:r>
                        <a:rPr lang="en-US" altLang="zh-CN" sz="1400" b="1" kern="1200" dirty="0">
                          <a:solidFill>
                            <a:schemeClr val="dk1"/>
                          </a:solidFill>
                          <a:latin typeface="+mj-lt"/>
                          <a:ea typeface="黑体" panose="02010609060101010101" pitchFamily="49" charset="-122"/>
                          <a:cs typeface="+mn-cs"/>
                        </a:rPr>
                        <a:t>q</a:t>
                      </a:r>
                      <a:r>
                        <a:rPr kumimoji="0" lang="en-US" altLang="zh-CN" sz="1400" b="1" kern="1200" baseline="-25000" dirty="0">
                          <a:solidFill>
                            <a:schemeClr val="dk1"/>
                          </a:solidFill>
                          <a:latin typeface="+mj-lt"/>
                          <a:ea typeface="黑体" panose="02010609060101010101" pitchFamily="49" charset="-122"/>
                          <a:cs typeface="+mn-cs"/>
                        </a:rPr>
                        <a:t>1</a:t>
                      </a:r>
                      <a:endParaRPr lang="zh-CN" altLang="en-US" sz="14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dk1"/>
                          </a:solidFill>
                          <a:latin typeface="+mj-lt"/>
                          <a:ea typeface="黑体" panose="02010609060101010101" pitchFamily="49" charset="-122"/>
                          <a:cs typeface="+mn-cs"/>
                        </a:rPr>
                        <a:t>q</a:t>
                      </a:r>
                      <a:r>
                        <a:rPr kumimoji="0" lang="en-US" altLang="zh-CN" sz="1400" b="1" kern="1200" baseline="-25000" dirty="0">
                          <a:solidFill>
                            <a:schemeClr val="dk1"/>
                          </a:solidFill>
                          <a:latin typeface="+mj-lt"/>
                          <a:ea typeface="黑体" panose="02010609060101010101" pitchFamily="49" charset="-122"/>
                          <a:cs typeface="+mn-cs"/>
                        </a:rPr>
                        <a:t>2</a:t>
                      </a:r>
                      <a:r>
                        <a:rPr lang="en-US" altLang="zh-CN" sz="1400" b="1" kern="1200" baseline="-25000" dirty="0">
                          <a:solidFill>
                            <a:schemeClr val="bg2"/>
                          </a:solidFill>
                          <a:latin typeface="+mj-lt"/>
                          <a:ea typeface="+mn-ea"/>
                          <a:cs typeface="+mn-cs"/>
                        </a:rPr>
                        <a:t> </a:t>
                      </a:r>
                      <a:r>
                        <a:rPr lang="en-US" altLang="zh-CN" sz="1400" b="1" dirty="0">
                          <a:latin typeface="+mj-lt"/>
                        </a:rPr>
                        <a:t>/ </a:t>
                      </a:r>
                      <a:r>
                        <a:rPr lang="en-US" altLang="zh-CN" sz="1400" b="1" dirty="0">
                          <a:solidFill>
                            <a:srgbClr val="C00000"/>
                          </a:solidFill>
                          <a:latin typeface="+mj-lt"/>
                        </a:rPr>
                        <a:t>0</a:t>
                      </a:r>
                      <a:endParaRPr lang="zh-CN" altLang="en-US" sz="1400" b="1" dirty="0">
                        <a:solidFill>
                          <a:srgbClr val="C00000"/>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dk1"/>
                          </a:solidFill>
                          <a:latin typeface="+mj-lt"/>
                          <a:ea typeface="黑体" panose="02010609060101010101" pitchFamily="49" charset="-122"/>
                          <a:cs typeface="+mn-cs"/>
                        </a:rPr>
                        <a:t>q</a:t>
                      </a:r>
                      <a:r>
                        <a:rPr kumimoji="0" lang="en-US" altLang="zh-CN" sz="1400" b="1" kern="1200" baseline="-25000" dirty="0">
                          <a:solidFill>
                            <a:schemeClr val="dk1"/>
                          </a:solidFill>
                          <a:latin typeface="+mj-lt"/>
                          <a:ea typeface="黑体" panose="02010609060101010101" pitchFamily="49" charset="-122"/>
                          <a:cs typeface="+mn-cs"/>
                        </a:rPr>
                        <a:t>1</a:t>
                      </a:r>
                      <a:r>
                        <a:rPr lang="en-US" altLang="zh-CN" sz="1400" b="1" dirty="0">
                          <a:latin typeface="+mj-lt"/>
                        </a:rPr>
                        <a:t> / </a:t>
                      </a:r>
                      <a:r>
                        <a:rPr lang="en-US" altLang="zh-CN" sz="1400" b="1" kern="1200" dirty="0">
                          <a:solidFill>
                            <a:srgbClr val="C00000"/>
                          </a:solidFill>
                          <a:latin typeface="+mj-lt"/>
                          <a:ea typeface="+mn-ea"/>
                          <a:cs typeface="+mn-cs"/>
                        </a:rPr>
                        <a:t>1</a:t>
                      </a:r>
                      <a:endParaRPr lang="zh-CN" altLang="en-US" sz="1400" b="1" kern="1200" dirty="0">
                        <a:solidFill>
                          <a:srgbClr val="C00000"/>
                        </a:solidFill>
                        <a:latin typeface="+mj-lt"/>
                        <a:ea typeface="+mn-ea"/>
                        <a:cs typeface="+mn-cs"/>
                      </a:endParaRPr>
                    </a:p>
                  </a:txBody>
                  <a:tcPr marL="0" marR="0" marT="0" marB="0" anchor="ctr" anchorCtr="1">
                    <a:noFill/>
                  </a:tcPr>
                </a:tc>
              </a:tr>
              <a:tr h="227540">
                <a:tc>
                  <a:txBody>
                    <a:bodyPr/>
                    <a:lstStyle/>
                    <a:p>
                      <a:pPr algn="ctr"/>
                      <a:r>
                        <a:rPr lang="en-US" altLang="zh-CN" sz="1400" b="1" kern="1200" dirty="0">
                          <a:solidFill>
                            <a:schemeClr val="dk1"/>
                          </a:solidFill>
                          <a:latin typeface="+mj-lt"/>
                          <a:ea typeface="黑体" panose="02010609060101010101" pitchFamily="49" charset="-122"/>
                          <a:cs typeface="+mn-cs"/>
                        </a:rPr>
                        <a:t>q</a:t>
                      </a:r>
                      <a:r>
                        <a:rPr kumimoji="0" lang="en-US" altLang="zh-CN" sz="1400" b="1" kern="1200" baseline="-25000" dirty="0">
                          <a:solidFill>
                            <a:schemeClr val="dk1"/>
                          </a:solidFill>
                          <a:latin typeface="+mj-lt"/>
                          <a:ea typeface="黑体" panose="02010609060101010101" pitchFamily="49" charset="-122"/>
                          <a:cs typeface="+mn-cs"/>
                        </a:rPr>
                        <a:t>2</a:t>
                      </a:r>
                      <a:endParaRPr lang="zh-CN" altLang="en-US" sz="14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dk1"/>
                          </a:solidFill>
                          <a:latin typeface="+mj-lt"/>
                          <a:ea typeface="黑体" panose="02010609060101010101" pitchFamily="49" charset="-122"/>
                          <a:cs typeface="+mn-cs"/>
                        </a:rPr>
                        <a:t>q</a:t>
                      </a:r>
                      <a:r>
                        <a:rPr kumimoji="0" lang="en-US" altLang="zh-CN" sz="1400" b="1" kern="1200" baseline="-25000" dirty="0">
                          <a:solidFill>
                            <a:schemeClr val="dk1"/>
                          </a:solidFill>
                          <a:latin typeface="+mj-lt"/>
                          <a:ea typeface="黑体" panose="02010609060101010101" pitchFamily="49" charset="-122"/>
                          <a:cs typeface="+mn-cs"/>
                        </a:rPr>
                        <a:t>3</a:t>
                      </a:r>
                      <a:r>
                        <a:rPr lang="en-US" altLang="zh-CN" sz="1400" b="1" kern="1200" baseline="-25000" dirty="0">
                          <a:solidFill>
                            <a:schemeClr val="bg2"/>
                          </a:solidFill>
                          <a:latin typeface="+mj-lt"/>
                          <a:ea typeface="+mn-ea"/>
                          <a:cs typeface="+mn-cs"/>
                        </a:rPr>
                        <a:t> </a:t>
                      </a:r>
                      <a:r>
                        <a:rPr lang="en-US" altLang="zh-CN" sz="1400" b="1" dirty="0">
                          <a:latin typeface="+mj-lt"/>
                        </a:rPr>
                        <a:t>/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dk1"/>
                          </a:solidFill>
                          <a:latin typeface="+mj-lt"/>
                          <a:ea typeface="黑体" panose="02010609060101010101" pitchFamily="49" charset="-122"/>
                          <a:cs typeface="+mn-cs"/>
                        </a:rPr>
                        <a:t>q</a:t>
                      </a:r>
                      <a:r>
                        <a:rPr kumimoji="0" lang="en-US" altLang="zh-CN" sz="1400" b="1" kern="1200" baseline="-25000" dirty="0">
                          <a:solidFill>
                            <a:schemeClr val="bg2"/>
                          </a:solidFill>
                          <a:latin typeface="+mj-lt"/>
                          <a:ea typeface="黑体" panose="02010609060101010101" pitchFamily="49" charset="-122"/>
                          <a:cs typeface="+mn-cs"/>
                        </a:rPr>
                        <a:t>4</a:t>
                      </a:r>
                      <a:r>
                        <a:rPr lang="en-US" altLang="zh-CN" sz="1400" b="1" dirty="0">
                          <a:latin typeface="+mj-lt"/>
                        </a:rPr>
                        <a:t> /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r>
              <a:tr h="227540">
                <a:tc>
                  <a:txBody>
                    <a:bodyPr/>
                    <a:lstStyle/>
                    <a:p>
                      <a:pPr algn="ctr"/>
                      <a:r>
                        <a:rPr lang="en-US" altLang="zh-CN" sz="1400" b="1" kern="1200" dirty="0">
                          <a:solidFill>
                            <a:schemeClr val="dk1"/>
                          </a:solidFill>
                          <a:latin typeface="+mj-lt"/>
                          <a:ea typeface="黑体" panose="02010609060101010101" pitchFamily="49" charset="-122"/>
                          <a:cs typeface="+mn-cs"/>
                        </a:rPr>
                        <a:t>q</a:t>
                      </a:r>
                      <a:r>
                        <a:rPr kumimoji="0" lang="en-US" altLang="zh-CN" sz="1400" b="1" kern="1200" baseline="-25000" dirty="0">
                          <a:solidFill>
                            <a:schemeClr val="dk1"/>
                          </a:solidFill>
                          <a:latin typeface="+mj-lt"/>
                          <a:ea typeface="黑体" panose="02010609060101010101" pitchFamily="49" charset="-122"/>
                          <a:cs typeface="+mn-cs"/>
                        </a:rPr>
                        <a:t>3</a:t>
                      </a:r>
                      <a:endParaRPr lang="zh-CN" altLang="en-US" sz="14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dk1"/>
                          </a:solidFill>
                          <a:latin typeface="+mj-lt"/>
                          <a:ea typeface="黑体" panose="02010609060101010101" pitchFamily="49" charset="-122"/>
                          <a:cs typeface="+mn-cs"/>
                        </a:rPr>
                        <a:t>q</a:t>
                      </a:r>
                      <a:r>
                        <a:rPr kumimoji="0" lang="en-US" altLang="zh-CN" sz="1400" b="1" kern="1200" baseline="-25000" dirty="0">
                          <a:solidFill>
                            <a:schemeClr val="dk1"/>
                          </a:solidFill>
                          <a:latin typeface="+mj-lt"/>
                          <a:ea typeface="黑体" panose="02010609060101010101" pitchFamily="49" charset="-122"/>
                          <a:cs typeface="+mn-cs"/>
                        </a:rPr>
                        <a:t>3</a:t>
                      </a:r>
                      <a:r>
                        <a:rPr lang="en-US" altLang="zh-CN" sz="1400" b="1" kern="1200" baseline="-25000" dirty="0">
                          <a:solidFill>
                            <a:schemeClr val="bg2"/>
                          </a:solidFill>
                          <a:latin typeface="+mj-lt"/>
                          <a:ea typeface="+mn-ea"/>
                          <a:cs typeface="+mn-cs"/>
                        </a:rPr>
                        <a:t> </a:t>
                      </a:r>
                      <a:r>
                        <a:rPr lang="en-US" altLang="zh-CN" sz="1400" b="1" dirty="0">
                          <a:solidFill>
                            <a:schemeClr val="bg2"/>
                          </a:solidFill>
                          <a:latin typeface="+mj-lt"/>
                        </a:rPr>
                        <a:t>/ </a:t>
                      </a:r>
                      <a:r>
                        <a:rPr lang="en-US" altLang="zh-CN" sz="1400" b="1" kern="1200" dirty="0">
                          <a:solidFill>
                            <a:srgbClr val="C00000"/>
                          </a:solidFill>
                          <a:latin typeface="+mj-lt"/>
                          <a:ea typeface="+mn-ea"/>
                          <a:cs typeface="+mn-cs"/>
                        </a:rPr>
                        <a:t>1</a:t>
                      </a:r>
                      <a:endParaRPr lang="zh-CN" altLang="en-US" sz="14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dk1"/>
                          </a:solidFill>
                          <a:latin typeface="+mj-lt"/>
                          <a:ea typeface="黑体" panose="02010609060101010101" pitchFamily="49" charset="-122"/>
                          <a:cs typeface="+mn-cs"/>
                        </a:rPr>
                        <a:t>q</a:t>
                      </a:r>
                      <a:r>
                        <a:rPr kumimoji="0" lang="en-US" altLang="zh-CN" sz="1400" b="1" kern="1200" baseline="-25000" dirty="0">
                          <a:solidFill>
                            <a:schemeClr val="dk1"/>
                          </a:solidFill>
                          <a:latin typeface="+mj-lt"/>
                          <a:ea typeface="黑体" panose="02010609060101010101" pitchFamily="49" charset="-122"/>
                          <a:cs typeface="+mn-cs"/>
                        </a:rPr>
                        <a:t>1</a:t>
                      </a:r>
                      <a:r>
                        <a:rPr lang="en-US" altLang="zh-CN" sz="1400" b="1" kern="1200" baseline="-25000" dirty="0">
                          <a:solidFill>
                            <a:schemeClr val="bg2"/>
                          </a:solidFill>
                          <a:latin typeface="+mj-lt"/>
                          <a:ea typeface="+mn-ea"/>
                          <a:cs typeface="+mn-cs"/>
                        </a:rPr>
                        <a:t> </a:t>
                      </a:r>
                      <a:r>
                        <a:rPr lang="en-US" altLang="zh-CN" sz="1400" b="1" dirty="0">
                          <a:latin typeface="+mj-lt"/>
                        </a:rPr>
                        <a:t>/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r>
              <a:tr h="22754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dk1"/>
                          </a:solidFill>
                          <a:latin typeface="+mj-lt"/>
                          <a:ea typeface="黑体" panose="02010609060101010101" pitchFamily="49" charset="-122"/>
                          <a:cs typeface="+mn-cs"/>
                        </a:rPr>
                        <a:t>q</a:t>
                      </a:r>
                      <a:r>
                        <a:rPr kumimoji="0" lang="en-US" altLang="zh-CN" sz="1400" b="1" kern="1200" baseline="-25000" dirty="0">
                          <a:solidFill>
                            <a:schemeClr val="bg2"/>
                          </a:solidFill>
                          <a:latin typeface="+mj-lt"/>
                          <a:ea typeface="黑体" panose="02010609060101010101" pitchFamily="49" charset="-122"/>
                          <a:cs typeface="+mn-cs"/>
                        </a:rPr>
                        <a:t>4</a:t>
                      </a:r>
                      <a:endParaRPr lang="zh-CN" altLang="en-US" sz="1400" b="1" kern="1200" baseline="-25000" dirty="0">
                        <a:solidFill>
                          <a:schemeClr val="bg2"/>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dk1"/>
                          </a:solidFill>
                          <a:latin typeface="+mj-lt"/>
                          <a:ea typeface="黑体" panose="02010609060101010101" pitchFamily="49" charset="-122"/>
                          <a:cs typeface="+mn-cs"/>
                        </a:rPr>
                        <a:t>q</a:t>
                      </a:r>
                      <a:r>
                        <a:rPr kumimoji="0" lang="en-US" altLang="zh-CN" sz="1400" b="1" kern="1200" baseline="-25000" dirty="0">
                          <a:solidFill>
                            <a:schemeClr val="dk1"/>
                          </a:solidFill>
                          <a:latin typeface="+mj-lt"/>
                          <a:ea typeface="黑体" panose="02010609060101010101" pitchFamily="49" charset="-122"/>
                          <a:cs typeface="+mn-cs"/>
                        </a:rPr>
                        <a:t>2</a:t>
                      </a:r>
                      <a:r>
                        <a:rPr lang="en-US" altLang="zh-CN" sz="1400" b="1" kern="1200" baseline="-25000" dirty="0">
                          <a:solidFill>
                            <a:schemeClr val="bg2"/>
                          </a:solidFill>
                          <a:latin typeface="+mj-lt"/>
                          <a:ea typeface="+mn-ea"/>
                          <a:cs typeface="+mn-cs"/>
                        </a:rPr>
                        <a:t> </a:t>
                      </a:r>
                      <a:r>
                        <a:rPr lang="en-US" altLang="zh-CN" sz="1400" b="1" dirty="0">
                          <a:latin typeface="+mj-lt"/>
                        </a:rPr>
                        <a:t>/ </a:t>
                      </a:r>
                      <a:r>
                        <a:rPr lang="en-US" altLang="zh-CN" sz="1400" b="1" kern="1200" dirty="0">
                          <a:solidFill>
                            <a:srgbClr val="C00000"/>
                          </a:solidFill>
                          <a:latin typeface="+mj-lt"/>
                          <a:ea typeface="+mn-ea"/>
                          <a:cs typeface="+mn-cs"/>
                        </a:rPr>
                        <a:t>1</a:t>
                      </a:r>
                      <a:endParaRPr lang="zh-CN" altLang="en-US" sz="14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dk1"/>
                          </a:solidFill>
                          <a:latin typeface="+mj-lt"/>
                          <a:ea typeface="黑体" panose="02010609060101010101" pitchFamily="49" charset="-122"/>
                          <a:cs typeface="+mn-cs"/>
                        </a:rPr>
                        <a:t>q</a:t>
                      </a:r>
                      <a:r>
                        <a:rPr kumimoji="0" lang="en-US" altLang="zh-CN" sz="1400" b="1" kern="1200" baseline="-25000" dirty="0">
                          <a:solidFill>
                            <a:schemeClr val="dk1"/>
                          </a:solidFill>
                          <a:latin typeface="+mj-lt"/>
                          <a:ea typeface="黑体" panose="02010609060101010101" pitchFamily="49" charset="-122"/>
                          <a:cs typeface="+mn-cs"/>
                        </a:rPr>
                        <a:t>3</a:t>
                      </a:r>
                      <a:r>
                        <a:rPr lang="en-US" altLang="zh-CN" sz="1400" b="1" kern="1200" baseline="-25000" dirty="0">
                          <a:solidFill>
                            <a:schemeClr val="bg2"/>
                          </a:solidFill>
                          <a:latin typeface="+mj-lt"/>
                          <a:ea typeface="+mn-ea"/>
                          <a:cs typeface="+mn-cs"/>
                        </a:rPr>
                        <a:t> </a:t>
                      </a:r>
                      <a:r>
                        <a:rPr lang="en-US" altLang="zh-CN" sz="1400" b="1" dirty="0">
                          <a:latin typeface="+mj-lt"/>
                        </a:rPr>
                        <a:t>/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r>
            </a:tbl>
          </a:graphicData>
        </a:graphic>
      </p:graphicFrame>
      <p:sp>
        <p:nvSpPr>
          <p:cNvPr id="31" name="Text Box 2"/>
          <p:cNvSpPr txBox="1"/>
          <p:nvPr/>
        </p:nvSpPr>
        <p:spPr>
          <a:xfrm>
            <a:off x="7143750" y="2408238"/>
            <a:ext cx="1500188" cy="307975"/>
          </a:xfrm>
          <a:prstGeom prst="rect">
            <a:avLst/>
          </a:prstGeom>
          <a:noFill/>
          <a:ln w="9525">
            <a:noFill/>
          </a:ln>
        </p:spPr>
        <p:txBody>
          <a:bodyPr>
            <a:spAutoFit/>
          </a:bodyPr>
          <a:p>
            <a:pPr marL="3333750" indent="-3333750">
              <a:spcBef>
                <a:spcPct val="50000"/>
              </a:spcBef>
            </a:pPr>
            <a:r>
              <a:rPr lang="zh-CN" altLang="en-US" sz="1400" b="1" dirty="0">
                <a:latin typeface="黑体" panose="02010609060101010101" pitchFamily="49" charset="-122"/>
                <a:ea typeface="黑体" panose="02010609060101010101" pitchFamily="49" charset="-122"/>
              </a:rPr>
              <a:t>化简后的状态表</a:t>
            </a:r>
            <a:endParaRPr lang="zh-CN" altLang="en-US" sz="1400" b="1" dirty="0">
              <a:latin typeface="黑体" panose="02010609060101010101" pitchFamily="49" charset="-122"/>
              <a:ea typeface="黑体" panose="02010609060101010101" pitchFamily="49" charset="-122"/>
            </a:endParaRPr>
          </a:p>
        </p:txBody>
      </p:sp>
      <p:sp>
        <p:nvSpPr>
          <p:cNvPr id="32" name="下弧形箭头 31"/>
          <p:cNvSpPr/>
          <p:nvPr/>
        </p:nvSpPr>
        <p:spPr>
          <a:xfrm>
            <a:off x="6572250" y="4359275"/>
            <a:ext cx="571500" cy="214313"/>
          </a:xfrm>
          <a:prstGeom prst="curvedUpArrow">
            <a:avLst>
              <a:gd name="adj1" fmla="val 25013"/>
              <a:gd name="adj2" fmla="val 49999"/>
              <a:gd name="adj3" fmla="val 25000"/>
            </a:avLst>
          </a:prstGeom>
          <a:solidFill>
            <a:schemeClr val="accent1"/>
          </a:solidFill>
          <a:ln w="9525" cap="flat" cmpd="sng">
            <a:solidFill>
              <a:schemeClr val="bg2"/>
            </a:solidFill>
            <a:prstDash val="solid"/>
            <a:roun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33" name="下弧形箭头 32"/>
          <p:cNvSpPr/>
          <p:nvPr/>
        </p:nvSpPr>
        <p:spPr>
          <a:xfrm>
            <a:off x="4357688" y="4287838"/>
            <a:ext cx="571500" cy="214312"/>
          </a:xfrm>
          <a:prstGeom prst="curvedUpArrow">
            <a:avLst>
              <a:gd name="adj1" fmla="val 25013"/>
              <a:gd name="adj2" fmla="val 50000"/>
              <a:gd name="adj3" fmla="val 25000"/>
            </a:avLst>
          </a:prstGeom>
          <a:solidFill>
            <a:schemeClr val="accent1"/>
          </a:solidFill>
          <a:ln w="9525" cap="flat" cmpd="sng">
            <a:solidFill>
              <a:schemeClr val="bg2"/>
            </a:solidFill>
            <a:prstDash val="solid"/>
            <a:roun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26" name="左弧形箭头 25"/>
          <p:cNvSpPr/>
          <p:nvPr/>
        </p:nvSpPr>
        <p:spPr>
          <a:xfrm>
            <a:off x="58738" y="2717800"/>
            <a:ext cx="395287" cy="576263"/>
          </a:xfrm>
          <a:prstGeom prst="curvedRightArrow">
            <a:avLst>
              <a:gd name="adj1" fmla="val 25020"/>
              <a:gd name="adj2" fmla="val 50045"/>
              <a:gd name="adj3" fmla="val 25000"/>
            </a:avLst>
          </a:prstGeom>
          <a:solidFill>
            <a:srgbClr val="FFFF00"/>
          </a:solidFill>
          <a:ln w="19050" cap="flat" cmpd="sng">
            <a:solidFill>
              <a:srgbClr val="C00000"/>
            </a:solidFill>
            <a:prstDash val="solid"/>
            <a:roun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65669" name="标题 1"/>
          <p:cNvSpPr>
            <a:spLocks noGrp="1"/>
          </p:cNvSpPr>
          <p:nvPr>
            <p:ph type="title"/>
          </p:nvPr>
        </p:nvSpPr>
        <p:spPr>
          <a:xfrm>
            <a:off x="685800" y="80963"/>
            <a:ext cx="7772400" cy="330200"/>
          </a:xfrm>
        </p:spPr>
        <p:txBody>
          <a:bodyPr vert="horz" wrap="square" lIns="92075" tIns="46038" rIns="92075" bIns="46038" anchor="ctr"/>
          <a:p>
            <a:r>
              <a:rPr lang="zh-CN" altLang="en-US" sz="2400" dirty="0">
                <a:solidFill>
                  <a:srgbClr val="0000CC"/>
                </a:solidFill>
                <a:latin typeface="黑体" panose="02010609060101010101" pitchFamily="49" charset="-122"/>
                <a:ea typeface="黑体" panose="02010609060101010101" pitchFamily="49" charset="-122"/>
                <a:cs typeface="+mj-cs"/>
              </a:rPr>
              <a:t>隐含表法</a:t>
            </a:r>
            <a:r>
              <a:rPr lang="zh-CN" altLang="en-US" sz="2400" dirty="0">
                <a:latin typeface="黑体" panose="02010609060101010101" pitchFamily="49" charset="-122"/>
                <a:ea typeface="黑体" panose="02010609060101010101" pitchFamily="49" charset="-122"/>
                <a:cs typeface="+mj-cs"/>
              </a:rPr>
              <a:t>化简状态表</a:t>
            </a:r>
            <a:endParaRPr lang="zh-CN" altLang="en-US" dirty="0">
              <a:latin typeface="黑体" panose="02010609060101010101" pitchFamily="49" charset="-122"/>
              <a:ea typeface="黑体" panose="02010609060101010101" pitchFamily="49" charset="-122"/>
              <a:cs typeface="+mj-cs"/>
            </a:endParaRPr>
          </a:p>
        </p:txBody>
      </p:sp>
      <p:sp>
        <p:nvSpPr>
          <p:cNvPr id="2" name="灯片编号占位符 1"/>
          <p:cNvSpPr txBox="1">
            <a:spLocks noGrp="1"/>
          </p:cNvSpPr>
          <p:nvPr>
            <p:ph type="sldNum" sz="quarter" idx="4"/>
          </p:nvPr>
        </p:nvSpPr>
        <p:spPr bwMode="auto"/>
        <p:txBody>
          <a:bodyPr wrap="square" lIns="92075" tIns="46038" rIns="92075" bIns="46038" numCol="1" anchor="ctr"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000" dirty="0"/>
            </a:fld>
            <a:endParaRPr lang="en-US" altLang="zh-CN" sz="10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60103"/>
                                        </p:tgtEl>
                                        <p:attrNameLst>
                                          <p:attrName>style.visibility</p:attrName>
                                        </p:attrNameLst>
                                      </p:cBhvr>
                                      <p:to>
                                        <p:strVal val="visible"/>
                                      </p:to>
                                    </p:set>
                                    <p:animEffect transition="in" filter="barn(inHorizontal)">
                                      <p:cBhvr>
                                        <p:cTn id="7" dur="500"/>
                                        <p:tgtEl>
                                          <p:spTgt spid="260103"/>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260104"/>
                                        </p:tgtEl>
                                        <p:attrNameLst>
                                          <p:attrName>style.visibility</p:attrName>
                                        </p:attrNameLst>
                                      </p:cBhvr>
                                      <p:to>
                                        <p:strVal val="visible"/>
                                      </p:to>
                                    </p:set>
                                    <p:anim calcmode="lin" valueType="num">
                                      <p:cBhvr>
                                        <p:cTn id="12" dur="500" fill="hold"/>
                                        <p:tgtEl>
                                          <p:spTgt spid="260104"/>
                                        </p:tgtEl>
                                        <p:attrNameLst>
                                          <p:attrName>ppt_w</p:attrName>
                                        </p:attrNameLst>
                                      </p:cBhvr>
                                      <p:tavLst>
                                        <p:tav tm="0">
                                          <p:val>
                                            <p:fltVal val="0.000000"/>
                                          </p:val>
                                        </p:tav>
                                        <p:tav tm="100000">
                                          <p:val>
                                            <p:strVal val="#ppt_w"/>
                                          </p:val>
                                        </p:tav>
                                      </p:tavLst>
                                    </p:anim>
                                    <p:anim calcmode="lin" valueType="num">
                                      <p:cBhvr>
                                        <p:cTn id="13" dur="500" fill="hold"/>
                                        <p:tgtEl>
                                          <p:spTgt spid="260104"/>
                                        </p:tgtEl>
                                        <p:attrNameLst>
                                          <p:attrName>ppt_h</p:attrName>
                                        </p:attrNameLst>
                                      </p:cBhvr>
                                      <p:tavLst>
                                        <p:tav tm="0">
                                          <p:val>
                                            <p:fltVal val="0.00000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dissolve">
                                      <p:cBhvr>
                                        <p:cTn id="18" dur="500"/>
                                        <p:tgtEl>
                                          <p:spTgt spid="26"/>
                                        </p:tgtEl>
                                      </p:cBhvr>
                                    </p:animEffect>
                                  </p:childTnLst>
                                </p:cTn>
                              </p:par>
                            </p:childTnLst>
                          </p:cTn>
                        </p:par>
                        <p:par>
                          <p:cTn id="19" fill="hold">
                            <p:stCondLst>
                              <p:cond delay="500"/>
                            </p:stCondLst>
                            <p:childTnLst>
                              <p:par>
                                <p:cTn id="20" presetID="4" presetClass="entr" presetSubtype="16"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ox(in)">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dissolv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42"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barn(outHorizontal)">
                                      <p:cBhvr>
                                        <p:cTn id="32" dur="500"/>
                                        <p:tgtEl>
                                          <p:spTgt spid="24"/>
                                        </p:tgtEl>
                                      </p:cBhvr>
                                    </p:animEffect>
                                  </p:childTnLst>
                                </p:cTn>
                              </p:par>
                            </p:childTnLst>
                          </p:cTn>
                        </p:par>
                        <p:par>
                          <p:cTn id="33" fill="hold">
                            <p:stCondLst>
                              <p:cond delay="500"/>
                            </p:stCondLst>
                            <p:childTnLst>
                              <p:par>
                                <p:cTn id="34" presetID="16" presetClass="entr" presetSubtype="42" fill="hold" grpId="0" nodeType="after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barn(outHorizontal)">
                                      <p:cBhvr>
                                        <p:cTn id="36" dur="500"/>
                                        <p:tgtEl>
                                          <p:spTgt spid="25"/>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dissolve">
                                      <p:cBhvr>
                                        <p:cTn id="41" dur="500"/>
                                        <p:tgtEl>
                                          <p:spTgt spid="16"/>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dissolve">
                                      <p:cBhvr>
                                        <p:cTn id="46" dur="500"/>
                                        <p:tgtEl>
                                          <p:spTgt spid="18"/>
                                        </p:tgtEl>
                                      </p:cBhvr>
                                    </p:animEffect>
                                  </p:childTnLst>
                                </p:cTn>
                              </p:par>
                            </p:childTnLst>
                          </p:cTn>
                        </p:par>
                        <p:par>
                          <p:cTn id="47" fill="hold">
                            <p:stCondLst>
                              <p:cond delay="500"/>
                            </p:stCondLst>
                            <p:childTnLst>
                              <p:par>
                                <p:cTn id="48" presetID="9" presetClass="entr" presetSubtype="0" fill="hold" grpId="0" nodeType="after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dissolve">
                                      <p:cBhvr>
                                        <p:cTn id="50" dur="500"/>
                                        <p:tgtEl>
                                          <p:spTgt spid="33"/>
                                        </p:tgtEl>
                                      </p:cBhvr>
                                    </p:animEffect>
                                  </p:childTnLst>
                                </p:cTn>
                              </p:par>
                            </p:childTnLst>
                          </p:cTn>
                        </p:par>
                        <p:par>
                          <p:cTn id="51" fill="hold">
                            <p:stCondLst>
                              <p:cond delay="1000"/>
                            </p:stCondLst>
                            <p:childTnLst>
                              <p:par>
                                <p:cTn id="52" presetID="9" presetClass="entr" presetSubtype="0" fill="hold" nodeType="after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dissolve">
                                      <p:cBhvr>
                                        <p:cTn id="54" dur="500"/>
                                        <p:tgtEl>
                                          <p:spTgt spid="19"/>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dissolve">
                                      <p:cBhvr>
                                        <p:cTn id="59" dur="500"/>
                                        <p:tgtEl>
                                          <p:spTgt spid="20"/>
                                        </p:tgtEl>
                                      </p:cBhvr>
                                    </p:animEffect>
                                  </p:childTnLst>
                                </p:cTn>
                              </p:par>
                            </p:childTnLst>
                          </p:cTn>
                        </p:par>
                        <p:par>
                          <p:cTn id="60" fill="hold">
                            <p:stCondLst>
                              <p:cond delay="500"/>
                            </p:stCondLst>
                            <p:childTnLst>
                              <p:par>
                                <p:cTn id="61" presetID="9" presetClass="entr" presetSubtype="0" fill="hold" grpId="0" nodeType="after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dissolve">
                                      <p:cBhvr>
                                        <p:cTn id="63" dur="500"/>
                                        <p:tgtEl>
                                          <p:spTgt spid="21"/>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dissolve">
                                      <p:cBhvr>
                                        <p:cTn id="68" dur="500"/>
                                        <p:tgtEl>
                                          <p:spTgt spid="22"/>
                                        </p:tgtEl>
                                      </p:cBhvr>
                                    </p:animEffect>
                                  </p:childTnLst>
                                </p:cTn>
                              </p:par>
                            </p:childTnLst>
                          </p:cTn>
                        </p:par>
                        <p:par>
                          <p:cTn id="69" fill="hold">
                            <p:stCondLst>
                              <p:cond delay="500"/>
                            </p:stCondLst>
                            <p:childTnLst>
                              <p:par>
                                <p:cTn id="70" presetID="9" presetClass="entr" presetSubtype="0" fill="hold" grpId="0" nodeType="after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dissolve">
                                      <p:cBhvr>
                                        <p:cTn id="72" dur="500"/>
                                        <p:tgtEl>
                                          <p:spTgt spid="23"/>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dissolve">
                                      <p:cBhvr>
                                        <p:cTn id="77" dur="500"/>
                                        <p:tgtEl>
                                          <p:spTgt spid="32"/>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31"/>
                                        </p:tgtEl>
                                        <p:attrNameLst>
                                          <p:attrName>style.visibility</p:attrName>
                                        </p:attrNameLst>
                                      </p:cBhvr>
                                      <p:to>
                                        <p:strVal val="visible"/>
                                      </p:to>
                                    </p:set>
                                    <p:animEffect transition="in" filter="dissolve">
                                      <p:cBhvr>
                                        <p:cTn id="82" dur="500"/>
                                        <p:tgtEl>
                                          <p:spTgt spid="31"/>
                                        </p:tgtEl>
                                      </p:cBhvr>
                                    </p:animEffect>
                                  </p:childTnLst>
                                </p:cTn>
                              </p:par>
                            </p:childTnLst>
                          </p:cTn>
                        </p:par>
                        <p:par>
                          <p:cTn id="83" fill="hold">
                            <p:stCondLst>
                              <p:cond delay="500"/>
                            </p:stCondLst>
                            <p:childTnLst>
                              <p:par>
                                <p:cTn id="84" presetID="9" presetClass="entr" presetSubtype="0" fill="hold" nodeType="afterEffect">
                                  <p:stCondLst>
                                    <p:cond delay="0"/>
                                  </p:stCondLst>
                                  <p:childTnLst>
                                    <p:set>
                                      <p:cBhvr>
                                        <p:cTn id="85" dur="1" fill="hold">
                                          <p:stCondLst>
                                            <p:cond delay="0"/>
                                          </p:stCondLst>
                                        </p:cTn>
                                        <p:tgtEl>
                                          <p:spTgt spid="30"/>
                                        </p:tgtEl>
                                        <p:attrNameLst>
                                          <p:attrName>style.visibility</p:attrName>
                                        </p:attrNameLst>
                                      </p:cBhvr>
                                      <p:to>
                                        <p:strVal val="visible"/>
                                      </p:to>
                                    </p:set>
                                    <p:animEffect transition="in" filter="dissolve">
                                      <p:cBhvr>
                                        <p:cTn id="86" dur="500"/>
                                        <p:tgtEl>
                                          <p:spTgt spid="30"/>
                                        </p:tgtEl>
                                      </p:cBhvr>
                                    </p:animEffect>
                                  </p:childTnLst>
                                </p:cTn>
                              </p:par>
                            </p:childTnLst>
                          </p:cTn>
                        </p:par>
                      </p:childTnLst>
                    </p:cTn>
                  </p:par>
                  <p:par>
                    <p:cTn id="87" fill="hold">
                      <p:stCondLst>
                        <p:cond delay="indefinite"/>
                      </p:stCondLst>
                      <p:childTnLst>
                        <p:par>
                          <p:cTn id="88" fill="hold">
                            <p:stCondLst>
                              <p:cond delay="0"/>
                            </p:stCondLst>
                            <p:childTnLst>
                              <p:par>
                                <p:cTn id="89" presetID="16" presetClass="entr" presetSubtype="26" fill="hold" grpId="0" nodeType="clickEffect">
                                  <p:stCondLst>
                                    <p:cond delay="0"/>
                                  </p:stCondLst>
                                  <p:childTnLst>
                                    <p:set>
                                      <p:cBhvr>
                                        <p:cTn id="90" dur="1" fill="hold">
                                          <p:stCondLst>
                                            <p:cond delay="0"/>
                                          </p:stCondLst>
                                        </p:cTn>
                                        <p:tgtEl>
                                          <p:spTgt spid="17"/>
                                        </p:tgtEl>
                                        <p:attrNameLst>
                                          <p:attrName>style.visibility</p:attrName>
                                        </p:attrNameLst>
                                      </p:cBhvr>
                                      <p:to>
                                        <p:strVal val="visible"/>
                                      </p:to>
                                    </p:set>
                                    <p:animEffect transition="in" filter="barn(inHorizontal)">
                                      <p:cBhvr>
                                        <p:cTn id="9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2" grpId="0" animBg="1"/>
      <p:bldP spid="21" grpId="0" animBg="1"/>
      <p:bldP spid="20" grpId="0" animBg="1"/>
      <p:bldP spid="260103" grpId="0" animBg="1"/>
      <p:bldP spid="260104" grpId="0" animBg="1"/>
      <p:bldP spid="14" grpId="0"/>
      <p:bldP spid="15" grpId="0"/>
      <p:bldP spid="16" grpId="0"/>
      <p:bldP spid="17" grpId="0"/>
      <p:bldP spid="24" grpId="0"/>
      <p:bldP spid="25" grpId="0" animBg="1"/>
      <p:bldP spid="31" grpId="0"/>
      <p:bldP spid="32" grpId="0" animBg="1"/>
      <p:bldP spid="33" grpId="0" animBg="1"/>
      <p:bldP spid="2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 name="矩形 55"/>
          <p:cNvSpPr/>
          <p:nvPr/>
        </p:nvSpPr>
        <p:spPr>
          <a:xfrm>
            <a:off x="395288" y="4397375"/>
            <a:ext cx="3384550" cy="215900"/>
          </a:xfrm>
          <a:prstGeom prst="rect">
            <a:avLst/>
          </a:prstGeom>
          <a:solidFill>
            <a:srgbClr val="FFCCFF"/>
          </a:solidFill>
          <a:ln w="9525" cap="flat" cmpd="sng">
            <a:solidFill>
              <a:schemeClr val="bg2"/>
            </a:solidFill>
            <a:prstDash val="solid"/>
            <a:roun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55" name="矩形 54"/>
          <p:cNvSpPr/>
          <p:nvPr/>
        </p:nvSpPr>
        <p:spPr>
          <a:xfrm>
            <a:off x="395288" y="3484563"/>
            <a:ext cx="3384550" cy="215900"/>
          </a:xfrm>
          <a:prstGeom prst="rect">
            <a:avLst/>
          </a:prstGeom>
          <a:solidFill>
            <a:srgbClr val="FFCCFF"/>
          </a:solidFill>
          <a:ln w="9525" cap="flat" cmpd="sng">
            <a:solidFill>
              <a:schemeClr val="bg2"/>
            </a:solidFill>
            <a:prstDash val="solid"/>
            <a:roun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54" name="矩形 53"/>
          <p:cNvSpPr/>
          <p:nvPr/>
        </p:nvSpPr>
        <p:spPr>
          <a:xfrm>
            <a:off x="395288" y="3700463"/>
            <a:ext cx="3384550" cy="468312"/>
          </a:xfrm>
          <a:prstGeom prst="rect">
            <a:avLst/>
          </a:prstGeom>
          <a:solidFill>
            <a:srgbClr val="CCFFCC"/>
          </a:solidFill>
          <a:ln w="9525" cap="flat" cmpd="sng">
            <a:solidFill>
              <a:schemeClr val="bg2"/>
            </a:solidFill>
            <a:prstDash val="solid"/>
            <a:roun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67589" name="Text Box 2"/>
          <p:cNvSpPr txBox="1"/>
          <p:nvPr/>
        </p:nvSpPr>
        <p:spPr>
          <a:xfrm>
            <a:off x="500063" y="523875"/>
            <a:ext cx="2786062" cy="369888"/>
          </a:xfrm>
          <a:prstGeom prst="rect">
            <a:avLst/>
          </a:prstGeom>
          <a:noFill/>
          <a:ln w="9525">
            <a:noFill/>
          </a:ln>
        </p:spPr>
        <p:txBody>
          <a:bodyPr>
            <a:spAutoFit/>
          </a:bodyPr>
          <a:p>
            <a:pPr marL="3333750" indent="-3333750">
              <a:spcBef>
                <a:spcPct val="50000"/>
              </a:spcBef>
            </a:pPr>
            <a:r>
              <a:rPr lang="zh-CN" altLang="en-US" sz="1800" b="1" dirty="0">
                <a:latin typeface="黑体" panose="02010609060101010101" pitchFamily="49" charset="-122"/>
                <a:ea typeface="黑体" panose="02010609060101010101" pitchFamily="49" charset="-122"/>
              </a:rPr>
              <a:t>例</a:t>
            </a:r>
            <a:r>
              <a:rPr lang="en-US" altLang="zh-CN" sz="1800" b="1" dirty="0">
                <a:latin typeface="黑体" panose="02010609060101010101" pitchFamily="49" charset="-122"/>
                <a:ea typeface="黑体" panose="02010609060101010101" pitchFamily="49" charset="-122"/>
              </a:rPr>
              <a:t>2</a:t>
            </a:r>
            <a:r>
              <a:rPr lang="zh-CN" altLang="en-US" sz="1800" b="1" dirty="0">
                <a:latin typeface="黑体" panose="02010609060101010101" pitchFamily="49" charset="-122"/>
                <a:ea typeface="黑体" panose="02010609060101010101" pitchFamily="49" charset="-122"/>
              </a:rPr>
              <a:t>：化简如下状态表</a:t>
            </a:r>
            <a:endParaRPr lang="zh-CN" altLang="en-US" sz="1800" b="1" dirty="0">
              <a:latin typeface="黑体" panose="02010609060101010101" pitchFamily="49" charset="-122"/>
              <a:ea typeface="黑体" panose="02010609060101010101" pitchFamily="49" charset="-122"/>
            </a:endParaRPr>
          </a:p>
        </p:txBody>
      </p:sp>
      <p:graphicFrame>
        <p:nvGraphicFramePr>
          <p:cNvPr id="138" name="表格 137"/>
          <p:cNvGraphicFramePr>
            <a:graphicFrameLocks noGrp="1"/>
          </p:cNvGraphicFramePr>
          <p:nvPr/>
        </p:nvGraphicFramePr>
        <p:xfrm>
          <a:off x="395288" y="1023938"/>
          <a:ext cx="3390900" cy="1654175"/>
        </p:xfrm>
        <a:graphic>
          <a:graphicData uri="http://schemas.openxmlformats.org/drawingml/2006/table">
            <a:tbl>
              <a:tblPr firstRow="1" bandRow="1">
                <a:tableStyleId>{D7AC3CCA-C797-4891-BE02-D94E43425B78}</a:tableStyleId>
              </a:tblPr>
              <a:tblGrid>
                <a:gridCol w="428925"/>
                <a:gridCol w="701375"/>
                <a:gridCol w="753533"/>
                <a:gridCol w="753533"/>
                <a:gridCol w="753533"/>
              </a:tblGrid>
              <a:tr h="288059">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kern="1200" baseline="0">
                          <a:latin typeface="黑体" panose="02010609060101010101" pitchFamily="49" charset="-122"/>
                          <a:ea typeface="黑体" panose="02010609060101010101" pitchFamily="49" charset="-122"/>
                        </a:rPr>
                        <a:t>现态</a:t>
                      </a:r>
                      <a:endParaRPr lang="zh-CN" altLang="en-US" sz="1400" b="1" kern="1200" baseline="0" dirty="0">
                        <a:solidFill>
                          <a:schemeClr val="bg2"/>
                        </a:solidFill>
                        <a:latin typeface="黑体" panose="02010609060101010101" pitchFamily="49" charset="-122"/>
                        <a:ea typeface="黑体" panose="02010609060101010101" pitchFamily="49" charset="-122"/>
                        <a:cs typeface="+mn-cs"/>
                      </a:endParaRPr>
                    </a:p>
                  </a:txBody>
                  <a:tcPr marL="0" marR="0" marT="0" marB="0" anchor="ctr" anchorCtr="1">
                    <a:lnB w="12700" cap="flat" cmpd="sng" algn="ctr">
                      <a:noFill/>
                      <a:prstDash val="solid"/>
                      <a:round/>
                      <a:headEnd type="none" w="med" len="med"/>
                      <a:tailEnd type="none" w="med" len="med"/>
                    </a:lnB>
                    <a:solidFill>
                      <a:srgbClr val="FFFF00"/>
                    </a:solidFill>
                  </a:tcPr>
                </a:tc>
                <a:tc gridSpan="4">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kern="1200" dirty="0">
                          <a:latin typeface="+mj-lt"/>
                        </a:rPr>
                        <a:t>Q</a:t>
                      </a:r>
                      <a:r>
                        <a:rPr lang="en-US" altLang="zh-CN" sz="1400" kern="1200" baseline="30000" dirty="0">
                          <a:latin typeface="+mj-lt"/>
                        </a:rPr>
                        <a:t>n+1</a:t>
                      </a:r>
                      <a:r>
                        <a:rPr lang="en-US" altLang="zh-CN" sz="1400" kern="1200" baseline="0" dirty="0">
                          <a:latin typeface="+mj-lt"/>
                        </a:rPr>
                        <a:t>/ </a:t>
                      </a:r>
                      <a:r>
                        <a:rPr lang="en-US" altLang="zh-CN" sz="1400" kern="1200" baseline="0" dirty="0">
                          <a:solidFill>
                            <a:srgbClr val="C00000"/>
                          </a:solidFill>
                          <a:latin typeface="+mj-lt"/>
                        </a:rPr>
                        <a:t>Z</a:t>
                      </a:r>
                      <a:endParaRPr lang="zh-CN" altLang="en-US" sz="1400" b="1" kern="1200" baseline="0" dirty="0">
                        <a:solidFill>
                          <a:srgbClr val="C00000"/>
                        </a:solidFill>
                        <a:latin typeface="+mj-lt"/>
                        <a:ea typeface="+mn-ea"/>
                        <a:cs typeface="+mn-cs"/>
                      </a:endParaRPr>
                    </a:p>
                  </a:txBody>
                  <a:tcPr marL="0" marR="0" marT="0" marB="0" anchor="ctr" anchorCtr="1">
                    <a:solidFill>
                      <a:srgbClr val="FFFF00"/>
                    </a:solidFill>
                  </a:tcPr>
                </a:tc>
                <a:tc hMerge="1">
                  <a:tcPr/>
                </a:tc>
                <a:tc hMerge="1">
                  <a:tcPr/>
                </a:tc>
                <a:tc hMerge="1">
                  <a:tcPr>
                    <a:solidFill>
                      <a:schemeClr val="bg1">
                        <a:lumMod val="20000"/>
                        <a:lumOff val="80000"/>
                      </a:schemeClr>
                    </a:solidFill>
                  </a:tcPr>
                </a:tc>
              </a:tr>
              <a:tr h="227686">
                <a:tc>
                  <a:txBody>
                    <a:bodyPr/>
                    <a:lstStyle/>
                    <a:p>
                      <a:pPr algn="ctr"/>
                      <a:r>
                        <a:rPr lang="en-US" altLang="zh-CN" sz="1400" b="1" dirty="0" err="1">
                          <a:latin typeface="+mj-lt"/>
                        </a:rPr>
                        <a:t>Q</a:t>
                      </a:r>
                      <a:r>
                        <a:rPr lang="en-US" altLang="zh-CN" sz="1400" b="1" baseline="30000" dirty="0" err="1">
                          <a:latin typeface="+mj-lt"/>
                        </a:rPr>
                        <a:t>n</a:t>
                      </a:r>
                      <a:endParaRPr lang="zh-CN" altLang="en-US" sz="1400" b="1" baseline="30000" dirty="0">
                        <a:solidFill>
                          <a:schemeClr val="bg2"/>
                        </a:solidFill>
                        <a:latin typeface="+mj-lt"/>
                      </a:endParaRPr>
                    </a:p>
                  </a:txBody>
                  <a:tcPr marL="0" marR="0" marT="0" marB="0">
                    <a:lnT w="12700" cap="flat" cmpd="sng" algn="ctr">
                      <a:noFill/>
                      <a:prstDash val="solid"/>
                      <a:round/>
                      <a:headEnd type="none" w="med" len="med"/>
                      <a:tailEnd type="none" w="med" len="med"/>
                    </a:lnT>
                    <a:solidFill>
                      <a:srgbClr val="FFFF00"/>
                    </a:solidFill>
                  </a:tcPr>
                </a:tc>
                <a:tc>
                  <a:txBody>
                    <a:bodyPr/>
                    <a:lstStyle/>
                    <a:p>
                      <a:pPr algn="ctr"/>
                      <a:r>
                        <a:rPr lang="en-US" altLang="zh-CN" sz="1400" b="1" dirty="0">
                          <a:solidFill>
                            <a:srgbClr val="0000CC"/>
                          </a:solidFill>
                          <a:latin typeface="+mj-lt"/>
                        </a:rPr>
                        <a:t>X</a:t>
                      </a:r>
                      <a:r>
                        <a:rPr lang="en-US" altLang="zh-CN" sz="1400" b="1" baseline="-25000" dirty="0">
                          <a:solidFill>
                            <a:srgbClr val="0000CC"/>
                          </a:solidFill>
                          <a:latin typeface="+mj-lt"/>
                        </a:rPr>
                        <a:t>1</a:t>
                      </a:r>
                      <a:r>
                        <a:rPr lang="en-US" altLang="zh-CN" sz="1400" b="1" dirty="0">
                          <a:solidFill>
                            <a:srgbClr val="0000CC"/>
                          </a:solidFill>
                          <a:latin typeface="+mj-lt"/>
                        </a:rPr>
                        <a:t>X</a:t>
                      </a:r>
                      <a:r>
                        <a:rPr lang="en-US" altLang="zh-CN" sz="1400" b="1" kern="1200" baseline="-25000" dirty="0">
                          <a:solidFill>
                            <a:srgbClr val="0000CC"/>
                          </a:solidFill>
                          <a:latin typeface="+mj-lt"/>
                          <a:ea typeface="+mn-ea"/>
                          <a:cs typeface="+mn-cs"/>
                        </a:rPr>
                        <a:t>2</a:t>
                      </a:r>
                      <a:r>
                        <a:rPr lang="en-US" altLang="zh-CN" sz="1400" b="1" dirty="0">
                          <a:solidFill>
                            <a:srgbClr val="0000CC"/>
                          </a:solidFill>
                          <a:latin typeface="+mj-lt"/>
                        </a:rPr>
                        <a:t>=00</a:t>
                      </a:r>
                      <a:endParaRPr lang="zh-CN" altLang="en-US" sz="1400" b="1" baseline="30000" dirty="0">
                        <a:solidFill>
                          <a:srgbClr val="0000CC"/>
                        </a:solidFill>
                        <a:latin typeface="+mj-lt"/>
                      </a:endParaRPr>
                    </a:p>
                  </a:txBody>
                  <a:tcPr marL="0" marR="0" marT="0" marB="0">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rgbClr val="0000CC"/>
                          </a:solidFill>
                          <a:latin typeface="+mj-lt"/>
                          <a:ea typeface="+mn-ea"/>
                          <a:cs typeface="+mn-cs"/>
                        </a:rPr>
                        <a:t>X</a:t>
                      </a:r>
                      <a:r>
                        <a:rPr lang="en-US" altLang="zh-CN" sz="1400" b="1" kern="1200" baseline="-25000" dirty="0">
                          <a:solidFill>
                            <a:srgbClr val="0000CC"/>
                          </a:solidFill>
                          <a:latin typeface="+mj-lt"/>
                          <a:ea typeface="+mn-ea"/>
                          <a:cs typeface="+mn-cs"/>
                        </a:rPr>
                        <a:t>1</a:t>
                      </a:r>
                      <a:r>
                        <a:rPr lang="en-US" altLang="zh-CN" sz="1400" b="1" kern="1200" dirty="0">
                          <a:solidFill>
                            <a:srgbClr val="0000CC"/>
                          </a:solidFill>
                          <a:latin typeface="+mj-lt"/>
                          <a:ea typeface="+mn-ea"/>
                          <a:cs typeface="+mn-cs"/>
                        </a:rPr>
                        <a:t>X</a:t>
                      </a:r>
                      <a:r>
                        <a:rPr lang="en-US" altLang="zh-CN" sz="1400" b="1" kern="1200" baseline="-25000" dirty="0">
                          <a:solidFill>
                            <a:srgbClr val="0000CC"/>
                          </a:solidFill>
                          <a:latin typeface="+mj-lt"/>
                          <a:ea typeface="+mn-ea"/>
                          <a:cs typeface="+mn-cs"/>
                        </a:rPr>
                        <a:t>2</a:t>
                      </a:r>
                      <a:r>
                        <a:rPr lang="en-US" altLang="zh-CN" sz="1400" b="1" kern="1200" dirty="0">
                          <a:solidFill>
                            <a:srgbClr val="0000CC"/>
                          </a:solidFill>
                          <a:latin typeface="+mj-lt"/>
                          <a:ea typeface="+mn-ea"/>
                          <a:cs typeface="+mn-cs"/>
                        </a:rPr>
                        <a:t>=01</a:t>
                      </a:r>
                      <a:endParaRPr lang="zh-CN" altLang="en-US" sz="1400" b="1" kern="1200" baseline="30000" dirty="0">
                        <a:solidFill>
                          <a:srgbClr val="0000CC"/>
                        </a:solidFill>
                        <a:latin typeface="+mj-lt"/>
                        <a:ea typeface="+mn-ea"/>
                        <a:cs typeface="+mn-cs"/>
                      </a:endParaRPr>
                    </a:p>
                  </a:txBody>
                  <a:tcPr marL="0" marR="0" marT="0" marB="0">
                    <a:solidFill>
                      <a:srgbClr val="FFFF00"/>
                    </a:solidFill>
                  </a:tcPr>
                </a:tc>
                <a:tc>
                  <a:txBody>
                    <a:bodyPr/>
                    <a:lstStyle/>
                    <a:p>
                      <a:pPr algn="ctr"/>
                      <a:r>
                        <a:rPr lang="en-US" altLang="zh-CN" sz="1400" b="1" dirty="0">
                          <a:solidFill>
                            <a:srgbClr val="0000CC"/>
                          </a:solidFill>
                          <a:latin typeface="+mj-lt"/>
                        </a:rPr>
                        <a:t>X</a:t>
                      </a:r>
                      <a:r>
                        <a:rPr lang="en-US" altLang="zh-CN" sz="1400" b="1" baseline="-25000" dirty="0">
                          <a:solidFill>
                            <a:srgbClr val="0000CC"/>
                          </a:solidFill>
                          <a:latin typeface="+mj-lt"/>
                        </a:rPr>
                        <a:t>1</a:t>
                      </a:r>
                      <a:r>
                        <a:rPr lang="en-US" altLang="zh-CN" sz="1400" b="1" dirty="0">
                          <a:solidFill>
                            <a:srgbClr val="0000CC"/>
                          </a:solidFill>
                          <a:latin typeface="+mj-lt"/>
                        </a:rPr>
                        <a:t>X</a:t>
                      </a:r>
                      <a:r>
                        <a:rPr lang="en-US" altLang="zh-CN" sz="1400" b="1" kern="1200" baseline="-25000" dirty="0">
                          <a:solidFill>
                            <a:srgbClr val="0000CC"/>
                          </a:solidFill>
                          <a:latin typeface="+mj-lt"/>
                          <a:ea typeface="+mn-ea"/>
                          <a:cs typeface="+mn-cs"/>
                        </a:rPr>
                        <a:t>2</a:t>
                      </a:r>
                      <a:r>
                        <a:rPr lang="en-US" altLang="zh-CN" sz="1400" b="1" dirty="0">
                          <a:solidFill>
                            <a:srgbClr val="0000CC"/>
                          </a:solidFill>
                          <a:latin typeface="+mj-lt"/>
                        </a:rPr>
                        <a:t>=10</a:t>
                      </a:r>
                      <a:endParaRPr lang="zh-CN" altLang="en-US" sz="1400" b="1" baseline="30000" dirty="0">
                        <a:solidFill>
                          <a:srgbClr val="0000CC"/>
                        </a:solidFill>
                        <a:latin typeface="+mj-lt"/>
                      </a:endParaRPr>
                    </a:p>
                  </a:txBody>
                  <a:tcPr marL="0" marR="0" marT="0" marB="0">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rgbClr val="0000CC"/>
                          </a:solidFill>
                          <a:latin typeface="+mj-lt"/>
                          <a:ea typeface="+mn-ea"/>
                          <a:cs typeface="+mn-cs"/>
                        </a:rPr>
                        <a:t>X</a:t>
                      </a:r>
                      <a:r>
                        <a:rPr lang="en-US" altLang="zh-CN" sz="1400" b="1" kern="1200" baseline="-25000" dirty="0">
                          <a:solidFill>
                            <a:srgbClr val="0000CC"/>
                          </a:solidFill>
                          <a:latin typeface="+mj-lt"/>
                          <a:ea typeface="+mn-ea"/>
                          <a:cs typeface="+mn-cs"/>
                        </a:rPr>
                        <a:t>1</a:t>
                      </a:r>
                      <a:r>
                        <a:rPr lang="en-US" altLang="zh-CN" sz="1400" b="1" kern="1200" dirty="0">
                          <a:solidFill>
                            <a:srgbClr val="0000CC"/>
                          </a:solidFill>
                          <a:latin typeface="+mj-lt"/>
                          <a:ea typeface="+mn-ea"/>
                          <a:cs typeface="+mn-cs"/>
                        </a:rPr>
                        <a:t>X</a:t>
                      </a:r>
                      <a:r>
                        <a:rPr lang="en-US" altLang="zh-CN" sz="1400" b="1" kern="1200" baseline="-25000" dirty="0">
                          <a:solidFill>
                            <a:srgbClr val="0000CC"/>
                          </a:solidFill>
                          <a:latin typeface="+mj-lt"/>
                          <a:ea typeface="+mn-ea"/>
                          <a:cs typeface="+mn-cs"/>
                        </a:rPr>
                        <a:t>2</a:t>
                      </a:r>
                      <a:r>
                        <a:rPr lang="en-US" altLang="zh-CN" sz="1400" b="1" kern="1200" dirty="0">
                          <a:solidFill>
                            <a:srgbClr val="0000CC"/>
                          </a:solidFill>
                          <a:latin typeface="+mj-lt"/>
                          <a:ea typeface="+mn-ea"/>
                          <a:cs typeface="+mn-cs"/>
                        </a:rPr>
                        <a:t>=11</a:t>
                      </a:r>
                      <a:endParaRPr lang="zh-CN" altLang="en-US" sz="1400" b="1" kern="1200" baseline="30000" dirty="0">
                        <a:solidFill>
                          <a:srgbClr val="0000CC"/>
                        </a:solidFill>
                        <a:latin typeface="+mj-lt"/>
                        <a:ea typeface="+mn-ea"/>
                        <a:cs typeface="+mn-cs"/>
                      </a:endParaRPr>
                    </a:p>
                  </a:txBody>
                  <a:tcPr marL="0" marR="0" marT="0" marB="0">
                    <a:solidFill>
                      <a:srgbClr val="FFFF00"/>
                    </a:solidFill>
                  </a:tcPr>
                </a:tc>
              </a:tr>
              <a:tr h="227686">
                <a:tc>
                  <a:txBody>
                    <a:bodyPr/>
                    <a:lstStyle/>
                    <a:p>
                      <a:pPr algn="ctr"/>
                      <a:r>
                        <a:rPr lang="en-US" altLang="zh-CN" sz="1400" b="1" dirty="0">
                          <a:solidFill>
                            <a:schemeClr val="bg2"/>
                          </a:solidFill>
                          <a:latin typeface="+mj-lt"/>
                        </a:rPr>
                        <a:t>a</a:t>
                      </a:r>
                      <a:endParaRPr lang="zh-CN" altLang="en-US" sz="14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b</a:t>
                      </a:r>
                      <a:r>
                        <a:rPr lang="en-US" altLang="zh-CN" sz="1400" b="1" kern="1200" baseline="-25000" dirty="0">
                          <a:solidFill>
                            <a:schemeClr val="bg2"/>
                          </a:solidFill>
                          <a:latin typeface="+mj-lt"/>
                          <a:ea typeface="+mn-ea"/>
                          <a:cs typeface="+mn-cs"/>
                        </a:rPr>
                        <a:t> </a:t>
                      </a:r>
                      <a:r>
                        <a:rPr lang="en-US" altLang="zh-CN" sz="1400" b="1" dirty="0">
                          <a:latin typeface="+mj-lt"/>
                        </a:rPr>
                        <a:t>/ </a:t>
                      </a:r>
                      <a:r>
                        <a:rPr lang="en-US" altLang="zh-CN" sz="1400" b="1" dirty="0">
                          <a:solidFill>
                            <a:srgbClr val="C00000"/>
                          </a:solidFill>
                          <a:latin typeface="+mj-lt"/>
                        </a:rPr>
                        <a:t>0</a:t>
                      </a:r>
                      <a:endParaRPr lang="zh-CN" altLang="en-US" sz="1400" b="1" dirty="0">
                        <a:solidFill>
                          <a:srgbClr val="C00000"/>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c</a:t>
                      </a:r>
                      <a:r>
                        <a:rPr lang="en-US" altLang="zh-CN" sz="1400" b="1" kern="1200" baseline="-25000" dirty="0">
                          <a:solidFill>
                            <a:schemeClr val="bg2"/>
                          </a:solidFill>
                          <a:latin typeface="+mj-lt"/>
                          <a:ea typeface="+mn-ea"/>
                          <a:cs typeface="+mn-cs"/>
                        </a:rPr>
                        <a:t> </a:t>
                      </a:r>
                      <a:r>
                        <a:rPr lang="en-US" altLang="zh-CN" sz="1400" b="1" dirty="0">
                          <a:solidFill>
                            <a:schemeClr val="bg2"/>
                          </a:solidFill>
                          <a:latin typeface="+mj-lt"/>
                        </a:rPr>
                        <a:t>/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b</a:t>
                      </a:r>
                      <a:r>
                        <a:rPr lang="en-US" altLang="zh-CN" sz="1400" b="1" kern="1200" baseline="-25000" dirty="0">
                          <a:solidFill>
                            <a:schemeClr val="bg2"/>
                          </a:solidFill>
                          <a:latin typeface="+mj-lt"/>
                          <a:ea typeface="+mn-ea"/>
                          <a:cs typeface="+mn-cs"/>
                        </a:rPr>
                        <a:t> </a:t>
                      </a:r>
                      <a:r>
                        <a:rPr lang="en-US" altLang="zh-CN" sz="1400" b="1" dirty="0">
                          <a:latin typeface="+mj-lt"/>
                        </a:rPr>
                        <a:t>/ </a:t>
                      </a:r>
                      <a:r>
                        <a:rPr lang="en-US" altLang="zh-CN" sz="1400" b="1" dirty="0">
                          <a:solidFill>
                            <a:srgbClr val="C00000"/>
                          </a:solidFill>
                          <a:latin typeface="+mj-lt"/>
                        </a:rPr>
                        <a:t>1</a:t>
                      </a:r>
                      <a:endParaRPr lang="zh-CN" altLang="en-US" sz="1400" b="1" dirty="0">
                        <a:solidFill>
                          <a:srgbClr val="C00000"/>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a</a:t>
                      </a:r>
                      <a:r>
                        <a:rPr lang="en-US" altLang="zh-CN" sz="1400" b="1" dirty="0">
                          <a:latin typeface="+mj-lt"/>
                        </a:rPr>
                        <a:t> /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r>
              <a:tr h="227686">
                <a:tc>
                  <a:txBody>
                    <a:bodyPr/>
                    <a:lstStyle/>
                    <a:p>
                      <a:pPr algn="ctr"/>
                      <a:r>
                        <a:rPr lang="en-US" altLang="zh-CN" sz="1400" b="1" dirty="0">
                          <a:solidFill>
                            <a:schemeClr val="bg2"/>
                          </a:solidFill>
                          <a:latin typeface="+mj-lt"/>
                        </a:rPr>
                        <a:t>b</a:t>
                      </a:r>
                      <a:endParaRPr lang="zh-CN" altLang="en-US" sz="14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dirty="0">
                          <a:latin typeface="+mj-lt"/>
                        </a:rPr>
                        <a:t>e/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c</a:t>
                      </a:r>
                      <a:r>
                        <a:rPr lang="en-US" altLang="zh-CN" sz="1400" b="1" kern="1200" baseline="-25000" dirty="0">
                          <a:solidFill>
                            <a:schemeClr val="bg2"/>
                          </a:solidFill>
                          <a:latin typeface="+mj-lt"/>
                          <a:ea typeface="+mn-ea"/>
                          <a:cs typeface="+mn-cs"/>
                        </a:rPr>
                        <a:t> </a:t>
                      </a:r>
                      <a:r>
                        <a:rPr lang="en-US" altLang="zh-CN" sz="1400" b="1" dirty="0">
                          <a:latin typeface="+mj-lt"/>
                        </a:rPr>
                        <a:t>/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dirty="0">
                          <a:latin typeface="+mj-lt"/>
                        </a:rPr>
                        <a:t>b/ </a:t>
                      </a:r>
                      <a:r>
                        <a:rPr lang="en-US" altLang="zh-CN" sz="1400" b="1" kern="1200" dirty="0">
                          <a:solidFill>
                            <a:srgbClr val="C00000"/>
                          </a:solidFill>
                          <a:latin typeface="+mj-lt"/>
                          <a:ea typeface="+mn-ea"/>
                          <a:cs typeface="+mn-cs"/>
                        </a:rPr>
                        <a:t>1</a:t>
                      </a:r>
                      <a:endParaRPr lang="zh-CN" altLang="en-US" sz="14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d</a:t>
                      </a:r>
                      <a:r>
                        <a:rPr lang="en-US" altLang="zh-CN" sz="1400" b="1" kern="1200" baseline="-25000" dirty="0">
                          <a:solidFill>
                            <a:schemeClr val="bg2"/>
                          </a:solidFill>
                          <a:latin typeface="+mj-lt"/>
                          <a:ea typeface="+mn-ea"/>
                          <a:cs typeface="+mn-cs"/>
                        </a:rPr>
                        <a:t> </a:t>
                      </a:r>
                      <a:r>
                        <a:rPr lang="en-US" altLang="zh-CN" sz="1400" b="1" dirty="0">
                          <a:latin typeface="+mj-lt"/>
                        </a:rPr>
                        <a:t>/ </a:t>
                      </a:r>
                      <a:r>
                        <a:rPr lang="en-US" altLang="zh-CN" sz="1400" b="1" kern="1200" dirty="0">
                          <a:solidFill>
                            <a:srgbClr val="C00000"/>
                          </a:solidFill>
                          <a:latin typeface="+mj-lt"/>
                          <a:ea typeface="+mn-ea"/>
                          <a:cs typeface="+mn-cs"/>
                        </a:rPr>
                        <a:t>1</a:t>
                      </a:r>
                      <a:endParaRPr lang="zh-CN" altLang="en-US" sz="1400" b="1" kern="1200" dirty="0">
                        <a:solidFill>
                          <a:srgbClr val="C00000"/>
                        </a:solidFill>
                        <a:latin typeface="+mj-lt"/>
                        <a:ea typeface="+mn-ea"/>
                        <a:cs typeface="+mn-cs"/>
                      </a:endParaRPr>
                    </a:p>
                  </a:txBody>
                  <a:tcPr marL="0" marR="0" marT="0" marB="0" anchor="ctr" anchorCtr="1">
                    <a:noFill/>
                  </a:tcPr>
                </a:tc>
              </a:tr>
              <a:tr h="227686">
                <a:tc>
                  <a:txBody>
                    <a:bodyPr/>
                    <a:lstStyle/>
                    <a:p>
                      <a:pPr algn="ctr"/>
                      <a:r>
                        <a:rPr lang="en-US" altLang="zh-CN" sz="1400" b="1" dirty="0">
                          <a:solidFill>
                            <a:schemeClr val="bg2"/>
                          </a:solidFill>
                          <a:latin typeface="+mj-lt"/>
                        </a:rPr>
                        <a:t>c</a:t>
                      </a:r>
                      <a:endParaRPr lang="zh-CN" altLang="en-US" sz="14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a</a:t>
                      </a:r>
                      <a:r>
                        <a:rPr lang="en-US" altLang="zh-CN" sz="1400" b="1" kern="1200" baseline="-25000" dirty="0">
                          <a:solidFill>
                            <a:schemeClr val="bg2"/>
                          </a:solidFill>
                          <a:latin typeface="+mj-lt"/>
                          <a:ea typeface="+mn-ea"/>
                          <a:cs typeface="+mn-cs"/>
                        </a:rPr>
                        <a:t> </a:t>
                      </a:r>
                      <a:r>
                        <a:rPr lang="en-US" altLang="zh-CN" sz="1400" b="1" dirty="0">
                          <a:latin typeface="+mj-lt"/>
                        </a:rPr>
                        <a:t>/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b</a:t>
                      </a:r>
                      <a:r>
                        <a:rPr lang="en-US" altLang="zh-CN" sz="1400" b="1" kern="1200" baseline="-25000" dirty="0">
                          <a:solidFill>
                            <a:schemeClr val="bg2"/>
                          </a:solidFill>
                          <a:latin typeface="+mj-lt"/>
                          <a:ea typeface="+mn-ea"/>
                          <a:cs typeface="+mn-cs"/>
                        </a:rPr>
                        <a:t> </a:t>
                      </a:r>
                      <a:r>
                        <a:rPr lang="en-US" altLang="zh-CN" sz="1400" b="1" dirty="0">
                          <a:latin typeface="+mj-lt"/>
                        </a:rPr>
                        <a:t>/ </a:t>
                      </a:r>
                      <a:r>
                        <a:rPr lang="en-US" altLang="zh-CN" sz="1400" b="1" dirty="0">
                          <a:solidFill>
                            <a:srgbClr val="C00000"/>
                          </a:solidFill>
                          <a:latin typeface="+mj-lt"/>
                        </a:rPr>
                        <a:t>0</a:t>
                      </a:r>
                      <a:endParaRPr lang="zh-CN" altLang="en-US" sz="1400" b="1" dirty="0">
                        <a:solidFill>
                          <a:srgbClr val="C00000"/>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c</a:t>
                      </a:r>
                      <a:r>
                        <a:rPr lang="en-US" altLang="zh-CN" sz="1400" b="1" kern="1200" baseline="-25000" dirty="0">
                          <a:solidFill>
                            <a:schemeClr val="bg2"/>
                          </a:solidFill>
                          <a:latin typeface="+mj-lt"/>
                          <a:ea typeface="+mn-ea"/>
                          <a:cs typeface="+mn-cs"/>
                        </a:rPr>
                        <a:t> </a:t>
                      </a:r>
                      <a:r>
                        <a:rPr lang="en-US" altLang="zh-CN" sz="1400" b="1" dirty="0">
                          <a:latin typeface="+mj-lt"/>
                        </a:rPr>
                        <a:t>/ </a:t>
                      </a:r>
                      <a:r>
                        <a:rPr lang="en-US" altLang="zh-CN" sz="1400" b="1" kern="1200" dirty="0">
                          <a:solidFill>
                            <a:srgbClr val="C00000"/>
                          </a:solidFill>
                          <a:latin typeface="+mj-lt"/>
                          <a:ea typeface="+mn-ea"/>
                          <a:cs typeface="+mn-cs"/>
                        </a:rPr>
                        <a:t>1</a:t>
                      </a:r>
                      <a:endParaRPr lang="zh-CN" altLang="en-US" sz="14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d</a:t>
                      </a:r>
                      <a:r>
                        <a:rPr lang="en-US" altLang="zh-CN" sz="1400" b="1" dirty="0">
                          <a:latin typeface="+mj-lt"/>
                        </a:rPr>
                        <a:t> / </a:t>
                      </a:r>
                      <a:r>
                        <a:rPr lang="en-US" altLang="zh-CN" sz="1400" b="1" kern="1200" dirty="0">
                          <a:solidFill>
                            <a:srgbClr val="C00000"/>
                          </a:solidFill>
                          <a:latin typeface="+mj-lt"/>
                          <a:ea typeface="+mn-ea"/>
                          <a:cs typeface="+mn-cs"/>
                        </a:rPr>
                        <a:t>1</a:t>
                      </a:r>
                      <a:endParaRPr lang="zh-CN" altLang="en-US" sz="1400" b="1" kern="1200" dirty="0">
                        <a:solidFill>
                          <a:srgbClr val="C00000"/>
                        </a:solidFill>
                        <a:latin typeface="+mj-lt"/>
                        <a:ea typeface="+mn-ea"/>
                        <a:cs typeface="+mn-cs"/>
                      </a:endParaRPr>
                    </a:p>
                  </a:txBody>
                  <a:tcPr marL="0" marR="0" marT="0" marB="0" anchor="ctr" anchorCtr="1">
                    <a:noFill/>
                  </a:tcPr>
                </a:tc>
              </a:tr>
              <a:tr h="227686">
                <a:tc>
                  <a:txBody>
                    <a:bodyPr/>
                    <a:lstStyle/>
                    <a:p>
                      <a:pPr algn="ctr"/>
                      <a:r>
                        <a:rPr lang="en-US" altLang="zh-CN" sz="1400" b="1" dirty="0">
                          <a:solidFill>
                            <a:schemeClr val="bg2"/>
                          </a:solidFill>
                          <a:latin typeface="+mj-lt"/>
                        </a:rPr>
                        <a:t>d</a:t>
                      </a:r>
                      <a:endParaRPr lang="zh-CN" altLang="en-US" sz="14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c</a:t>
                      </a:r>
                      <a:r>
                        <a:rPr lang="en-US" altLang="zh-CN" sz="1400" b="1" kern="1200" baseline="-25000" dirty="0">
                          <a:solidFill>
                            <a:schemeClr val="bg2"/>
                          </a:solidFill>
                          <a:latin typeface="+mj-lt"/>
                          <a:ea typeface="+mn-ea"/>
                          <a:cs typeface="+mn-cs"/>
                        </a:rPr>
                        <a:t> </a:t>
                      </a:r>
                      <a:r>
                        <a:rPr lang="en-US" altLang="zh-CN" sz="1400" b="1" dirty="0">
                          <a:solidFill>
                            <a:schemeClr val="bg2"/>
                          </a:solidFill>
                          <a:latin typeface="+mj-lt"/>
                        </a:rPr>
                        <a:t>/ </a:t>
                      </a:r>
                      <a:r>
                        <a:rPr lang="en-US" altLang="zh-CN" sz="1400" b="1" kern="1200" dirty="0">
                          <a:solidFill>
                            <a:srgbClr val="C00000"/>
                          </a:solidFill>
                          <a:latin typeface="+mj-lt"/>
                          <a:ea typeface="+mn-ea"/>
                          <a:cs typeface="+mn-cs"/>
                        </a:rPr>
                        <a:t>1</a:t>
                      </a:r>
                      <a:endParaRPr lang="zh-CN" altLang="en-US" sz="14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dirty="0">
                          <a:latin typeface="+mj-lt"/>
                        </a:rPr>
                        <a:t>d /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a</a:t>
                      </a:r>
                      <a:r>
                        <a:rPr lang="en-US" altLang="zh-CN" sz="1400" b="1" kern="1200" baseline="-25000" dirty="0">
                          <a:solidFill>
                            <a:schemeClr val="bg2"/>
                          </a:solidFill>
                          <a:latin typeface="+mj-lt"/>
                          <a:ea typeface="+mn-ea"/>
                          <a:cs typeface="+mn-cs"/>
                        </a:rPr>
                        <a:t> </a:t>
                      </a:r>
                      <a:r>
                        <a:rPr lang="en-US" altLang="zh-CN" sz="1400" b="1" dirty="0">
                          <a:solidFill>
                            <a:schemeClr val="bg2"/>
                          </a:solidFill>
                          <a:latin typeface="+mj-lt"/>
                        </a:rPr>
                        <a:t>/ </a:t>
                      </a:r>
                      <a:r>
                        <a:rPr lang="en-US" altLang="zh-CN" sz="1400" b="1" kern="1200" dirty="0">
                          <a:solidFill>
                            <a:srgbClr val="C00000"/>
                          </a:solidFill>
                          <a:latin typeface="+mj-lt"/>
                          <a:ea typeface="+mn-ea"/>
                          <a:cs typeface="+mn-cs"/>
                        </a:rPr>
                        <a:t>1</a:t>
                      </a:r>
                      <a:endParaRPr lang="zh-CN" altLang="en-US" sz="14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b</a:t>
                      </a:r>
                      <a:r>
                        <a:rPr lang="en-US" altLang="zh-CN" sz="1400" b="1" kern="1200" baseline="-25000" dirty="0">
                          <a:solidFill>
                            <a:schemeClr val="bg2"/>
                          </a:solidFill>
                          <a:latin typeface="+mj-lt"/>
                          <a:ea typeface="+mn-ea"/>
                          <a:cs typeface="+mn-cs"/>
                        </a:rPr>
                        <a:t> </a:t>
                      </a:r>
                      <a:r>
                        <a:rPr lang="en-US" altLang="zh-CN" sz="1400" b="1" dirty="0">
                          <a:latin typeface="+mj-lt"/>
                        </a:rPr>
                        <a:t>/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r>
              <a:tr h="227686">
                <a:tc>
                  <a:txBody>
                    <a:bodyPr/>
                    <a:lstStyle/>
                    <a:p>
                      <a:pPr algn="ctr"/>
                      <a:r>
                        <a:rPr lang="en-US" altLang="zh-CN" sz="1400" b="1" dirty="0">
                          <a:solidFill>
                            <a:schemeClr val="bg2"/>
                          </a:solidFill>
                          <a:latin typeface="+mj-lt"/>
                        </a:rPr>
                        <a:t>e</a:t>
                      </a:r>
                      <a:endParaRPr lang="zh-CN" altLang="en-US" sz="14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c</a:t>
                      </a:r>
                      <a:r>
                        <a:rPr lang="en-US" altLang="zh-CN" sz="1400" b="1" kern="1200" baseline="-25000" dirty="0">
                          <a:solidFill>
                            <a:schemeClr val="bg2"/>
                          </a:solidFill>
                          <a:latin typeface="+mj-lt"/>
                          <a:ea typeface="+mn-ea"/>
                          <a:cs typeface="+mn-cs"/>
                        </a:rPr>
                        <a:t> </a:t>
                      </a:r>
                      <a:r>
                        <a:rPr lang="en-US" altLang="zh-CN" sz="1400" b="1" dirty="0">
                          <a:latin typeface="+mj-lt"/>
                        </a:rPr>
                        <a:t>/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c</a:t>
                      </a:r>
                      <a:r>
                        <a:rPr lang="en-US" altLang="zh-CN" sz="1400" b="1" kern="1200" baseline="-25000" dirty="0">
                          <a:solidFill>
                            <a:schemeClr val="bg2"/>
                          </a:solidFill>
                          <a:latin typeface="+mj-lt"/>
                          <a:ea typeface="+mn-ea"/>
                          <a:cs typeface="+mn-cs"/>
                        </a:rPr>
                        <a:t> </a:t>
                      </a:r>
                      <a:r>
                        <a:rPr lang="en-US" altLang="zh-CN" sz="1400" b="1" kern="1200" dirty="0">
                          <a:solidFill>
                            <a:schemeClr val="dk1"/>
                          </a:solidFill>
                          <a:latin typeface="+mj-lt"/>
                          <a:ea typeface="+mn-ea"/>
                          <a:cs typeface="+mn-cs"/>
                        </a:rPr>
                        <a:t>/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c</a:t>
                      </a:r>
                      <a:r>
                        <a:rPr lang="en-US" altLang="zh-CN" sz="1400" b="1" kern="1200" baseline="-25000" dirty="0">
                          <a:solidFill>
                            <a:schemeClr val="bg2"/>
                          </a:solidFill>
                          <a:latin typeface="+mj-lt"/>
                          <a:ea typeface="+mn-ea"/>
                          <a:cs typeface="+mn-cs"/>
                        </a:rPr>
                        <a:t> </a:t>
                      </a:r>
                      <a:r>
                        <a:rPr lang="en-US" altLang="zh-CN" sz="1400" b="1" dirty="0">
                          <a:latin typeface="+mj-lt"/>
                        </a:rPr>
                        <a:t>/ </a:t>
                      </a:r>
                      <a:r>
                        <a:rPr lang="en-US" altLang="zh-CN" sz="1400" b="1" kern="1200" dirty="0">
                          <a:solidFill>
                            <a:srgbClr val="C00000"/>
                          </a:solidFill>
                          <a:latin typeface="+mj-lt"/>
                          <a:ea typeface="+mn-ea"/>
                          <a:cs typeface="+mn-cs"/>
                        </a:rPr>
                        <a:t>1</a:t>
                      </a:r>
                      <a:endParaRPr lang="zh-CN" altLang="en-US" sz="14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e</a:t>
                      </a:r>
                      <a:r>
                        <a:rPr lang="en-US" altLang="zh-CN" sz="1400" b="1" kern="1200" baseline="-25000" dirty="0">
                          <a:solidFill>
                            <a:schemeClr val="bg2"/>
                          </a:solidFill>
                          <a:latin typeface="+mj-lt"/>
                          <a:ea typeface="+mn-ea"/>
                          <a:cs typeface="+mn-cs"/>
                        </a:rPr>
                        <a:t> </a:t>
                      </a:r>
                      <a:r>
                        <a:rPr lang="en-US" altLang="zh-CN" sz="1400" b="1" dirty="0">
                          <a:latin typeface="+mj-lt"/>
                        </a:rPr>
                        <a:t>/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r>
            </a:tbl>
          </a:graphicData>
        </a:graphic>
      </p:graphicFrame>
      <p:sp>
        <p:nvSpPr>
          <p:cNvPr id="67637" name="Text Box 9"/>
          <p:cNvSpPr txBox="1"/>
          <p:nvPr/>
        </p:nvSpPr>
        <p:spPr>
          <a:xfrm>
            <a:off x="3929063" y="1989138"/>
            <a:ext cx="685800" cy="307975"/>
          </a:xfrm>
          <a:prstGeom prst="rect">
            <a:avLst/>
          </a:prstGeom>
          <a:noFill/>
          <a:ln w="9525">
            <a:noFill/>
          </a:ln>
        </p:spPr>
        <p:txBody>
          <a:bodyPr>
            <a:spAutoFit/>
          </a:bodyPr>
          <a:p>
            <a:pPr algn="ctr">
              <a:spcBef>
                <a:spcPct val="50000"/>
              </a:spcBef>
            </a:pPr>
            <a:r>
              <a:rPr lang="en-US" altLang="zh-CN" sz="1400" b="1" dirty="0">
                <a:latin typeface="Times New Roman" panose="02020603050405020304" pitchFamily="18" charset="0"/>
              </a:rPr>
              <a:t>e</a:t>
            </a:r>
            <a:endParaRPr lang="en-US" altLang="zh-CN" sz="1400" b="1" dirty="0">
              <a:latin typeface="Times New Roman" panose="02020603050405020304" pitchFamily="18" charset="0"/>
            </a:endParaRPr>
          </a:p>
        </p:txBody>
      </p:sp>
      <p:sp>
        <p:nvSpPr>
          <p:cNvPr id="67638" name="Text Box 10"/>
          <p:cNvSpPr txBox="1"/>
          <p:nvPr/>
        </p:nvSpPr>
        <p:spPr>
          <a:xfrm>
            <a:off x="3929063" y="1730375"/>
            <a:ext cx="685800" cy="307975"/>
          </a:xfrm>
          <a:prstGeom prst="rect">
            <a:avLst/>
          </a:prstGeom>
          <a:noFill/>
          <a:ln w="9525">
            <a:noFill/>
          </a:ln>
        </p:spPr>
        <p:txBody>
          <a:bodyPr>
            <a:spAutoFit/>
          </a:bodyPr>
          <a:p>
            <a:pPr algn="ctr">
              <a:spcBef>
                <a:spcPct val="50000"/>
              </a:spcBef>
            </a:pPr>
            <a:r>
              <a:rPr lang="en-US" altLang="zh-CN" sz="1400" b="1" dirty="0">
                <a:latin typeface="Times New Roman" panose="02020603050405020304" pitchFamily="18" charset="0"/>
              </a:rPr>
              <a:t>d</a:t>
            </a:r>
            <a:endParaRPr lang="en-US" altLang="zh-CN" sz="1400" b="1" dirty="0">
              <a:latin typeface="Times New Roman" panose="02020603050405020304" pitchFamily="18" charset="0"/>
            </a:endParaRPr>
          </a:p>
        </p:txBody>
      </p:sp>
      <p:sp>
        <p:nvSpPr>
          <p:cNvPr id="67639" name="Text Box 11"/>
          <p:cNvSpPr txBox="1"/>
          <p:nvPr/>
        </p:nvSpPr>
        <p:spPr>
          <a:xfrm>
            <a:off x="3929063" y="1438275"/>
            <a:ext cx="685800" cy="306388"/>
          </a:xfrm>
          <a:prstGeom prst="rect">
            <a:avLst/>
          </a:prstGeom>
          <a:noFill/>
          <a:ln w="9525">
            <a:noFill/>
          </a:ln>
        </p:spPr>
        <p:txBody>
          <a:bodyPr>
            <a:spAutoFit/>
          </a:bodyPr>
          <a:p>
            <a:pPr algn="ctr">
              <a:spcBef>
                <a:spcPct val="50000"/>
              </a:spcBef>
            </a:pPr>
            <a:r>
              <a:rPr lang="en-US" altLang="zh-CN" sz="1400" b="1" dirty="0">
                <a:latin typeface="Times New Roman" panose="02020603050405020304" pitchFamily="18" charset="0"/>
              </a:rPr>
              <a:t>c</a:t>
            </a:r>
            <a:endParaRPr lang="en-US" altLang="zh-CN" sz="1400" b="1" dirty="0">
              <a:latin typeface="Times New Roman" panose="02020603050405020304" pitchFamily="18" charset="0"/>
            </a:endParaRPr>
          </a:p>
        </p:txBody>
      </p:sp>
      <p:sp>
        <p:nvSpPr>
          <p:cNvPr id="67640" name="Text Box 12"/>
          <p:cNvSpPr txBox="1"/>
          <p:nvPr/>
        </p:nvSpPr>
        <p:spPr>
          <a:xfrm>
            <a:off x="3929063" y="1125538"/>
            <a:ext cx="685800" cy="307975"/>
          </a:xfrm>
          <a:prstGeom prst="rect">
            <a:avLst/>
          </a:prstGeom>
          <a:noFill/>
          <a:ln w="9525">
            <a:noFill/>
          </a:ln>
        </p:spPr>
        <p:txBody>
          <a:bodyPr>
            <a:spAutoFit/>
          </a:bodyPr>
          <a:p>
            <a:pPr algn="ctr">
              <a:spcBef>
                <a:spcPct val="50000"/>
              </a:spcBef>
            </a:pPr>
            <a:r>
              <a:rPr lang="en-US" altLang="zh-CN" sz="1400" b="1" dirty="0">
                <a:latin typeface="Times New Roman" panose="02020603050405020304" pitchFamily="18" charset="0"/>
              </a:rPr>
              <a:t>b</a:t>
            </a:r>
            <a:endParaRPr lang="en-US" altLang="zh-CN" sz="1400" b="1" dirty="0">
              <a:latin typeface="Times New Roman" panose="02020603050405020304" pitchFamily="18" charset="0"/>
            </a:endParaRPr>
          </a:p>
        </p:txBody>
      </p:sp>
      <p:sp>
        <p:nvSpPr>
          <p:cNvPr id="67641" name="Text Box 3"/>
          <p:cNvSpPr txBox="1"/>
          <p:nvPr/>
        </p:nvSpPr>
        <p:spPr>
          <a:xfrm>
            <a:off x="4292600" y="2339975"/>
            <a:ext cx="685800" cy="307975"/>
          </a:xfrm>
          <a:prstGeom prst="rect">
            <a:avLst/>
          </a:prstGeom>
          <a:noFill/>
          <a:ln w="9525">
            <a:noFill/>
          </a:ln>
        </p:spPr>
        <p:txBody>
          <a:bodyPr>
            <a:spAutoFit/>
          </a:bodyPr>
          <a:p>
            <a:pPr algn="ctr">
              <a:spcBef>
                <a:spcPct val="50000"/>
              </a:spcBef>
            </a:pPr>
            <a:r>
              <a:rPr lang="en-US" altLang="zh-CN" sz="1400" b="1" dirty="0">
                <a:latin typeface="Times New Roman" panose="02020603050405020304" pitchFamily="18" charset="0"/>
              </a:rPr>
              <a:t>a</a:t>
            </a:r>
            <a:endParaRPr lang="en-US" altLang="zh-CN" sz="1400" b="1" dirty="0">
              <a:latin typeface="Times New Roman" panose="02020603050405020304" pitchFamily="18" charset="0"/>
            </a:endParaRPr>
          </a:p>
        </p:txBody>
      </p:sp>
      <p:sp>
        <p:nvSpPr>
          <p:cNvPr id="67642" name="Text Box 4"/>
          <p:cNvSpPr txBox="1"/>
          <p:nvPr/>
        </p:nvSpPr>
        <p:spPr>
          <a:xfrm>
            <a:off x="4719638" y="2359025"/>
            <a:ext cx="685800" cy="307975"/>
          </a:xfrm>
          <a:prstGeom prst="rect">
            <a:avLst/>
          </a:prstGeom>
          <a:noFill/>
          <a:ln w="9525">
            <a:noFill/>
          </a:ln>
        </p:spPr>
        <p:txBody>
          <a:bodyPr>
            <a:spAutoFit/>
          </a:bodyPr>
          <a:p>
            <a:pPr algn="ctr">
              <a:spcBef>
                <a:spcPct val="50000"/>
              </a:spcBef>
            </a:pPr>
            <a:r>
              <a:rPr lang="en-US" altLang="zh-CN" sz="1400" b="1" dirty="0">
                <a:latin typeface="Times New Roman" panose="02020603050405020304" pitchFamily="18" charset="0"/>
              </a:rPr>
              <a:t>b</a:t>
            </a:r>
            <a:endParaRPr lang="en-US" altLang="zh-CN" sz="1400" b="1" dirty="0">
              <a:latin typeface="Times New Roman" panose="02020603050405020304" pitchFamily="18" charset="0"/>
            </a:endParaRPr>
          </a:p>
        </p:txBody>
      </p:sp>
      <p:sp>
        <p:nvSpPr>
          <p:cNvPr id="67643" name="Text Box 5"/>
          <p:cNvSpPr txBox="1"/>
          <p:nvPr/>
        </p:nvSpPr>
        <p:spPr>
          <a:xfrm>
            <a:off x="5114925" y="2359025"/>
            <a:ext cx="685800" cy="307975"/>
          </a:xfrm>
          <a:prstGeom prst="rect">
            <a:avLst/>
          </a:prstGeom>
          <a:noFill/>
          <a:ln w="9525">
            <a:noFill/>
          </a:ln>
        </p:spPr>
        <p:txBody>
          <a:bodyPr>
            <a:spAutoFit/>
          </a:bodyPr>
          <a:p>
            <a:pPr algn="ctr">
              <a:spcBef>
                <a:spcPct val="50000"/>
              </a:spcBef>
            </a:pPr>
            <a:r>
              <a:rPr lang="en-US" altLang="zh-CN" sz="1400" b="1" dirty="0">
                <a:latin typeface="Times New Roman" panose="02020603050405020304" pitchFamily="18" charset="0"/>
              </a:rPr>
              <a:t>c</a:t>
            </a:r>
            <a:endParaRPr lang="en-US" altLang="zh-CN" sz="1400" b="1" dirty="0">
              <a:latin typeface="Times New Roman" panose="02020603050405020304" pitchFamily="18" charset="0"/>
            </a:endParaRPr>
          </a:p>
        </p:txBody>
      </p:sp>
      <p:sp>
        <p:nvSpPr>
          <p:cNvPr id="67644" name="Text Box 6"/>
          <p:cNvSpPr txBox="1"/>
          <p:nvPr/>
        </p:nvSpPr>
        <p:spPr>
          <a:xfrm>
            <a:off x="5524500" y="2349500"/>
            <a:ext cx="685800" cy="307975"/>
          </a:xfrm>
          <a:prstGeom prst="rect">
            <a:avLst/>
          </a:prstGeom>
          <a:noFill/>
          <a:ln w="9525">
            <a:noFill/>
          </a:ln>
        </p:spPr>
        <p:txBody>
          <a:bodyPr>
            <a:spAutoFit/>
          </a:bodyPr>
          <a:p>
            <a:pPr algn="ctr">
              <a:spcBef>
                <a:spcPct val="50000"/>
              </a:spcBef>
            </a:pPr>
            <a:r>
              <a:rPr lang="en-US" altLang="zh-CN" sz="1400" b="1" dirty="0">
                <a:latin typeface="Times New Roman" panose="02020603050405020304" pitchFamily="18" charset="0"/>
              </a:rPr>
              <a:t>d</a:t>
            </a:r>
            <a:endParaRPr lang="en-US" altLang="zh-CN" sz="1400" b="1" dirty="0">
              <a:latin typeface="Times New Roman" panose="02020603050405020304" pitchFamily="18" charset="0"/>
            </a:endParaRPr>
          </a:p>
        </p:txBody>
      </p:sp>
      <p:sp>
        <p:nvSpPr>
          <p:cNvPr id="155" name="Text Box 22"/>
          <p:cNvSpPr txBox="1">
            <a:spLocks noChangeArrowheads="1"/>
          </p:cNvSpPr>
          <p:nvPr/>
        </p:nvSpPr>
        <p:spPr bwMode="auto">
          <a:xfrm>
            <a:off x="4471988" y="1712913"/>
            <a:ext cx="395288" cy="298450"/>
          </a:xfrm>
          <a:prstGeom prst="rect">
            <a:avLst/>
          </a:prstGeom>
          <a:noFill/>
          <a:ln w="19050">
            <a:solidFill>
              <a:schemeClr val="bg2"/>
            </a:solidFill>
            <a:miter lim="800000"/>
          </a:ln>
          <a:effectLst/>
        </p:spPr>
        <p:txBody>
          <a:bodyPr>
            <a:spAutoFit/>
          </a:bodyPr>
          <a:lstStyle/>
          <a:p>
            <a:pPr marR="0" algn="ctr" defTabSz="914400">
              <a:spcBef>
                <a:spcPct val="50000"/>
              </a:spcBef>
              <a:buClrTx/>
              <a:buSzTx/>
              <a:buFontTx/>
              <a:defRPr/>
            </a:pPr>
            <a:endParaRPr kumimoji="1" lang="en-US" altLang="zh-CN" sz="14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156" name="Text Box 23"/>
          <p:cNvSpPr txBox="1">
            <a:spLocks noChangeArrowheads="1"/>
          </p:cNvSpPr>
          <p:nvPr/>
        </p:nvSpPr>
        <p:spPr bwMode="auto">
          <a:xfrm>
            <a:off x="4471988" y="1416050"/>
            <a:ext cx="395288" cy="298450"/>
          </a:xfrm>
          <a:prstGeom prst="rect">
            <a:avLst/>
          </a:prstGeom>
          <a:noFill/>
          <a:ln w="19050">
            <a:solidFill>
              <a:schemeClr val="bg2"/>
            </a:solidFill>
            <a:miter lim="800000"/>
          </a:ln>
          <a:effectLst/>
        </p:spPr>
        <p:txBody>
          <a:bodyPr>
            <a:spAutoFit/>
          </a:bodyPr>
          <a:lstStyle/>
          <a:p>
            <a:pPr marR="0" algn="ctr" defTabSz="914400">
              <a:spcBef>
                <a:spcPct val="50000"/>
              </a:spcBef>
              <a:buClrTx/>
              <a:buSzTx/>
              <a:buFontTx/>
              <a:defRPr/>
            </a:pPr>
            <a:endParaRPr kumimoji="1" lang="en-US" altLang="zh-CN" sz="14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157" name="Text Box 24"/>
          <p:cNvSpPr txBox="1">
            <a:spLocks noChangeArrowheads="1"/>
          </p:cNvSpPr>
          <p:nvPr/>
        </p:nvSpPr>
        <p:spPr bwMode="auto">
          <a:xfrm>
            <a:off x="4471988" y="1119188"/>
            <a:ext cx="395288" cy="298450"/>
          </a:xfrm>
          <a:prstGeom prst="rect">
            <a:avLst/>
          </a:prstGeom>
          <a:noFill/>
          <a:ln w="19050">
            <a:solidFill>
              <a:schemeClr val="bg2"/>
            </a:solidFill>
            <a:miter lim="800000"/>
          </a:ln>
          <a:effectLst/>
        </p:spPr>
        <p:txBody>
          <a:bodyPr>
            <a:spAutoFit/>
          </a:bodyPr>
          <a:lstStyle/>
          <a:p>
            <a:pPr marR="0" defTabSz="914400">
              <a:spcBef>
                <a:spcPct val="50000"/>
              </a:spcBef>
              <a:buClrTx/>
              <a:buSzTx/>
              <a:buFontTx/>
              <a:defRPr/>
            </a:pPr>
            <a:endParaRPr kumimoji="1" lang="en-US" altLang="zh-CN" sz="1400" b="1" kern="1200" cap="none" spc="0" normalizeH="0" baseline="0" noProof="0" dirty="0">
              <a:solidFill>
                <a:schemeClr val="bg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158" name="Text Box 22"/>
          <p:cNvSpPr txBox="1">
            <a:spLocks noChangeArrowheads="1"/>
          </p:cNvSpPr>
          <p:nvPr/>
        </p:nvSpPr>
        <p:spPr bwMode="auto">
          <a:xfrm>
            <a:off x="4473575" y="2014538"/>
            <a:ext cx="395288" cy="296863"/>
          </a:xfrm>
          <a:prstGeom prst="rect">
            <a:avLst/>
          </a:prstGeom>
          <a:noFill/>
          <a:ln w="19050">
            <a:solidFill>
              <a:schemeClr val="bg2"/>
            </a:solidFill>
            <a:miter lim="800000"/>
          </a:ln>
          <a:effectLst/>
        </p:spPr>
        <p:txBody>
          <a:bodyPr>
            <a:spAutoFit/>
          </a:bodyPr>
          <a:lstStyle/>
          <a:p>
            <a:pPr marR="0" algn="ctr" defTabSz="914400">
              <a:spcBef>
                <a:spcPct val="50000"/>
              </a:spcBef>
              <a:buClrTx/>
              <a:buSzTx/>
              <a:buFontTx/>
              <a:defRPr/>
            </a:pPr>
            <a:endParaRPr kumimoji="1" lang="en-US" altLang="zh-CN" sz="14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161" name="Text Box 22"/>
          <p:cNvSpPr txBox="1">
            <a:spLocks noChangeArrowheads="1"/>
          </p:cNvSpPr>
          <p:nvPr/>
        </p:nvSpPr>
        <p:spPr bwMode="auto">
          <a:xfrm>
            <a:off x="4865688" y="1717675"/>
            <a:ext cx="395288" cy="296863"/>
          </a:xfrm>
          <a:prstGeom prst="rect">
            <a:avLst/>
          </a:prstGeom>
          <a:noFill/>
          <a:ln w="19050">
            <a:solidFill>
              <a:schemeClr val="bg2"/>
            </a:solidFill>
            <a:miter lim="800000"/>
          </a:ln>
          <a:effectLst/>
        </p:spPr>
        <p:txBody>
          <a:bodyPr>
            <a:spAutoFit/>
          </a:bodyPr>
          <a:lstStyle/>
          <a:p>
            <a:pPr marR="0" algn="ctr" defTabSz="914400">
              <a:spcBef>
                <a:spcPct val="50000"/>
              </a:spcBef>
              <a:buClrTx/>
              <a:buSzTx/>
              <a:buFontTx/>
              <a:defRPr/>
            </a:pPr>
            <a:r>
              <a:rPr kumimoji="1" lang="en-US" altLang="zh-CN" sz="14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endParaRPr kumimoji="1" lang="en-US" altLang="zh-CN" sz="14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162" name="Text Box 23"/>
          <p:cNvSpPr txBox="1">
            <a:spLocks noChangeArrowheads="1"/>
          </p:cNvSpPr>
          <p:nvPr/>
        </p:nvSpPr>
        <p:spPr bwMode="auto">
          <a:xfrm>
            <a:off x="4865688" y="1420813"/>
            <a:ext cx="395288" cy="296863"/>
          </a:xfrm>
          <a:prstGeom prst="rect">
            <a:avLst/>
          </a:prstGeom>
          <a:noFill/>
          <a:ln w="19050">
            <a:solidFill>
              <a:schemeClr val="bg2"/>
            </a:solidFill>
            <a:miter lim="800000"/>
          </a:ln>
          <a:effectLst/>
        </p:spPr>
        <p:txBody>
          <a:bodyPr>
            <a:spAutoFit/>
          </a:bodyPr>
          <a:lstStyle/>
          <a:p>
            <a:pPr marR="0" algn="ctr" defTabSz="914400">
              <a:spcBef>
                <a:spcPct val="50000"/>
              </a:spcBef>
              <a:buClrTx/>
              <a:buSzTx/>
              <a:buFontTx/>
              <a:defRPr/>
            </a:pPr>
            <a:r>
              <a:rPr kumimoji="1" lang="en-US" altLang="zh-CN" sz="14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endParaRPr kumimoji="1" lang="en-US" altLang="zh-CN" sz="14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163" name="Text Box 22"/>
          <p:cNvSpPr txBox="1">
            <a:spLocks noChangeArrowheads="1"/>
          </p:cNvSpPr>
          <p:nvPr/>
        </p:nvSpPr>
        <p:spPr bwMode="auto">
          <a:xfrm>
            <a:off x="4867275" y="2019300"/>
            <a:ext cx="395288" cy="296863"/>
          </a:xfrm>
          <a:prstGeom prst="rect">
            <a:avLst/>
          </a:prstGeom>
          <a:noFill/>
          <a:ln w="19050">
            <a:solidFill>
              <a:schemeClr val="bg2"/>
            </a:solidFill>
            <a:miter lim="800000"/>
          </a:ln>
          <a:effectLst/>
        </p:spPr>
        <p:txBody>
          <a:bodyPr>
            <a:spAutoFit/>
          </a:bodyPr>
          <a:lstStyle/>
          <a:p>
            <a:pPr marR="0" algn="ctr" defTabSz="914400">
              <a:spcBef>
                <a:spcPct val="50000"/>
              </a:spcBef>
              <a:buClrTx/>
              <a:buSzTx/>
              <a:buFontTx/>
              <a:defRPr/>
            </a:pPr>
            <a:endParaRPr kumimoji="1" lang="en-US" altLang="zh-CN" sz="14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166" name="Text Box 22"/>
          <p:cNvSpPr txBox="1">
            <a:spLocks noChangeArrowheads="1"/>
          </p:cNvSpPr>
          <p:nvPr/>
        </p:nvSpPr>
        <p:spPr bwMode="auto">
          <a:xfrm>
            <a:off x="5262563" y="1717675"/>
            <a:ext cx="395288" cy="296863"/>
          </a:xfrm>
          <a:prstGeom prst="rect">
            <a:avLst/>
          </a:prstGeom>
          <a:noFill/>
          <a:ln w="19050">
            <a:solidFill>
              <a:schemeClr val="bg2"/>
            </a:solidFill>
            <a:miter lim="800000"/>
          </a:ln>
          <a:effectLst/>
        </p:spPr>
        <p:txBody>
          <a:bodyPr>
            <a:spAutoFit/>
          </a:bodyPr>
          <a:lstStyle/>
          <a:p>
            <a:pPr marR="0" algn="ctr" defTabSz="914400">
              <a:spcBef>
                <a:spcPct val="50000"/>
              </a:spcBef>
              <a:buClrTx/>
              <a:buSzTx/>
              <a:buFontTx/>
              <a:defRPr/>
            </a:pPr>
            <a:r>
              <a:rPr kumimoji="1" lang="en-US" altLang="zh-CN" sz="14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endParaRPr kumimoji="1" lang="en-US" altLang="zh-CN" sz="14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167" name="Text Box 22"/>
          <p:cNvSpPr txBox="1">
            <a:spLocks noChangeArrowheads="1"/>
          </p:cNvSpPr>
          <p:nvPr/>
        </p:nvSpPr>
        <p:spPr bwMode="auto">
          <a:xfrm>
            <a:off x="5264150" y="2019300"/>
            <a:ext cx="395288" cy="296863"/>
          </a:xfrm>
          <a:prstGeom prst="rect">
            <a:avLst/>
          </a:prstGeom>
          <a:noFill/>
          <a:ln w="19050">
            <a:solidFill>
              <a:schemeClr val="bg2"/>
            </a:solidFill>
            <a:miter lim="800000"/>
          </a:ln>
          <a:effectLst/>
        </p:spPr>
        <p:txBody>
          <a:bodyPr>
            <a:spAutoFit/>
          </a:bodyPr>
          <a:lstStyle/>
          <a:p>
            <a:pPr marR="0" algn="ctr" defTabSz="914400">
              <a:spcBef>
                <a:spcPct val="50000"/>
              </a:spcBef>
              <a:buClrTx/>
              <a:buSzTx/>
              <a:buFontTx/>
              <a:defRPr/>
            </a:pPr>
            <a:r>
              <a:rPr kumimoji="1" lang="en-US" altLang="zh-CN" sz="14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endParaRPr kumimoji="1" lang="en-US" altLang="zh-CN" sz="14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170" name="Text Box 22"/>
          <p:cNvSpPr txBox="1">
            <a:spLocks noChangeArrowheads="1"/>
          </p:cNvSpPr>
          <p:nvPr/>
        </p:nvSpPr>
        <p:spPr bwMode="auto">
          <a:xfrm>
            <a:off x="5659438" y="2016125"/>
            <a:ext cx="395288" cy="296863"/>
          </a:xfrm>
          <a:prstGeom prst="rect">
            <a:avLst/>
          </a:prstGeom>
          <a:noFill/>
          <a:ln w="19050">
            <a:solidFill>
              <a:schemeClr val="bg2"/>
            </a:solidFill>
            <a:miter lim="800000"/>
          </a:ln>
          <a:effectLst/>
        </p:spPr>
        <p:txBody>
          <a:bodyPr>
            <a:spAutoFit/>
          </a:bodyPr>
          <a:lstStyle/>
          <a:p>
            <a:pPr marR="0" algn="ctr" defTabSz="914400">
              <a:spcBef>
                <a:spcPct val="50000"/>
              </a:spcBef>
              <a:buClrTx/>
              <a:buSzTx/>
              <a:buFontTx/>
              <a:defRPr/>
            </a:pPr>
            <a:r>
              <a:rPr kumimoji="1" lang="en-US" altLang="zh-CN" sz="14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endParaRPr kumimoji="1" lang="en-US" altLang="zh-CN" sz="14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174" name="Text Box 55"/>
          <p:cNvSpPr txBox="1">
            <a:spLocks noChangeArrowheads="1"/>
          </p:cNvSpPr>
          <p:nvPr/>
        </p:nvSpPr>
        <p:spPr bwMode="auto">
          <a:xfrm>
            <a:off x="4467225" y="1116013"/>
            <a:ext cx="500063" cy="314325"/>
          </a:xfrm>
          <a:prstGeom prst="rect">
            <a:avLst/>
          </a:prstGeom>
          <a:noFill/>
          <a:ln w="9525">
            <a:noFill/>
            <a:miter lim="800000"/>
          </a:ln>
        </p:spPr>
        <p:txBody>
          <a:bodyPr>
            <a:spAutoFit/>
          </a:bodyPr>
          <a:lstStyle/>
          <a:p>
            <a:pPr marR="0" defTabSz="914400">
              <a:lnSpc>
                <a:spcPct val="90000"/>
              </a:lnSpc>
              <a:spcBef>
                <a:spcPct val="50000"/>
              </a:spcBef>
              <a:buClr>
                <a:schemeClr val="accent2"/>
              </a:buClr>
              <a:buSzPct val="80000"/>
              <a:buFont typeface="Wingdings" panose="05000000000000000000" pitchFamily="2" charset="2"/>
              <a:defRPr/>
            </a:pPr>
            <a:r>
              <a:rPr kumimoji="1" lang="en-US" altLang="zh-CN" sz="1600" b="1" kern="1200" cap="none" spc="0" normalizeH="0" baseline="0" noProof="0" dirty="0">
                <a:latin typeface="+mj-lt"/>
                <a:ea typeface="黑体" panose="02010609060101010101" pitchFamily="49" charset="-122"/>
                <a:cs typeface="+mn-cs"/>
              </a:rPr>
              <a:t>X</a:t>
            </a:r>
            <a:endParaRPr kumimoji="1" lang="zh-CN" altLang="en-US" sz="1600" b="1" kern="1200" cap="none" spc="0" normalizeH="0" baseline="0" noProof="0" dirty="0">
              <a:latin typeface="+mj-lt"/>
              <a:ea typeface="黑体" panose="02010609060101010101" pitchFamily="49" charset="-122"/>
              <a:cs typeface="+mn-cs"/>
            </a:endParaRPr>
          </a:p>
        </p:txBody>
      </p:sp>
      <p:sp>
        <p:nvSpPr>
          <p:cNvPr id="177" name="Text Box 55"/>
          <p:cNvSpPr txBox="1">
            <a:spLocks noChangeArrowheads="1"/>
          </p:cNvSpPr>
          <p:nvPr/>
        </p:nvSpPr>
        <p:spPr bwMode="auto">
          <a:xfrm>
            <a:off x="4491038" y="1725613"/>
            <a:ext cx="357188" cy="314325"/>
          </a:xfrm>
          <a:prstGeom prst="rect">
            <a:avLst/>
          </a:prstGeom>
          <a:noFill/>
          <a:ln w="9525">
            <a:noFill/>
            <a:miter lim="800000"/>
          </a:ln>
        </p:spPr>
        <p:txBody>
          <a:bodyPr>
            <a:spAutoFit/>
          </a:bodyPr>
          <a:lstStyle/>
          <a:p>
            <a:pPr marR="0" defTabSz="914400">
              <a:lnSpc>
                <a:spcPct val="90000"/>
              </a:lnSpc>
              <a:spcBef>
                <a:spcPct val="50000"/>
              </a:spcBef>
              <a:buClr>
                <a:schemeClr val="accent2"/>
              </a:buClr>
              <a:buSzPct val="80000"/>
              <a:buFont typeface="Wingdings" panose="05000000000000000000" pitchFamily="2" charset="2"/>
              <a:defRPr/>
            </a:pPr>
            <a:r>
              <a:rPr kumimoji="1" lang="en-US" altLang="zh-CN" sz="1600" b="1" kern="1200" cap="none" spc="0" normalizeH="0" baseline="0" noProof="0" dirty="0">
                <a:latin typeface="+mj-lt"/>
                <a:ea typeface="黑体" panose="02010609060101010101" pitchFamily="49" charset="-122"/>
                <a:cs typeface="+mn-cs"/>
              </a:rPr>
              <a:t>X</a:t>
            </a:r>
            <a:endParaRPr kumimoji="1" lang="zh-CN" altLang="en-US" sz="1600" b="1" kern="1200" cap="none" spc="0" normalizeH="0" baseline="0" noProof="0" dirty="0">
              <a:latin typeface="+mj-lt"/>
              <a:ea typeface="黑体" panose="02010609060101010101" pitchFamily="49" charset="-122"/>
              <a:cs typeface="+mn-cs"/>
            </a:endParaRPr>
          </a:p>
        </p:txBody>
      </p:sp>
      <p:sp>
        <p:nvSpPr>
          <p:cNvPr id="178" name="Text Box 55"/>
          <p:cNvSpPr txBox="1">
            <a:spLocks noChangeArrowheads="1"/>
          </p:cNvSpPr>
          <p:nvPr/>
        </p:nvSpPr>
        <p:spPr bwMode="auto">
          <a:xfrm>
            <a:off x="4500563" y="1435100"/>
            <a:ext cx="357188" cy="314325"/>
          </a:xfrm>
          <a:prstGeom prst="rect">
            <a:avLst/>
          </a:prstGeom>
          <a:noFill/>
          <a:ln w="9525">
            <a:noFill/>
            <a:miter lim="800000"/>
          </a:ln>
        </p:spPr>
        <p:txBody>
          <a:bodyPr>
            <a:spAutoFit/>
          </a:bodyPr>
          <a:lstStyle/>
          <a:p>
            <a:pPr marR="0" defTabSz="914400">
              <a:lnSpc>
                <a:spcPct val="90000"/>
              </a:lnSpc>
              <a:spcBef>
                <a:spcPct val="50000"/>
              </a:spcBef>
              <a:buClr>
                <a:schemeClr val="accent2"/>
              </a:buClr>
              <a:buSzPct val="80000"/>
              <a:buFont typeface="Wingdings" panose="05000000000000000000" pitchFamily="2" charset="2"/>
              <a:defRPr/>
            </a:pPr>
            <a:r>
              <a:rPr kumimoji="1" lang="en-US" altLang="zh-CN" sz="1600" b="1" kern="1200" cap="none" spc="0" normalizeH="0" baseline="0" noProof="0" dirty="0">
                <a:latin typeface="+mj-lt"/>
                <a:ea typeface="黑体" panose="02010609060101010101" pitchFamily="49" charset="-122"/>
                <a:cs typeface="+mn-cs"/>
              </a:rPr>
              <a:t>X</a:t>
            </a:r>
            <a:endParaRPr kumimoji="1" lang="zh-CN" altLang="en-US" sz="1600" b="1" kern="1200" cap="none" spc="0" normalizeH="0" baseline="0" noProof="0" dirty="0">
              <a:latin typeface="+mj-lt"/>
              <a:ea typeface="黑体" panose="02010609060101010101" pitchFamily="49" charset="-122"/>
              <a:cs typeface="+mn-cs"/>
            </a:endParaRPr>
          </a:p>
        </p:txBody>
      </p:sp>
      <p:sp>
        <p:nvSpPr>
          <p:cNvPr id="179" name="Text Box 55"/>
          <p:cNvSpPr txBox="1">
            <a:spLocks noChangeArrowheads="1"/>
          </p:cNvSpPr>
          <p:nvPr/>
        </p:nvSpPr>
        <p:spPr bwMode="auto">
          <a:xfrm>
            <a:off x="4467225" y="2011363"/>
            <a:ext cx="490538" cy="314325"/>
          </a:xfrm>
          <a:prstGeom prst="rect">
            <a:avLst/>
          </a:prstGeom>
          <a:noFill/>
          <a:ln w="9525">
            <a:noFill/>
            <a:miter lim="800000"/>
          </a:ln>
        </p:spPr>
        <p:txBody>
          <a:bodyPr>
            <a:spAutoFit/>
          </a:bodyPr>
          <a:lstStyle/>
          <a:p>
            <a:pPr marR="0" defTabSz="914400">
              <a:lnSpc>
                <a:spcPct val="90000"/>
              </a:lnSpc>
              <a:spcBef>
                <a:spcPct val="50000"/>
              </a:spcBef>
              <a:buClr>
                <a:schemeClr val="accent2"/>
              </a:buClr>
              <a:buSzPct val="80000"/>
              <a:buFont typeface="Wingdings" panose="05000000000000000000" pitchFamily="2" charset="2"/>
              <a:defRPr/>
            </a:pPr>
            <a:r>
              <a:rPr kumimoji="1" lang="en-US" altLang="zh-CN" sz="1600" b="1" kern="1200" cap="none" spc="0" normalizeH="0" baseline="0" noProof="0" dirty="0" err="1">
                <a:solidFill>
                  <a:schemeClr val="bg1"/>
                </a:solidFill>
                <a:latin typeface="+mn-lt"/>
                <a:ea typeface="黑体" panose="02010609060101010101" pitchFamily="49" charset="-122"/>
                <a:cs typeface="+mn-cs"/>
              </a:rPr>
              <a:t>bc</a:t>
            </a:r>
            <a:endParaRPr kumimoji="1" lang="zh-CN" altLang="en-US" sz="1600" b="1" kern="1200" cap="none" spc="0" normalizeH="0" baseline="0" noProof="0" dirty="0">
              <a:solidFill>
                <a:schemeClr val="bg1"/>
              </a:solidFill>
              <a:latin typeface="+mn-lt"/>
              <a:ea typeface="黑体" panose="02010609060101010101" pitchFamily="49" charset="-122"/>
              <a:cs typeface="+mn-cs"/>
            </a:endParaRPr>
          </a:p>
        </p:txBody>
      </p:sp>
      <p:sp>
        <p:nvSpPr>
          <p:cNvPr id="181" name="Text Box 55"/>
          <p:cNvSpPr txBox="1">
            <a:spLocks noChangeArrowheads="1"/>
          </p:cNvSpPr>
          <p:nvPr/>
        </p:nvSpPr>
        <p:spPr bwMode="auto">
          <a:xfrm>
            <a:off x="4872038" y="1735138"/>
            <a:ext cx="357188" cy="314325"/>
          </a:xfrm>
          <a:prstGeom prst="rect">
            <a:avLst/>
          </a:prstGeom>
          <a:noFill/>
          <a:ln w="9525">
            <a:noFill/>
            <a:miter lim="800000"/>
          </a:ln>
        </p:spPr>
        <p:txBody>
          <a:bodyPr>
            <a:spAutoFit/>
          </a:bodyPr>
          <a:lstStyle/>
          <a:p>
            <a:pPr marR="0" defTabSz="914400">
              <a:lnSpc>
                <a:spcPct val="90000"/>
              </a:lnSpc>
              <a:spcBef>
                <a:spcPct val="50000"/>
              </a:spcBef>
              <a:buClr>
                <a:schemeClr val="accent2"/>
              </a:buClr>
              <a:buSzPct val="80000"/>
              <a:buFont typeface="Wingdings" panose="05000000000000000000" pitchFamily="2" charset="2"/>
              <a:defRPr/>
            </a:pPr>
            <a:r>
              <a:rPr kumimoji="1" lang="en-US" altLang="zh-CN" sz="1600" b="1" kern="1200" cap="none" spc="0" normalizeH="0" baseline="0" noProof="0" dirty="0">
                <a:latin typeface="+mj-lt"/>
                <a:ea typeface="黑体" panose="02010609060101010101" pitchFamily="49" charset="-122"/>
                <a:cs typeface="+mn-cs"/>
              </a:rPr>
              <a:t>X</a:t>
            </a:r>
            <a:endParaRPr kumimoji="1" lang="zh-CN" altLang="en-US" sz="1600" b="1" kern="1200" cap="none" spc="0" normalizeH="0" baseline="0" noProof="0" dirty="0">
              <a:latin typeface="+mj-lt"/>
              <a:ea typeface="黑体" panose="02010609060101010101" pitchFamily="49" charset="-122"/>
              <a:cs typeface="+mn-cs"/>
            </a:endParaRPr>
          </a:p>
        </p:txBody>
      </p:sp>
      <p:sp>
        <p:nvSpPr>
          <p:cNvPr id="182" name="Text Box 55"/>
          <p:cNvSpPr txBox="1">
            <a:spLocks noChangeArrowheads="1"/>
          </p:cNvSpPr>
          <p:nvPr/>
        </p:nvSpPr>
        <p:spPr bwMode="auto">
          <a:xfrm>
            <a:off x="4867275" y="2046288"/>
            <a:ext cx="357188" cy="312738"/>
          </a:xfrm>
          <a:prstGeom prst="rect">
            <a:avLst/>
          </a:prstGeom>
          <a:noFill/>
          <a:ln w="9525">
            <a:noFill/>
            <a:miter lim="800000"/>
          </a:ln>
        </p:spPr>
        <p:txBody>
          <a:bodyPr>
            <a:spAutoFit/>
          </a:bodyPr>
          <a:lstStyle/>
          <a:p>
            <a:pPr marR="0" defTabSz="914400">
              <a:lnSpc>
                <a:spcPct val="90000"/>
              </a:lnSpc>
              <a:spcBef>
                <a:spcPct val="50000"/>
              </a:spcBef>
              <a:buClr>
                <a:schemeClr val="accent2"/>
              </a:buClr>
              <a:buSzPct val="80000"/>
              <a:buFont typeface="Wingdings" panose="05000000000000000000" pitchFamily="2" charset="2"/>
              <a:defRPr/>
            </a:pPr>
            <a:r>
              <a:rPr kumimoji="1" lang="en-US" altLang="zh-CN" sz="1600" b="1" kern="1200" cap="none" spc="0" normalizeH="0" baseline="0" noProof="0" dirty="0">
                <a:latin typeface="+mj-lt"/>
                <a:ea typeface="黑体" panose="02010609060101010101" pitchFamily="49" charset="-122"/>
                <a:cs typeface="+mn-cs"/>
              </a:rPr>
              <a:t>X</a:t>
            </a:r>
            <a:endParaRPr kumimoji="1" lang="zh-CN" altLang="en-US" sz="1600" b="1" kern="1200" cap="none" spc="0" normalizeH="0" baseline="0" noProof="0" dirty="0">
              <a:latin typeface="+mj-lt"/>
              <a:ea typeface="黑体" panose="02010609060101010101" pitchFamily="49" charset="-122"/>
              <a:cs typeface="+mn-cs"/>
            </a:endParaRPr>
          </a:p>
        </p:txBody>
      </p:sp>
      <p:sp>
        <p:nvSpPr>
          <p:cNvPr id="184" name="Text Box 55"/>
          <p:cNvSpPr txBox="1">
            <a:spLocks noChangeArrowheads="1"/>
          </p:cNvSpPr>
          <p:nvPr/>
        </p:nvSpPr>
        <p:spPr bwMode="auto">
          <a:xfrm>
            <a:off x="4857750" y="1473200"/>
            <a:ext cx="490538" cy="252413"/>
          </a:xfrm>
          <a:prstGeom prst="rect">
            <a:avLst/>
          </a:prstGeom>
          <a:noFill/>
          <a:ln w="9525">
            <a:noFill/>
            <a:miter lim="800000"/>
          </a:ln>
        </p:spPr>
        <p:txBody>
          <a:bodyPr>
            <a:spAutoFit/>
          </a:bodyPr>
          <a:lstStyle/>
          <a:p>
            <a:pPr marR="0" defTabSz="914400">
              <a:lnSpc>
                <a:spcPct val="60000"/>
              </a:lnSpc>
              <a:spcBef>
                <a:spcPts val="0"/>
              </a:spcBef>
              <a:buClr>
                <a:schemeClr val="accent2"/>
              </a:buClr>
              <a:buSzPct val="80000"/>
              <a:buFont typeface="Wingdings" panose="05000000000000000000" pitchFamily="2" charset="2"/>
              <a:defRPr/>
            </a:pPr>
            <a:r>
              <a:rPr kumimoji="1" lang="en-US" altLang="zh-CN" sz="1600" b="1" kern="1200" cap="none" spc="0" normalizeH="0" baseline="0" noProof="0" dirty="0" err="1">
                <a:solidFill>
                  <a:schemeClr val="bg1"/>
                </a:solidFill>
                <a:latin typeface="+mn-lt"/>
                <a:ea typeface="黑体" panose="02010609060101010101" pitchFamily="49" charset="-122"/>
                <a:cs typeface="+mn-cs"/>
              </a:rPr>
              <a:t>ae</a:t>
            </a:r>
            <a:endParaRPr kumimoji="1" lang="en-US" altLang="zh-CN" sz="1600" b="1" kern="1200" cap="none" spc="0" normalizeH="0" baseline="0" noProof="0" dirty="0">
              <a:solidFill>
                <a:schemeClr val="bg1"/>
              </a:solidFill>
              <a:latin typeface="+mn-lt"/>
              <a:ea typeface="黑体" panose="02010609060101010101" pitchFamily="49" charset="-122"/>
              <a:cs typeface="+mn-cs"/>
            </a:endParaRPr>
          </a:p>
        </p:txBody>
      </p:sp>
      <p:sp>
        <p:nvSpPr>
          <p:cNvPr id="185" name="Text Box 55"/>
          <p:cNvSpPr txBox="1">
            <a:spLocks noChangeArrowheads="1"/>
          </p:cNvSpPr>
          <p:nvPr/>
        </p:nvSpPr>
        <p:spPr bwMode="auto">
          <a:xfrm>
            <a:off x="5276850" y="1744663"/>
            <a:ext cx="357188" cy="314325"/>
          </a:xfrm>
          <a:prstGeom prst="rect">
            <a:avLst/>
          </a:prstGeom>
          <a:noFill/>
          <a:ln w="9525">
            <a:noFill/>
            <a:miter lim="800000"/>
          </a:ln>
        </p:spPr>
        <p:txBody>
          <a:bodyPr>
            <a:spAutoFit/>
          </a:bodyPr>
          <a:lstStyle/>
          <a:p>
            <a:pPr marR="0" defTabSz="914400">
              <a:lnSpc>
                <a:spcPct val="90000"/>
              </a:lnSpc>
              <a:spcBef>
                <a:spcPct val="50000"/>
              </a:spcBef>
              <a:buClr>
                <a:schemeClr val="accent2"/>
              </a:buClr>
              <a:buSzPct val="80000"/>
              <a:buFont typeface="Wingdings" panose="05000000000000000000" pitchFamily="2" charset="2"/>
              <a:defRPr/>
            </a:pPr>
            <a:r>
              <a:rPr kumimoji="1" lang="en-US" altLang="zh-CN" sz="1600" b="1" kern="1200" cap="none" spc="0" normalizeH="0" baseline="0" noProof="0" dirty="0">
                <a:latin typeface="+mj-lt"/>
                <a:ea typeface="黑体" panose="02010609060101010101" pitchFamily="49" charset="-122"/>
                <a:cs typeface="+mn-cs"/>
              </a:rPr>
              <a:t>X</a:t>
            </a:r>
            <a:endParaRPr kumimoji="1" lang="zh-CN" altLang="en-US" sz="1600" b="1" kern="1200" cap="none" spc="0" normalizeH="0" baseline="0" noProof="0" dirty="0">
              <a:latin typeface="+mj-lt"/>
              <a:ea typeface="黑体" panose="02010609060101010101" pitchFamily="49" charset="-122"/>
              <a:cs typeface="+mn-cs"/>
            </a:endParaRPr>
          </a:p>
        </p:txBody>
      </p:sp>
      <p:sp>
        <p:nvSpPr>
          <p:cNvPr id="186" name="Text Box 55"/>
          <p:cNvSpPr txBox="1">
            <a:spLocks noChangeArrowheads="1"/>
          </p:cNvSpPr>
          <p:nvPr/>
        </p:nvSpPr>
        <p:spPr bwMode="auto">
          <a:xfrm>
            <a:off x="5276850" y="2036763"/>
            <a:ext cx="357188" cy="312738"/>
          </a:xfrm>
          <a:prstGeom prst="rect">
            <a:avLst/>
          </a:prstGeom>
          <a:noFill/>
          <a:ln w="9525">
            <a:noFill/>
            <a:miter lim="800000"/>
          </a:ln>
        </p:spPr>
        <p:txBody>
          <a:bodyPr>
            <a:spAutoFit/>
          </a:bodyPr>
          <a:lstStyle/>
          <a:p>
            <a:pPr marR="0" defTabSz="914400">
              <a:lnSpc>
                <a:spcPct val="90000"/>
              </a:lnSpc>
              <a:spcBef>
                <a:spcPct val="50000"/>
              </a:spcBef>
              <a:buClr>
                <a:schemeClr val="accent2"/>
              </a:buClr>
              <a:buSzPct val="80000"/>
              <a:buFont typeface="Wingdings" panose="05000000000000000000" pitchFamily="2" charset="2"/>
              <a:defRPr/>
            </a:pPr>
            <a:r>
              <a:rPr kumimoji="1" lang="en-US" altLang="zh-CN" sz="1600" b="1" kern="1200" cap="none" spc="0" normalizeH="0" baseline="0" noProof="0" dirty="0">
                <a:latin typeface="+mj-lt"/>
                <a:ea typeface="黑体" panose="02010609060101010101" pitchFamily="49" charset="-122"/>
                <a:cs typeface="+mn-cs"/>
              </a:rPr>
              <a:t>X</a:t>
            </a:r>
            <a:endParaRPr kumimoji="1" lang="zh-CN" altLang="en-US" sz="1600" b="1" kern="1200" cap="none" spc="0" normalizeH="0" baseline="0" noProof="0" dirty="0">
              <a:latin typeface="+mj-lt"/>
              <a:ea typeface="黑体" panose="02010609060101010101" pitchFamily="49" charset="-122"/>
              <a:cs typeface="+mn-cs"/>
            </a:endParaRPr>
          </a:p>
        </p:txBody>
      </p:sp>
      <p:sp>
        <p:nvSpPr>
          <p:cNvPr id="188" name="Text Box 55"/>
          <p:cNvSpPr txBox="1">
            <a:spLocks noChangeArrowheads="1"/>
          </p:cNvSpPr>
          <p:nvPr/>
        </p:nvSpPr>
        <p:spPr bwMode="auto">
          <a:xfrm>
            <a:off x="5672138" y="2036763"/>
            <a:ext cx="357188" cy="312738"/>
          </a:xfrm>
          <a:prstGeom prst="rect">
            <a:avLst/>
          </a:prstGeom>
          <a:noFill/>
          <a:ln w="9525">
            <a:noFill/>
            <a:miter lim="800000"/>
          </a:ln>
        </p:spPr>
        <p:txBody>
          <a:bodyPr>
            <a:spAutoFit/>
          </a:bodyPr>
          <a:lstStyle/>
          <a:p>
            <a:pPr marR="0" defTabSz="914400">
              <a:lnSpc>
                <a:spcPct val="90000"/>
              </a:lnSpc>
              <a:spcBef>
                <a:spcPct val="50000"/>
              </a:spcBef>
              <a:buClr>
                <a:schemeClr val="accent2"/>
              </a:buClr>
              <a:buSzPct val="80000"/>
              <a:buFont typeface="Wingdings" panose="05000000000000000000" pitchFamily="2" charset="2"/>
              <a:defRPr/>
            </a:pPr>
            <a:r>
              <a:rPr kumimoji="1" lang="en-US" altLang="zh-CN" sz="1600" b="1" kern="1200" cap="none" spc="0" normalizeH="0" baseline="0" noProof="0" dirty="0">
                <a:latin typeface="+mj-lt"/>
                <a:ea typeface="黑体" panose="02010609060101010101" pitchFamily="49" charset="-122"/>
                <a:cs typeface="+mn-cs"/>
              </a:rPr>
              <a:t>X</a:t>
            </a:r>
            <a:endParaRPr kumimoji="1" lang="zh-CN" altLang="en-US" sz="1600" b="1" kern="1200" cap="none" spc="0" normalizeH="0" baseline="0" noProof="0" dirty="0">
              <a:latin typeface="+mj-lt"/>
              <a:ea typeface="黑体" panose="02010609060101010101" pitchFamily="49" charset="-122"/>
              <a:cs typeface="+mn-cs"/>
            </a:endParaRPr>
          </a:p>
        </p:txBody>
      </p:sp>
      <p:sp>
        <p:nvSpPr>
          <p:cNvPr id="196" name="Text Box 55"/>
          <p:cNvSpPr txBox="1">
            <a:spLocks noChangeArrowheads="1"/>
          </p:cNvSpPr>
          <p:nvPr/>
        </p:nvSpPr>
        <p:spPr bwMode="auto">
          <a:xfrm>
            <a:off x="4624388" y="2125663"/>
            <a:ext cx="357188" cy="314325"/>
          </a:xfrm>
          <a:prstGeom prst="rect">
            <a:avLst/>
          </a:prstGeom>
          <a:noFill/>
          <a:ln w="9525">
            <a:noFill/>
            <a:miter lim="800000"/>
          </a:ln>
        </p:spPr>
        <p:txBody>
          <a:bodyPr>
            <a:spAutoFit/>
          </a:bodyPr>
          <a:lstStyle/>
          <a:p>
            <a:pPr marR="0" defTabSz="914400">
              <a:lnSpc>
                <a:spcPct val="90000"/>
              </a:lnSpc>
              <a:spcBef>
                <a:spcPct val="50000"/>
              </a:spcBef>
              <a:buClr>
                <a:schemeClr val="accent2"/>
              </a:buClr>
              <a:buSzPct val="80000"/>
              <a:buFont typeface="Wingdings" panose="05000000000000000000" pitchFamily="2" charset="2"/>
              <a:defRPr/>
            </a:pPr>
            <a:r>
              <a:rPr kumimoji="1" lang="en-US" altLang="zh-CN" sz="1600" b="1" kern="1200" cap="none" spc="0" normalizeH="0" baseline="0" noProof="0" dirty="0">
                <a:solidFill>
                  <a:srgbClr val="C00000"/>
                </a:solidFill>
                <a:latin typeface="+mn-ea"/>
                <a:ea typeface="+mn-ea"/>
                <a:cs typeface="+mn-cs"/>
                <a:sym typeface="Wingdings" panose="05000000000000000000"/>
              </a:rPr>
              <a:t></a:t>
            </a:r>
            <a:endParaRPr kumimoji="1" lang="zh-CN" altLang="en-US" sz="1600" b="1" kern="1200" cap="none" spc="0" normalizeH="0" baseline="0" noProof="0" dirty="0">
              <a:solidFill>
                <a:srgbClr val="C00000"/>
              </a:solidFill>
              <a:latin typeface="+mn-ea"/>
              <a:ea typeface="+mn-ea"/>
              <a:cs typeface="+mn-cs"/>
            </a:endParaRPr>
          </a:p>
        </p:txBody>
      </p:sp>
      <p:sp>
        <p:nvSpPr>
          <p:cNvPr id="197" name="Text Box 55"/>
          <p:cNvSpPr txBox="1">
            <a:spLocks noChangeArrowheads="1"/>
          </p:cNvSpPr>
          <p:nvPr/>
        </p:nvSpPr>
        <p:spPr bwMode="auto">
          <a:xfrm>
            <a:off x="5072063" y="1411288"/>
            <a:ext cx="357188" cy="314325"/>
          </a:xfrm>
          <a:prstGeom prst="rect">
            <a:avLst/>
          </a:prstGeom>
          <a:noFill/>
          <a:ln w="9525">
            <a:noFill/>
            <a:miter lim="800000"/>
          </a:ln>
        </p:spPr>
        <p:txBody>
          <a:bodyPr>
            <a:spAutoFit/>
          </a:bodyPr>
          <a:lstStyle/>
          <a:p>
            <a:pPr marR="0" defTabSz="914400">
              <a:lnSpc>
                <a:spcPct val="90000"/>
              </a:lnSpc>
              <a:spcBef>
                <a:spcPct val="50000"/>
              </a:spcBef>
              <a:buClr>
                <a:schemeClr val="accent2"/>
              </a:buClr>
              <a:buSzPct val="80000"/>
              <a:buFont typeface="Wingdings" panose="05000000000000000000" pitchFamily="2" charset="2"/>
              <a:defRPr/>
            </a:pPr>
            <a:r>
              <a:rPr kumimoji="1" lang="en-US" altLang="zh-CN" sz="1600" b="1" kern="1200" cap="none" spc="0" normalizeH="0" baseline="0" noProof="0" dirty="0">
                <a:solidFill>
                  <a:srgbClr val="C00000"/>
                </a:solidFill>
                <a:latin typeface="+mn-ea"/>
                <a:ea typeface="+mn-ea"/>
                <a:cs typeface="+mn-cs"/>
                <a:sym typeface="Wingdings" panose="05000000000000000000"/>
              </a:rPr>
              <a:t></a:t>
            </a:r>
            <a:endParaRPr kumimoji="1" lang="zh-CN" altLang="en-US" sz="1600" b="1" kern="1200" cap="none" spc="0" normalizeH="0" baseline="0" noProof="0" dirty="0">
              <a:solidFill>
                <a:srgbClr val="C00000"/>
              </a:solidFill>
              <a:latin typeface="+mn-ea"/>
              <a:ea typeface="+mn-ea"/>
              <a:cs typeface="+mn-cs"/>
            </a:endParaRPr>
          </a:p>
        </p:txBody>
      </p:sp>
      <p:grpSp>
        <p:nvGrpSpPr>
          <p:cNvPr id="199" name="Group 36"/>
          <p:cNvGrpSpPr/>
          <p:nvPr/>
        </p:nvGrpSpPr>
        <p:grpSpPr>
          <a:xfrm>
            <a:off x="5581650" y="738188"/>
            <a:ext cx="1062038" cy="595312"/>
            <a:chOff x="4428" y="2369"/>
            <a:chExt cx="669" cy="500"/>
          </a:xfrm>
        </p:grpSpPr>
        <p:sp>
          <p:nvSpPr>
            <p:cNvPr id="200" name="Text Box 37"/>
            <p:cNvSpPr txBox="1">
              <a:spLocks noChangeArrowheads="1"/>
            </p:cNvSpPr>
            <p:nvPr/>
          </p:nvSpPr>
          <p:spPr bwMode="auto">
            <a:xfrm>
              <a:off x="4428" y="2585"/>
              <a:ext cx="315" cy="284"/>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600" b="1" kern="1200" cap="none" spc="0" normalizeH="0" baseline="0" noProof="0" dirty="0" err="1">
                  <a:latin typeface="+mj-lt"/>
                  <a:ea typeface="宋体" panose="02010600030101010101" pitchFamily="2" charset="-122"/>
                  <a:cs typeface="+mn-cs"/>
                </a:rPr>
                <a:t>bc</a:t>
              </a:r>
              <a:r>
                <a:rPr kumimoji="1" lang="en-US" altLang="zh-CN" sz="1600" b="1" kern="1200" cap="none" spc="0" normalizeH="0" baseline="0" noProof="0" dirty="0">
                  <a:latin typeface="+mj-lt"/>
                  <a:ea typeface="宋体" panose="02010600030101010101" pitchFamily="2" charset="-122"/>
                  <a:cs typeface="+mn-cs"/>
                </a:rPr>
                <a:t> </a:t>
              </a:r>
              <a:endParaRPr kumimoji="1" lang="en-US" altLang="zh-CN" sz="1600" b="1" kern="1200" cap="none" spc="0" normalizeH="0" baseline="0" noProof="0" dirty="0">
                <a:latin typeface="+mj-lt"/>
                <a:ea typeface="宋体" panose="02010600030101010101" pitchFamily="2" charset="-122"/>
                <a:cs typeface="+mn-cs"/>
              </a:endParaRPr>
            </a:p>
          </p:txBody>
        </p:sp>
        <p:sp>
          <p:nvSpPr>
            <p:cNvPr id="201" name="Text Box 38"/>
            <p:cNvSpPr txBox="1">
              <a:spLocks noChangeArrowheads="1"/>
            </p:cNvSpPr>
            <p:nvPr/>
          </p:nvSpPr>
          <p:spPr bwMode="auto">
            <a:xfrm>
              <a:off x="4827" y="2369"/>
              <a:ext cx="270" cy="284"/>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600" b="1" kern="1200" cap="none" spc="0" normalizeH="0" baseline="0" noProof="0" dirty="0" err="1">
                  <a:latin typeface="+mj-lt"/>
                  <a:ea typeface="宋体" panose="02010600030101010101" pitchFamily="2" charset="-122"/>
                  <a:cs typeface="+mn-cs"/>
                </a:rPr>
                <a:t>ae</a:t>
              </a:r>
              <a:endParaRPr kumimoji="1" lang="en-US" altLang="zh-CN" sz="1600" b="1" kern="1200" cap="none" spc="0" normalizeH="0" baseline="0" noProof="0" dirty="0">
                <a:latin typeface="+mj-lt"/>
                <a:ea typeface="宋体" panose="02010600030101010101" pitchFamily="2" charset="-122"/>
                <a:cs typeface="+mn-cs"/>
              </a:endParaRPr>
            </a:p>
          </p:txBody>
        </p:sp>
        <p:sp>
          <p:nvSpPr>
            <p:cNvPr id="202" name="Line 39"/>
            <p:cNvSpPr>
              <a:spLocks noChangeShapeType="1"/>
            </p:cNvSpPr>
            <p:nvPr/>
          </p:nvSpPr>
          <p:spPr bwMode="auto">
            <a:xfrm flipH="1">
              <a:off x="4602" y="2537"/>
              <a:ext cx="132" cy="136"/>
            </a:xfrm>
            <a:prstGeom prst="line">
              <a:avLst/>
            </a:prstGeom>
            <a:noFill/>
            <a:ln w="19050">
              <a:solidFill>
                <a:schemeClr val="bg2"/>
              </a:solidFill>
              <a:miter lim="800000"/>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203" name="Line 40"/>
            <p:cNvSpPr>
              <a:spLocks noChangeShapeType="1"/>
            </p:cNvSpPr>
            <p:nvPr/>
          </p:nvSpPr>
          <p:spPr bwMode="auto">
            <a:xfrm>
              <a:off x="4731" y="2537"/>
              <a:ext cx="159" cy="0"/>
            </a:xfrm>
            <a:prstGeom prst="line">
              <a:avLst/>
            </a:prstGeom>
            <a:noFill/>
            <a:ln w="19050">
              <a:solidFill>
                <a:schemeClr val="bg2"/>
              </a:solidFill>
              <a:miter lim="800000"/>
              <a:tailEnd type="triangle" w="med" len="med"/>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204" name="Line 41"/>
            <p:cNvSpPr>
              <a:spLocks noChangeShapeType="1"/>
            </p:cNvSpPr>
            <p:nvPr/>
          </p:nvSpPr>
          <p:spPr bwMode="auto">
            <a:xfrm>
              <a:off x="4965" y="2601"/>
              <a:ext cx="0" cy="181"/>
            </a:xfrm>
            <a:prstGeom prst="line">
              <a:avLst/>
            </a:prstGeom>
            <a:noFill/>
            <a:ln w="19050">
              <a:solidFill>
                <a:schemeClr val="bg2"/>
              </a:solidFill>
              <a:miter lim="800000"/>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205" name="Line 42"/>
            <p:cNvSpPr>
              <a:spLocks noChangeShapeType="1"/>
            </p:cNvSpPr>
            <p:nvPr/>
          </p:nvSpPr>
          <p:spPr bwMode="auto">
            <a:xfrm flipH="1">
              <a:off x="4650" y="2785"/>
              <a:ext cx="317" cy="0"/>
            </a:xfrm>
            <a:prstGeom prst="line">
              <a:avLst/>
            </a:prstGeom>
            <a:noFill/>
            <a:ln w="19050">
              <a:solidFill>
                <a:schemeClr val="bg2"/>
              </a:solidFill>
              <a:miter lim="800000"/>
              <a:tailEnd type="triangle" w="med" len="med"/>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grpSp>
      <p:sp>
        <p:nvSpPr>
          <p:cNvPr id="206" name="Text Box 43"/>
          <p:cNvSpPr txBox="1">
            <a:spLocks noChangeArrowheads="1"/>
          </p:cNvSpPr>
          <p:nvPr/>
        </p:nvSpPr>
        <p:spPr bwMode="auto">
          <a:xfrm>
            <a:off x="6929438" y="744538"/>
            <a:ext cx="1785938" cy="784225"/>
          </a:xfrm>
          <a:prstGeom prst="rect">
            <a:avLst/>
          </a:prstGeom>
          <a:noFill/>
          <a:ln w="9525">
            <a:noFill/>
            <a:miter lim="800000"/>
          </a:ln>
          <a:effectLst/>
        </p:spPr>
        <p:txBody>
          <a:bodyPr>
            <a:spAutoFit/>
          </a:bodyPr>
          <a:lstStyle/>
          <a:p>
            <a:pPr marR="0" defTabSz="914400">
              <a:spcBef>
                <a:spcPct val="50000"/>
              </a:spcBef>
              <a:buClrTx/>
              <a:buSzTx/>
              <a:buFontTx/>
              <a:defRPr/>
            </a:pPr>
            <a:r>
              <a:rPr kumimoji="1" lang="zh-CN" altLang="en-US" sz="1800" b="1" kern="1200" cap="none" spc="0" normalizeH="0" baseline="0" noProof="0" dirty="0">
                <a:latin typeface="+mj-lt"/>
                <a:ea typeface="黑体" panose="02010609060101010101" pitchFamily="49" charset="-122"/>
                <a:cs typeface="+mn-cs"/>
              </a:rPr>
              <a:t>等价状态对:</a:t>
            </a:r>
            <a:endParaRPr kumimoji="1" lang="en-US" altLang="zh-CN" sz="1800" b="1" kern="1200" cap="none" spc="0" normalizeH="0" baseline="0" noProof="0" dirty="0">
              <a:latin typeface="+mj-lt"/>
              <a:ea typeface="黑体" panose="02010609060101010101" pitchFamily="49" charset="-122"/>
              <a:cs typeface="+mn-cs"/>
            </a:endParaRPr>
          </a:p>
          <a:p>
            <a:pPr marR="0" defTabSz="914400">
              <a:spcBef>
                <a:spcPct val="50000"/>
              </a:spcBef>
              <a:buClrTx/>
              <a:buSzTx/>
              <a:buFontTx/>
              <a:defRPr/>
            </a:pPr>
            <a:r>
              <a:rPr kumimoji="1" lang="en-US" altLang="zh-CN" sz="1800" b="1" kern="1200" cap="none" spc="0" normalizeH="0" baseline="0" noProof="0" dirty="0">
                <a:latin typeface="+mj-lt"/>
                <a:ea typeface="黑体" panose="02010609060101010101" pitchFamily="49" charset="-122"/>
                <a:cs typeface="+mn-cs"/>
              </a:rPr>
              <a:t>{</a:t>
            </a:r>
            <a:r>
              <a:rPr kumimoji="1" lang="en-US" altLang="zh-CN" sz="1800" b="1" kern="1200" cap="none" spc="0" normalizeH="0" baseline="0" noProof="0" dirty="0" err="1">
                <a:latin typeface="+mj-lt"/>
                <a:ea typeface="黑体" panose="02010609060101010101" pitchFamily="49" charset="-122"/>
                <a:cs typeface="+mn-cs"/>
              </a:rPr>
              <a:t>a,e</a:t>
            </a:r>
            <a:r>
              <a:rPr kumimoji="1" lang="en-US" altLang="zh-CN" sz="1800" b="1" kern="1200" cap="none" spc="0" normalizeH="0" baseline="0" noProof="0" dirty="0">
                <a:latin typeface="+mj-lt"/>
                <a:ea typeface="黑体" panose="02010609060101010101" pitchFamily="49" charset="-122"/>
                <a:cs typeface="+mn-cs"/>
              </a:rPr>
              <a:t>} ,   {</a:t>
            </a:r>
            <a:r>
              <a:rPr kumimoji="1" lang="en-US" altLang="zh-CN" sz="1800" b="1" kern="1200" cap="none" spc="0" normalizeH="0" baseline="0" noProof="0" dirty="0" err="1">
                <a:latin typeface="+mj-lt"/>
                <a:ea typeface="黑体" panose="02010609060101010101" pitchFamily="49" charset="-122"/>
                <a:cs typeface="+mn-cs"/>
              </a:rPr>
              <a:t>b,c</a:t>
            </a:r>
            <a:r>
              <a:rPr kumimoji="1" lang="en-US" altLang="zh-CN" sz="1800" b="1" kern="1200" cap="none" spc="0" normalizeH="0" baseline="0" noProof="0" dirty="0">
                <a:latin typeface="+mj-lt"/>
                <a:ea typeface="黑体" panose="02010609060101010101" pitchFamily="49" charset="-122"/>
                <a:cs typeface="+mn-cs"/>
              </a:rPr>
              <a:t>}</a:t>
            </a:r>
            <a:endParaRPr kumimoji="1" lang="en-US" altLang="zh-CN" sz="1800" b="1" kern="1200" cap="none" spc="0" normalizeH="0" baseline="0" noProof="0" dirty="0">
              <a:latin typeface="+mj-lt"/>
              <a:ea typeface="黑体" panose="02010609060101010101" pitchFamily="49" charset="-122"/>
              <a:cs typeface="+mn-cs"/>
            </a:endParaRPr>
          </a:p>
        </p:txBody>
      </p:sp>
      <p:grpSp>
        <p:nvGrpSpPr>
          <p:cNvPr id="53" name="组合 52"/>
          <p:cNvGrpSpPr/>
          <p:nvPr/>
        </p:nvGrpSpPr>
        <p:grpSpPr>
          <a:xfrm>
            <a:off x="6477000" y="1800225"/>
            <a:ext cx="2524125" cy="922338"/>
            <a:chOff x="6477044" y="1990236"/>
            <a:chExt cx="2524112" cy="923330"/>
          </a:xfrm>
        </p:grpSpPr>
        <p:sp>
          <p:nvSpPr>
            <p:cNvPr id="207" name="Text Box 59"/>
            <p:cNvSpPr txBox="1">
              <a:spLocks noChangeArrowheads="1"/>
            </p:cNvSpPr>
            <p:nvPr/>
          </p:nvSpPr>
          <p:spPr bwMode="auto">
            <a:xfrm>
              <a:off x="7143791" y="1990236"/>
              <a:ext cx="1857365" cy="923330"/>
            </a:xfrm>
            <a:prstGeom prst="rect">
              <a:avLst/>
            </a:prstGeom>
            <a:noFill/>
            <a:ln w="9525">
              <a:noFill/>
              <a:miter lim="800000"/>
            </a:ln>
            <a:effectLst/>
          </p:spPr>
          <p:txBody>
            <a:bodyPr>
              <a:spAutoFit/>
            </a:bodyPr>
            <a:lstStyle/>
            <a:p>
              <a:pPr marR="0" defTabSz="914400">
                <a:spcBef>
                  <a:spcPts val="0"/>
                </a:spcBef>
                <a:buClrTx/>
                <a:buSzTx/>
                <a:buFontTx/>
                <a:defRPr/>
              </a:pPr>
              <a:r>
                <a:rPr kumimoji="1" lang="en-US" altLang="zh-CN" sz="1800" b="1" kern="1200" cap="none" spc="0" normalizeH="0" baseline="0" noProof="0" dirty="0">
                  <a:latin typeface="+mj-lt"/>
                  <a:ea typeface="宋体" panose="02010600030101010101" pitchFamily="2" charset="-122"/>
                  <a:cs typeface="+mn-cs"/>
                </a:rPr>
                <a:t>q</a:t>
              </a:r>
              <a:r>
                <a:rPr kumimoji="0" lang="en-US" altLang="zh-CN" sz="1800" b="1" kern="1200" cap="none" spc="0" normalizeH="0" baseline="-25000" noProof="0" dirty="0">
                  <a:latin typeface="+mj-lt"/>
                  <a:ea typeface="宋体" panose="02010600030101010101" pitchFamily="2" charset="-122"/>
                  <a:cs typeface="+mn-cs"/>
                </a:rPr>
                <a:t>1 </a:t>
              </a:r>
              <a:r>
                <a:rPr kumimoji="1" lang="en-US" altLang="zh-CN" sz="1800" b="1" kern="1200" cap="none" spc="0" normalizeH="0" baseline="0" noProof="0" dirty="0">
                  <a:latin typeface="+mj-lt"/>
                  <a:ea typeface="宋体" panose="02010600030101010101" pitchFamily="2" charset="-122"/>
                  <a:cs typeface="+mn-cs"/>
                </a:rPr>
                <a:t>= { a ,e }</a:t>
              </a:r>
              <a:endParaRPr kumimoji="1" lang="en-US" altLang="zh-CN" sz="1800" b="1" kern="1200" cap="none" spc="0" normalizeH="0" baseline="0" noProof="0" dirty="0">
                <a:latin typeface="+mj-lt"/>
                <a:ea typeface="宋体" panose="02010600030101010101" pitchFamily="2" charset="-122"/>
                <a:cs typeface="+mn-cs"/>
              </a:endParaRPr>
            </a:p>
            <a:p>
              <a:pPr marR="0" defTabSz="914400">
                <a:spcBef>
                  <a:spcPts val="0"/>
                </a:spcBef>
                <a:buClrTx/>
                <a:buSzTx/>
                <a:buFontTx/>
                <a:defRPr/>
              </a:pPr>
              <a:r>
                <a:rPr kumimoji="1" lang="en-US" altLang="zh-CN" sz="1800" b="1" kern="1200" cap="none" spc="0" normalizeH="0" baseline="0" noProof="0" dirty="0">
                  <a:latin typeface="+mj-lt"/>
                  <a:ea typeface="宋体" panose="02010600030101010101" pitchFamily="2" charset="-122"/>
                  <a:cs typeface="+mn-cs"/>
                </a:rPr>
                <a:t>q</a:t>
              </a:r>
              <a:r>
                <a:rPr kumimoji="0" lang="en-US" altLang="zh-CN" sz="1800" b="1" kern="1200" cap="none" spc="0" normalizeH="0" baseline="-25000" noProof="0" dirty="0">
                  <a:latin typeface="+mj-lt"/>
                  <a:ea typeface="宋体" panose="02010600030101010101" pitchFamily="2" charset="-122"/>
                  <a:cs typeface="+mn-cs"/>
                </a:rPr>
                <a:t>2 </a:t>
              </a:r>
              <a:r>
                <a:rPr kumimoji="1" lang="en-US" altLang="zh-CN" sz="1800" b="1" kern="1200" cap="none" spc="0" normalizeH="0" baseline="0" noProof="0" dirty="0">
                  <a:latin typeface="+mj-lt"/>
                  <a:ea typeface="宋体" panose="02010600030101010101" pitchFamily="2" charset="-122"/>
                  <a:cs typeface="+mn-cs"/>
                </a:rPr>
                <a:t>= { b ,c }</a:t>
              </a:r>
              <a:endParaRPr kumimoji="1" lang="en-US" altLang="zh-CN" sz="1800" b="1" kern="1200" cap="none" spc="0" normalizeH="0" baseline="0" noProof="0" dirty="0">
                <a:latin typeface="+mj-lt"/>
                <a:ea typeface="宋体" panose="02010600030101010101" pitchFamily="2" charset="-122"/>
                <a:cs typeface="+mn-cs"/>
              </a:endParaRPr>
            </a:p>
            <a:p>
              <a:pPr marR="0" defTabSz="914400">
                <a:spcBef>
                  <a:spcPts val="0"/>
                </a:spcBef>
                <a:buClrTx/>
                <a:buSzTx/>
                <a:buFontTx/>
                <a:defRPr/>
              </a:pPr>
              <a:r>
                <a:rPr kumimoji="1" lang="en-US" altLang="zh-CN" sz="1800" b="1" kern="1200" cap="none" spc="0" normalizeH="0" baseline="0" noProof="0" dirty="0">
                  <a:latin typeface="+mj-lt"/>
                  <a:ea typeface="宋体" panose="02010600030101010101" pitchFamily="2" charset="-122"/>
                  <a:cs typeface="+mn-cs"/>
                </a:rPr>
                <a:t>q</a:t>
              </a:r>
              <a:r>
                <a:rPr kumimoji="0" lang="en-US" altLang="zh-CN" sz="1800" b="1" kern="1200" cap="none" spc="0" normalizeH="0" baseline="-25000" noProof="0" dirty="0">
                  <a:latin typeface="+mj-lt"/>
                  <a:ea typeface="宋体" panose="02010600030101010101" pitchFamily="2" charset="-122"/>
                  <a:cs typeface="+mn-cs"/>
                </a:rPr>
                <a:t>3 </a:t>
              </a:r>
              <a:r>
                <a:rPr kumimoji="1" lang="en-US" altLang="zh-CN" sz="1800" b="1" kern="1200" cap="none" spc="0" normalizeH="0" baseline="0" noProof="0" dirty="0">
                  <a:latin typeface="+mj-lt"/>
                  <a:ea typeface="宋体" panose="02010600030101010101" pitchFamily="2" charset="-122"/>
                  <a:cs typeface="+mn-cs"/>
                </a:rPr>
                <a:t>= d</a:t>
              </a:r>
              <a:endParaRPr kumimoji="1" lang="en-US" altLang="zh-CN" sz="1800" b="1" kern="1200" cap="none" spc="0" normalizeH="0" baseline="0" noProof="0" dirty="0">
                <a:latin typeface="+mj-lt"/>
                <a:ea typeface="宋体" panose="02010600030101010101" pitchFamily="2" charset="-122"/>
                <a:cs typeface="+mn-cs"/>
              </a:endParaRPr>
            </a:p>
          </p:txBody>
        </p:sp>
        <p:sp>
          <p:nvSpPr>
            <p:cNvPr id="208" name="Text Box 58"/>
            <p:cNvSpPr txBox="1">
              <a:spLocks noChangeArrowheads="1"/>
            </p:cNvSpPr>
            <p:nvPr/>
          </p:nvSpPr>
          <p:spPr bwMode="auto">
            <a:xfrm>
              <a:off x="6477044" y="2285829"/>
              <a:ext cx="615947" cy="370286"/>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800" b="1" kern="1200" cap="none" spc="0" normalizeH="0" baseline="0" noProof="0" dirty="0">
                  <a:latin typeface="+mj-lt"/>
                  <a:ea typeface="宋体" panose="02010600030101010101" pitchFamily="2" charset="-122"/>
                  <a:cs typeface="+mn-cs"/>
                </a:rPr>
                <a:t>Let</a:t>
              </a:r>
              <a:endParaRPr kumimoji="1" lang="zh-CN" altLang="en-US" sz="1800" b="1" kern="1200" cap="none" spc="0" normalizeH="0" baseline="0" noProof="0" dirty="0">
                <a:latin typeface="+mj-lt"/>
                <a:ea typeface="宋体" panose="02010600030101010101" pitchFamily="2" charset="-122"/>
                <a:cs typeface="+mn-cs"/>
              </a:endParaRPr>
            </a:p>
          </p:txBody>
        </p:sp>
        <p:sp>
          <p:nvSpPr>
            <p:cNvPr id="209" name="AutoShape 60"/>
            <p:cNvSpPr/>
            <p:nvPr/>
          </p:nvSpPr>
          <p:spPr bwMode="auto">
            <a:xfrm>
              <a:off x="7061241" y="2142800"/>
              <a:ext cx="107949" cy="684949"/>
            </a:xfrm>
            <a:prstGeom prst="leftBrace">
              <a:avLst>
                <a:gd name="adj1" fmla="val 54167"/>
                <a:gd name="adj2" fmla="val 50000"/>
              </a:avLst>
            </a:prstGeom>
            <a:noFill/>
            <a:ln w="19050">
              <a:solidFill>
                <a:schemeClr val="bg2"/>
              </a:solidFill>
              <a:miter lim="800000"/>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grpSp>
      <p:graphicFrame>
        <p:nvGraphicFramePr>
          <p:cNvPr id="210" name="表格 209"/>
          <p:cNvGraphicFramePr>
            <a:graphicFrameLocks noGrp="1"/>
          </p:cNvGraphicFramePr>
          <p:nvPr/>
        </p:nvGraphicFramePr>
        <p:xfrm>
          <a:off x="395288" y="3046413"/>
          <a:ext cx="3390900" cy="1579565"/>
        </p:xfrm>
        <a:graphic>
          <a:graphicData uri="http://schemas.openxmlformats.org/drawingml/2006/table">
            <a:tbl>
              <a:tblPr firstRow="1" bandRow="1">
                <a:tableStyleId>{D7AC3CCA-C797-4891-BE02-D94E43425B78}</a:tableStyleId>
              </a:tblPr>
              <a:tblGrid>
                <a:gridCol w="428925"/>
                <a:gridCol w="701375"/>
                <a:gridCol w="753533"/>
                <a:gridCol w="753533"/>
                <a:gridCol w="753533"/>
              </a:tblGrid>
              <a:tr h="213389">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kern="1200" baseline="0" dirty="0">
                          <a:latin typeface="黑体" panose="02010609060101010101" pitchFamily="49" charset="-122"/>
                          <a:ea typeface="黑体" panose="02010609060101010101" pitchFamily="49" charset="-122"/>
                        </a:rPr>
                        <a:t>现态</a:t>
                      </a:r>
                      <a:endParaRPr lang="zh-CN" altLang="en-US" sz="1400" b="1" kern="1200" baseline="0" dirty="0">
                        <a:solidFill>
                          <a:schemeClr val="bg2"/>
                        </a:solidFill>
                        <a:latin typeface="黑体" panose="02010609060101010101" pitchFamily="49" charset="-122"/>
                        <a:ea typeface="黑体" panose="02010609060101010101" pitchFamily="49" charset="-122"/>
                        <a:cs typeface="+mn-cs"/>
                      </a:endParaRPr>
                    </a:p>
                  </a:txBody>
                  <a:tcPr marL="0" marR="0" marT="0" marB="0" anchor="ctr" anchorCtr="1">
                    <a:lnB w="12700" cap="flat" cmpd="sng" algn="ctr">
                      <a:noFill/>
                      <a:prstDash val="solid"/>
                      <a:round/>
                      <a:headEnd type="none" w="med" len="med"/>
                      <a:tailEnd type="none" w="med" len="med"/>
                    </a:lnB>
                    <a:solidFill>
                      <a:srgbClr val="FFFF00"/>
                    </a:solidFill>
                  </a:tcPr>
                </a:tc>
                <a:tc gridSpan="4">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kern="1200" dirty="0">
                          <a:latin typeface="+mj-lt"/>
                        </a:rPr>
                        <a:t>Q</a:t>
                      </a:r>
                      <a:r>
                        <a:rPr lang="en-US" altLang="zh-CN" sz="1400" kern="1200" baseline="30000" dirty="0">
                          <a:latin typeface="+mj-lt"/>
                        </a:rPr>
                        <a:t>n+1</a:t>
                      </a:r>
                      <a:r>
                        <a:rPr lang="en-US" altLang="zh-CN" sz="1400" kern="1200" baseline="0" dirty="0">
                          <a:latin typeface="+mj-lt"/>
                        </a:rPr>
                        <a:t>/ </a:t>
                      </a:r>
                      <a:r>
                        <a:rPr lang="en-US" altLang="zh-CN" sz="1400" kern="1200" baseline="0" dirty="0">
                          <a:solidFill>
                            <a:srgbClr val="C00000"/>
                          </a:solidFill>
                          <a:latin typeface="+mj-lt"/>
                        </a:rPr>
                        <a:t>Z</a:t>
                      </a:r>
                      <a:endParaRPr lang="zh-CN" altLang="en-US" sz="1400" b="1" kern="1200" baseline="0" dirty="0">
                        <a:solidFill>
                          <a:srgbClr val="C00000"/>
                        </a:solidFill>
                        <a:latin typeface="+mj-lt"/>
                        <a:ea typeface="+mn-ea"/>
                        <a:cs typeface="+mn-cs"/>
                      </a:endParaRPr>
                    </a:p>
                  </a:txBody>
                  <a:tcPr marL="0" marR="0" marT="0" marB="0" anchor="ctr" anchorCtr="1">
                    <a:solidFill>
                      <a:srgbClr val="FFFF00"/>
                    </a:solidFill>
                  </a:tcPr>
                </a:tc>
                <a:tc hMerge="1">
                  <a:tcPr/>
                </a:tc>
                <a:tc hMerge="1">
                  <a:tcPr/>
                </a:tc>
                <a:tc hMerge="1">
                  <a:tcPr>
                    <a:solidFill>
                      <a:schemeClr val="bg1">
                        <a:lumMod val="20000"/>
                        <a:lumOff val="80000"/>
                      </a:schemeClr>
                    </a:solidFill>
                  </a:tcPr>
                </a:tc>
              </a:tr>
              <a:tr h="227696">
                <a:tc>
                  <a:txBody>
                    <a:bodyPr/>
                    <a:lstStyle/>
                    <a:p>
                      <a:pPr algn="ctr"/>
                      <a:r>
                        <a:rPr lang="en-US" altLang="zh-CN" sz="1400" b="1" dirty="0" err="1">
                          <a:latin typeface="+mj-lt"/>
                        </a:rPr>
                        <a:t>Q</a:t>
                      </a:r>
                      <a:r>
                        <a:rPr lang="en-US" altLang="zh-CN" sz="1400" b="1" baseline="30000" dirty="0" err="1">
                          <a:latin typeface="+mj-lt"/>
                        </a:rPr>
                        <a:t>n</a:t>
                      </a:r>
                      <a:endParaRPr lang="zh-CN" altLang="en-US" sz="1400" b="1" baseline="30000" dirty="0">
                        <a:solidFill>
                          <a:schemeClr val="bg2"/>
                        </a:solidFill>
                        <a:latin typeface="+mj-lt"/>
                      </a:endParaRPr>
                    </a:p>
                  </a:txBody>
                  <a:tcPr marL="0" marR="0" marT="0" marB="0">
                    <a:lnT w="12700" cap="flat" cmpd="sng" algn="ctr">
                      <a:noFill/>
                      <a:prstDash val="solid"/>
                      <a:round/>
                      <a:headEnd type="none" w="med" len="med"/>
                      <a:tailEnd type="none" w="med" len="med"/>
                    </a:lnT>
                    <a:solidFill>
                      <a:srgbClr val="FFFF00"/>
                    </a:solidFill>
                  </a:tcPr>
                </a:tc>
                <a:tc>
                  <a:txBody>
                    <a:bodyPr/>
                    <a:lstStyle/>
                    <a:p>
                      <a:pPr algn="ctr"/>
                      <a:r>
                        <a:rPr lang="en-US" altLang="zh-CN" sz="1400" b="1" dirty="0">
                          <a:solidFill>
                            <a:srgbClr val="0000CC"/>
                          </a:solidFill>
                          <a:latin typeface="+mj-lt"/>
                        </a:rPr>
                        <a:t>X</a:t>
                      </a:r>
                      <a:r>
                        <a:rPr lang="en-US" altLang="zh-CN" sz="1400" b="1" baseline="-25000" dirty="0">
                          <a:solidFill>
                            <a:srgbClr val="0000CC"/>
                          </a:solidFill>
                          <a:latin typeface="+mj-lt"/>
                        </a:rPr>
                        <a:t>1</a:t>
                      </a:r>
                      <a:r>
                        <a:rPr lang="en-US" altLang="zh-CN" sz="1400" b="1" dirty="0">
                          <a:solidFill>
                            <a:srgbClr val="0000CC"/>
                          </a:solidFill>
                          <a:latin typeface="+mj-lt"/>
                        </a:rPr>
                        <a:t>X</a:t>
                      </a:r>
                      <a:r>
                        <a:rPr lang="en-US" altLang="zh-CN" sz="1400" b="1" kern="1200" baseline="-25000" dirty="0">
                          <a:solidFill>
                            <a:srgbClr val="0000CC"/>
                          </a:solidFill>
                          <a:latin typeface="+mj-lt"/>
                          <a:ea typeface="+mn-ea"/>
                          <a:cs typeface="+mn-cs"/>
                        </a:rPr>
                        <a:t>2</a:t>
                      </a:r>
                      <a:r>
                        <a:rPr lang="en-US" altLang="zh-CN" sz="1400" b="1" dirty="0">
                          <a:solidFill>
                            <a:srgbClr val="0000CC"/>
                          </a:solidFill>
                          <a:latin typeface="+mj-lt"/>
                        </a:rPr>
                        <a:t>=00</a:t>
                      </a:r>
                      <a:endParaRPr lang="zh-CN" altLang="en-US" sz="1400" b="1" baseline="30000" dirty="0">
                        <a:solidFill>
                          <a:srgbClr val="0000CC"/>
                        </a:solidFill>
                        <a:latin typeface="+mj-lt"/>
                      </a:endParaRPr>
                    </a:p>
                  </a:txBody>
                  <a:tcPr marL="0" marR="0" marT="0" marB="0">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rgbClr val="0000CC"/>
                          </a:solidFill>
                          <a:latin typeface="+mj-lt"/>
                          <a:ea typeface="+mn-ea"/>
                          <a:cs typeface="+mn-cs"/>
                        </a:rPr>
                        <a:t>X</a:t>
                      </a:r>
                      <a:r>
                        <a:rPr lang="en-US" altLang="zh-CN" sz="1400" b="1" kern="1200" baseline="-25000" dirty="0">
                          <a:solidFill>
                            <a:srgbClr val="0000CC"/>
                          </a:solidFill>
                          <a:latin typeface="+mj-lt"/>
                          <a:ea typeface="+mn-ea"/>
                          <a:cs typeface="+mn-cs"/>
                        </a:rPr>
                        <a:t>1</a:t>
                      </a:r>
                      <a:r>
                        <a:rPr lang="en-US" altLang="zh-CN" sz="1400" b="1" kern="1200" dirty="0">
                          <a:solidFill>
                            <a:srgbClr val="0000CC"/>
                          </a:solidFill>
                          <a:latin typeface="+mj-lt"/>
                          <a:ea typeface="+mn-ea"/>
                          <a:cs typeface="+mn-cs"/>
                        </a:rPr>
                        <a:t>X</a:t>
                      </a:r>
                      <a:r>
                        <a:rPr lang="en-US" altLang="zh-CN" sz="1400" b="1" kern="1200" baseline="-25000" dirty="0">
                          <a:solidFill>
                            <a:srgbClr val="0000CC"/>
                          </a:solidFill>
                          <a:latin typeface="+mj-lt"/>
                          <a:ea typeface="+mn-ea"/>
                          <a:cs typeface="+mn-cs"/>
                        </a:rPr>
                        <a:t>2</a:t>
                      </a:r>
                      <a:r>
                        <a:rPr lang="en-US" altLang="zh-CN" sz="1400" b="1" kern="1200" dirty="0">
                          <a:solidFill>
                            <a:srgbClr val="0000CC"/>
                          </a:solidFill>
                          <a:latin typeface="+mj-lt"/>
                          <a:ea typeface="+mn-ea"/>
                          <a:cs typeface="+mn-cs"/>
                        </a:rPr>
                        <a:t>=01</a:t>
                      </a:r>
                      <a:endParaRPr lang="zh-CN" altLang="en-US" sz="1400" b="1" kern="1200" baseline="30000" dirty="0">
                        <a:solidFill>
                          <a:srgbClr val="0000CC"/>
                        </a:solidFill>
                        <a:latin typeface="+mj-lt"/>
                        <a:ea typeface="+mn-ea"/>
                        <a:cs typeface="+mn-cs"/>
                      </a:endParaRPr>
                    </a:p>
                  </a:txBody>
                  <a:tcPr marL="0" marR="0" marT="0" marB="0">
                    <a:solidFill>
                      <a:srgbClr val="FFFF00"/>
                    </a:solidFill>
                  </a:tcPr>
                </a:tc>
                <a:tc>
                  <a:txBody>
                    <a:bodyPr/>
                    <a:lstStyle/>
                    <a:p>
                      <a:pPr algn="ctr"/>
                      <a:r>
                        <a:rPr lang="en-US" altLang="zh-CN" sz="1400" b="1" dirty="0">
                          <a:solidFill>
                            <a:srgbClr val="0000CC"/>
                          </a:solidFill>
                          <a:latin typeface="+mj-lt"/>
                        </a:rPr>
                        <a:t>X</a:t>
                      </a:r>
                      <a:r>
                        <a:rPr lang="en-US" altLang="zh-CN" sz="1400" b="1" baseline="-25000" dirty="0">
                          <a:solidFill>
                            <a:srgbClr val="0000CC"/>
                          </a:solidFill>
                          <a:latin typeface="+mj-lt"/>
                        </a:rPr>
                        <a:t>1</a:t>
                      </a:r>
                      <a:r>
                        <a:rPr lang="en-US" altLang="zh-CN" sz="1400" b="1" dirty="0">
                          <a:solidFill>
                            <a:srgbClr val="0000CC"/>
                          </a:solidFill>
                          <a:latin typeface="+mj-lt"/>
                        </a:rPr>
                        <a:t>X</a:t>
                      </a:r>
                      <a:r>
                        <a:rPr lang="en-US" altLang="zh-CN" sz="1400" b="1" kern="1200" baseline="-25000" dirty="0">
                          <a:solidFill>
                            <a:srgbClr val="0000CC"/>
                          </a:solidFill>
                          <a:latin typeface="+mj-lt"/>
                          <a:ea typeface="+mn-ea"/>
                          <a:cs typeface="+mn-cs"/>
                        </a:rPr>
                        <a:t>2</a:t>
                      </a:r>
                      <a:r>
                        <a:rPr lang="en-US" altLang="zh-CN" sz="1400" b="1" dirty="0">
                          <a:solidFill>
                            <a:srgbClr val="0000CC"/>
                          </a:solidFill>
                          <a:latin typeface="+mj-lt"/>
                        </a:rPr>
                        <a:t>=10</a:t>
                      </a:r>
                      <a:endParaRPr lang="zh-CN" altLang="en-US" sz="1400" b="1" baseline="30000" dirty="0">
                        <a:solidFill>
                          <a:srgbClr val="0000CC"/>
                        </a:solidFill>
                        <a:latin typeface="+mj-lt"/>
                      </a:endParaRPr>
                    </a:p>
                  </a:txBody>
                  <a:tcPr marL="0" marR="0" marT="0" marB="0">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rgbClr val="0000CC"/>
                          </a:solidFill>
                          <a:latin typeface="+mj-lt"/>
                          <a:ea typeface="+mn-ea"/>
                          <a:cs typeface="+mn-cs"/>
                        </a:rPr>
                        <a:t>X</a:t>
                      </a:r>
                      <a:r>
                        <a:rPr lang="en-US" altLang="zh-CN" sz="1400" b="1" kern="1200" baseline="-25000" dirty="0">
                          <a:solidFill>
                            <a:srgbClr val="0000CC"/>
                          </a:solidFill>
                          <a:latin typeface="+mj-lt"/>
                          <a:ea typeface="+mn-ea"/>
                          <a:cs typeface="+mn-cs"/>
                        </a:rPr>
                        <a:t>1</a:t>
                      </a:r>
                      <a:r>
                        <a:rPr lang="en-US" altLang="zh-CN" sz="1400" b="1" kern="1200" dirty="0">
                          <a:solidFill>
                            <a:srgbClr val="0000CC"/>
                          </a:solidFill>
                          <a:latin typeface="+mj-lt"/>
                          <a:ea typeface="+mn-ea"/>
                          <a:cs typeface="+mn-cs"/>
                        </a:rPr>
                        <a:t>X</a:t>
                      </a:r>
                      <a:r>
                        <a:rPr lang="en-US" altLang="zh-CN" sz="1400" b="1" kern="1200" baseline="-25000" dirty="0">
                          <a:solidFill>
                            <a:srgbClr val="0000CC"/>
                          </a:solidFill>
                          <a:latin typeface="+mj-lt"/>
                          <a:ea typeface="+mn-ea"/>
                          <a:cs typeface="+mn-cs"/>
                        </a:rPr>
                        <a:t>2</a:t>
                      </a:r>
                      <a:r>
                        <a:rPr lang="en-US" altLang="zh-CN" sz="1400" b="1" kern="1200" dirty="0">
                          <a:solidFill>
                            <a:srgbClr val="0000CC"/>
                          </a:solidFill>
                          <a:latin typeface="+mj-lt"/>
                          <a:ea typeface="+mn-ea"/>
                          <a:cs typeface="+mn-cs"/>
                        </a:rPr>
                        <a:t>=11</a:t>
                      </a:r>
                      <a:endParaRPr lang="zh-CN" altLang="en-US" sz="1400" b="1" kern="1200" baseline="30000" dirty="0">
                        <a:solidFill>
                          <a:srgbClr val="0000CC"/>
                        </a:solidFill>
                        <a:latin typeface="+mj-lt"/>
                        <a:ea typeface="+mn-ea"/>
                        <a:cs typeface="+mn-cs"/>
                      </a:endParaRPr>
                    </a:p>
                  </a:txBody>
                  <a:tcPr marL="0" marR="0" marT="0" marB="0">
                    <a:solidFill>
                      <a:srgbClr val="FFFF00"/>
                    </a:solidFill>
                  </a:tcPr>
                </a:tc>
              </a:tr>
              <a:tr h="227696">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dk1"/>
                          </a:solidFill>
                          <a:latin typeface="+mj-lt"/>
                          <a:ea typeface="黑体" panose="02010609060101010101" pitchFamily="49" charset="-122"/>
                          <a:cs typeface="+mn-cs"/>
                        </a:rPr>
                        <a:t>q</a:t>
                      </a:r>
                      <a:r>
                        <a:rPr kumimoji="0" lang="en-US" altLang="zh-CN" sz="1400" b="1" kern="1200" baseline="-25000" dirty="0">
                          <a:solidFill>
                            <a:schemeClr val="dk1"/>
                          </a:solidFill>
                          <a:latin typeface="+mj-lt"/>
                          <a:ea typeface="黑体" panose="02010609060101010101" pitchFamily="49" charset="-122"/>
                          <a:cs typeface="+mn-cs"/>
                        </a:rPr>
                        <a:t>1</a:t>
                      </a:r>
                      <a:endParaRPr lang="zh-CN" altLang="en-US" sz="1400" b="1" kern="1200" baseline="-25000" dirty="0">
                        <a:solidFill>
                          <a:schemeClr val="bg2"/>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dk1"/>
                          </a:solidFill>
                          <a:latin typeface="+mj-lt"/>
                          <a:ea typeface="黑体" panose="02010609060101010101" pitchFamily="49" charset="-122"/>
                          <a:cs typeface="+mn-cs"/>
                        </a:rPr>
                        <a:t>q</a:t>
                      </a:r>
                      <a:r>
                        <a:rPr kumimoji="0" lang="en-US" altLang="zh-CN" sz="1400" b="1" kern="1200" baseline="-25000" dirty="0">
                          <a:solidFill>
                            <a:schemeClr val="bg2"/>
                          </a:solidFill>
                          <a:latin typeface="+mj-lt"/>
                          <a:ea typeface="黑体" panose="02010609060101010101" pitchFamily="49" charset="-122"/>
                          <a:cs typeface="+mn-cs"/>
                        </a:rPr>
                        <a:t>2</a:t>
                      </a:r>
                      <a:r>
                        <a:rPr lang="en-US" altLang="zh-CN" sz="1400" b="1" kern="1200" baseline="-25000" dirty="0">
                          <a:solidFill>
                            <a:schemeClr val="bg2"/>
                          </a:solidFill>
                          <a:latin typeface="+mj-lt"/>
                          <a:ea typeface="+mn-ea"/>
                          <a:cs typeface="+mn-cs"/>
                        </a:rPr>
                        <a:t> </a:t>
                      </a:r>
                      <a:r>
                        <a:rPr lang="en-US" altLang="zh-CN" sz="1400" b="1" dirty="0">
                          <a:latin typeface="+mj-lt"/>
                        </a:rPr>
                        <a:t>/ </a:t>
                      </a:r>
                      <a:r>
                        <a:rPr lang="en-US" altLang="zh-CN" sz="1400" b="1" dirty="0">
                          <a:solidFill>
                            <a:srgbClr val="C00000"/>
                          </a:solidFill>
                          <a:latin typeface="+mj-lt"/>
                        </a:rPr>
                        <a:t>0</a:t>
                      </a:r>
                      <a:endParaRPr lang="zh-CN" altLang="en-US" sz="1400" b="1" dirty="0">
                        <a:solidFill>
                          <a:srgbClr val="C00000"/>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dk1"/>
                          </a:solidFill>
                          <a:latin typeface="+mj-lt"/>
                          <a:ea typeface="黑体" panose="02010609060101010101" pitchFamily="49" charset="-122"/>
                          <a:cs typeface="+mn-cs"/>
                        </a:rPr>
                        <a:t>q</a:t>
                      </a:r>
                      <a:r>
                        <a:rPr kumimoji="0" lang="en-US" altLang="zh-CN" sz="1400" b="1" kern="1200" baseline="-25000" dirty="0">
                          <a:solidFill>
                            <a:schemeClr val="bg2"/>
                          </a:solidFill>
                          <a:latin typeface="+mj-lt"/>
                          <a:ea typeface="黑体" panose="02010609060101010101" pitchFamily="49" charset="-122"/>
                          <a:cs typeface="+mn-cs"/>
                        </a:rPr>
                        <a:t>2</a:t>
                      </a:r>
                      <a:r>
                        <a:rPr lang="en-US" altLang="zh-CN" sz="1400" b="1" kern="1200" baseline="-25000" dirty="0">
                          <a:solidFill>
                            <a:schemeClr val="bg2"/>
                          </a:solidFill>
                          <a:latin typeface="+mj-lt"/>
                          <a:ea typeface="+mn-ea"/>
                          <a:cs typeface="+mn-cs"/>
                        </a:rPr>
                        <a:t> </a:t>
                      </a:r>
                      <a:r>
                        <a:rPr lang="en-US" altLang="zh-CN" sz="1400" b="1" dirty="0">
                          <a:solidFill>
                            <a:schemeClr val="bg2"/>
                          </a:solidFill>
                          <a:latin typeface="+mj-lt"/>
                        </a:rPr>
                        <a:t>/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dk1"/>
                          </a:solidFill>
                          <a:latin typeface="+mj-lt"/>
                          <a:ea typeface="黑体" panose="02010609060101010101" pitchFamily="49" charset="-122"/>
                          <a:cs typeface="+mn-cs"/>
                        </a:rPr>
                        <a:t>q</a:t>
                      </a:r>
                      <a:r>
                        <a:rPr kumimoji="0" lang="en-US" altLang="zh-CN" sz="1400" b="1" kern="1200" baseline="-25000" dirty="0">
                          <a:solidFill>
                            <a:schemeClr val="bg2"/>
                          </a:solidFill>
                          <a:latin typeface="+mj-lt"/>
                          <a:ea typeface="黑体" panose="02010609060101010101" pitchFamily="49" charset="-122"/>
                          <a:cs typeface="+mn-cs"/>
                        </a:rPr>
                        <a:t>2</a:t>
                      </a:r>
                      <a:r>
                        <a:rPr lang="en-US" altLang="zh-CN" sz="1400" b="1" kern="1200" baseline="-25000" dirty="0">
                          <a:solidFill>
                            <a:schemeClr val="bg2"/>
                          </a:solidFill>
                          <a:latin typeface="+mj-lt"/>
                          <a:ea typeface="+mn-ea"/>
                          <a:cs typeface="+mn-cs"/>
                        </a:rPr>
                        <a:t> </a:t>
                      </a:r>
                      <a:r>
                        <a:rPr lang="en-US" altLang="zh-CN" sz="1400" b="1" dirty="0">
                          <a:latin typeface="+mj-lt"/>
                        </a:rPr>
                        <a:t>/ </a:t>
                      </a:r>
                      <a:r>
                        <a:rPr lang="en-US" altLang="zh-CN" sz="1400" b="1" dirty="0">
                          <a:solidFill>
                            <a:srgbClr val="C00000"/>
                          </a:solidFill>
                          <a:latin typeface="+mj-lt"/>
                        </a:rPr>
                        <a:t>1</a:t>
                      </a:r>
                      <a:endParaRPr lang="zh-CN" altLang="en-US" sz="1400" b="1" dirty="0">
                        <a:solidFill>
                          <a:srgbClr val="C00000"/>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dk1"/>
                          </a:solidFill>
                          <a:latin typeface="+mj-lt"/>
                          <a:ea typeface="黑体" panose="02010609060101010101" pitchFamily="49" charset="-122"/>
                          <a:cs typeface="+mn-cs"/>
                        </a:rPr>
                        <a:t>q</a:t>
                      </a:r>
                      <a:r>
                        <a:rPr kumimoji="0" lang="en-US" altLang="zh-CN" sz="1400" b="1" kern="1200" baseline="-25000" dirty="0">
                          <a:solidFill>
                            <a:schemeClr val="dk1"/>
                          </a:solidFill>
                          <a:latin typeface="+mj-lt"/>
                          <a:ea typeface="黑体" panose="02010609060101010101" pitchFamily="49" charset="-122"/>
                          <a:cs typeface="+mn-cs"/>
                        </a:rPr>
                        <a:t>1</a:t>
                      </a:r>
                      <a:r>
                        <a:rPr lang="en-US" altLang="zh-CN" sz="1400" b="1" dirty="0">
                          <a:latin typeface="+mj-lt"/>
                        </a:rPr>
                        <a:t> /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r>
              <a:tr h="227696">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dk1"/>
                          </a:solidFill>
                          <a:latin typeface="+mj-lt"/>
                          <a:ea typeface="黑体" panose="02010609060101010101" pitchFamily="49" charset="-122"/>
                          <a:cs typeface="+mn-cs"/>
                        </a:rPr>
                        <a:t>q</a:t>
                      </a:r>
                      <a:r>
                        <a:rPr kumimoji="0" lang="en-US" altLang="zh-CN" sz="1400" b="1" kern="1200" baseline="-25000" dirty="0">
                          <a:solidFill>
                            <a:schemeClr val="bg2"/>
                          </a:solidFill>
                          <a:latin typeface="+mj-lt"/>
                          <a:ea typeface="黑体" panose="02010609060101010101" pitchFamily="49" charset="-122"/>
                          <a:cs typeface="+mn-cs"/>
                        </a:rPr>
                        <a:t>2</a:t>
                      </a:r>
                      <a:endParaRPr lang="zh-CN" altLang="en-US" sz="1400" b="1" kern="1200" baseline="-25000" dirty="0">
                        <a:solidFill>
                          <a:schemeClr val="bg2"/>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dk1"/>
                          </a:solidFill>
                          <a:latin typeface="+mj-lt"/>
                          <a:ea typeface="黑体" panose="02010609060101010101" pitchFamily="49" charset="-122"/>
                          <a:cs typeface="+mn-cs"/>
                        </a:rPr>
                        <a:t>q</a:t>
                      </a:r>
                      <a:r>
                        <a:rPr kumimoji="0" lang="en-US" altLang="zh-CN" sz="1400" b="1" kern="1200" baseline="-25000" dirty="0">
                          <a:solidFill>
                            <a:schemeClr val="dk1"/>
                          </a:solidFill>
                          <a:latin typeface="+mj-lt"/>
                          <a:ea typeface="黑体" panose="02010609060101010101" pitchFamily="49" charset="-122"/>
                          <a:cs typeface="+mn-cs"/>
                        </a:rPr>
                        <a:t>1</a:t>
                      </a:r>
                      <a:r>
                        <a:rPr lang="en-US" altLang="zh-CN" sz="1400" b="1" dirty="0">
                          <a:latin typeface="+mj-lt"/>
                        </a:rPr>
                        <a:t>/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dk1"/>
                          </a:solidFill>
                          <a:latin typeface="+mj-lt"/>
                          <a:ea typeface="黑体" panose="02010609060101010101" pitchFamily="49" charset="-122"/>
                          <a:cs typeface="+mn-cs"/>
                        </a:rPr>
                        <a:t>q</a:t>
                      </a:r>
                      <a:r>
                        <a:rPr kumimoji="0" lang="en-US" altLang="zh-CN" sz="1400" b="1" kern="1200" baseline="-25000" dirty="0">
                          <a:solidFill>
                            <a:schemeClr val="bg2"/>
                          </a:solidFill>
                          <a:latin typeface="+mj-lt"/>
                          <a:ea typeface="黑体" panose="02010609060101010101" pitchFamily="49" charset="-122"/>
                          <a:cs typeface="+mn-cs"/>
                        </a:rPr>
                        <a:t>2</a:t>
                      </a:r>
                      <a:r>
                        <a:rPr lang="en-US" altLang="zh-CN" sz="1400" b="1" kern="1200" baseline="-25000" dirty="0">
                          <a:solidFill>
                            <a:schemeClr val="bg2"/>
                          </a:solidFill>
                          <a:latin typeface="+mj-lt"/>
                          <a:ea typeface="+mn-ea"/>
                          <a:cs typeface="+mn-cs"/>
                        </a:rPr>
                        <a:t> </a:t>
                      </a:r>
                      <a:r>
                        <a:rPr lang="en-US" altLang="zh-CN" sz="1400" b="1" dirty="0">
                          <a:latin typeface="+mj-lt"/>
                        </a:rPr>
                        <a:t>/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dk1"/>
                          </a:solidFill>
                          <a:latin typeface="+mj-lt"/>
                          <a:ea typeface="黑体" panose="02010609060101010101" pitchFamily="49" charset="-122"/>
                          <a:cs typeface="+mn-cs"/>
                        </a:rPr>
                        <a:t>q</a:t>
                      </a:r>
                      <a:r>
                        <a:rPr kumimoji="0" lang="en-US" altLang="zh-CN" sz="1400" b="1" kern="1200" baseline="-25000" dirty="0">
                          <a:solidFill>
                            <a:schemeClr val="bg2"/>
                          </a:solidFill>
                          <a:latin typeface="+mj-lt"/>
                          <a:ea typeface="黑体" panose="02010609060101010101" pitchFamily="49" charset="-122"/>
                          <a:cs typeface="+mn-cs"/>
                        </a:rPr>
                        <a:t>2</a:t>
                      </a:r>
                      <a:r>
                        <a:rPr lang="en-US" altLang="zh-CN" sz="1400" b="1" dirty="0">
                          <a:latin typeface="+mj-lt"/>
                        </a:rPr>
                        <a:t>/ </a:t>
                      </a:r>
                      <a:r>
                        <a:rPr lang="en-US" altLang="zh-CN" sz="1400" b="1" kern="1200" dirty="0">
                          <a:solidFill>
                            <a:srgbClr val="C00000"/>
                          </a:solidFill>
                          <a:latin typeface="+mj-lt"/>
                          <a:ea typeface="+mn-ea"/>
                          <a:cs typeface="+mn-cs"/>
                        </a:rPr>
                        <a:t>1</a:t>
                      </a:r>
                      <a:endParaRPr lang="zh-CN" altLang="en-US" sz="14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dk1"/>
                          </a:solidFill>
                          <a:latin typeface="+mj-lt"/>
                          <a:ea typeface="黑体" panose="02010609060101010101" pitchFamily="49" charset="-122"/>
                          <a:cs typeface="+mn-cs"/>
                        </a:rPr>
                        <a:t>q</a:t>
                      </a:r>
                      <a:r>
                        <a:rPr kumimoji="0" lang="en-US" altLang="zh-CN" sz="1400" b="1" kern="1200" baseline="-25000" dirty="0">
                          <a:solidFill>
                            <a:schemeClr val="bg2"/>
                          </a:solidFill>
                          <a:latin typeface="+mj-lt"/>
                          <a:ea typeface="黑体" panose="02010609060101010101" pitchFamily="49" charset="-122"/>
                          <a:cs typeface="+mn-cs"/>
                        </a:rPr>
                        <a:t>3</a:t>
                      </a:r>
                      <a:r>
                        <a:rPr lang="en-US" altLang="zh-CN" sz="1400" b="1" kern="1200" baseline="-25000" dirty="0">
                          <a:solidFill>
                            <a:schemeClr val="bg2"/>
                          </a:solidFill>
                          <a:latin typeface="+mj-lt"/>
                          <a:ea typeface="+mn-ea"/>
                          <a:cs typeface="+mn-cs"/>
                        </a:rPr>
                        <a:t> </a:t>
                      </a:r>
                      <a:r>
                        <a:rPr lang="en-US" altLang="zh-CN" sz="1400" b="1" dirty="0">
                          <a:latin typeface="+mj-lt"/>
                        </a:rPr>
                        <a:t>/ </a:t>
                      </a:r>
                      <a:r>
                        <a:rPr lang="en-US" altLang="zh-CN" sz="1400" b="1" kern="1200" dirty="0">
                          <a:solidFill>
                            <a:srgbClr val="C00000"/>
                          </a:solidFill>
                          <a:latin typeface="+mj-lt"/>
                          <a:ea typeface="+mn-ea"/>
                          <a:cs typeface="+mn-cs"/>
                        </a:rPr>
                        <a:t>1</a:t>
                      </a:r>
                      <a:endParaRPr lang="zh-CN" altLang="en-US" sz="1400" b="1" kern="1200" dirty="0">
                        <a:solidFill>
                          <a:srgbClr val="C00000"/>
                        </a:solidFill>
                        <a:latin typeface="+mj-lt"/>
                        <a:ea typeface="+mn-ea"/>
                        <a:cs typeface="+mn-cs"/>
                      </a:endParaRPr>
                    </a:p>
                  </a:txBody>
                  <a:tcPr marL="0" marR="0" marT="0" marB="0" anchor="ctr" anchorCtr="1">
                    <a:noFill/>
                  </a:tcPr>
                </a:tc>
              </a:tr>
              <a:tr h="227696">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dk1"/>
                          </a:solidFill>
                          <a:latin typeface="+mj-lt"/>
                          <a:ea typeface="黑体" panose="02010609060101010101" pitchFamily="49" charset="-122"/>
                          <a:cs typeface="+mn-cs"/>
                        </a:rPr>
                        <a:t>q</a:t>
                      </a:r>
                      <a:r>
                        <a:rPr kumimoji="0" lang="en-US" altLang="zh-CN" sz="1400" b="1" kern="1200" baseline="-25000" dirty="0">
                          <a:solidFill>
                            <a:schemeClr val="bg2"/>
                          </a:solidFill>
                          <a:latin typeface="+mj-lt"/>
                          <a:ea typeface="黑体" panose="02010609060101010101" pitchFamily="49" charset="-122"/>
                          <a:cs typeface="+mn-cs"/>
                        </a:rPr>
                        <a:t>2</a:t>
                      </a:r>
                      <a:endParaRPr lang="zh-CN" altLang="en-US" sz="1400" b="1" kern="1200" baseline="-25000" dirty="0">
                        <a:solidFill>
                          <a:schemeClr val="bg2"/>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dk1"/>
                          </a:solidFill>
                          <a:latin typeface="+mj-lt"/>
                          <a:ea typeface="黑体" panose="02010609060101010101" pitchFamily="49" charset="-122"/>
                          <a:cs typeface="+mn-cs"/>
                        </a:rPr>
                        <a:t>q</a:t>
                      </a:r>
                      <a:r>
                        <a:rPr kumimoji="0" lang="en-US" altLang="zh-CN" sz="1400" b="1" kern="1200" baseline="-25000" dirty="0">
                          <a:solidFill>
                            <a:schemeClr val="dk1"/>
                          </a:solidFill>
                          <a:latin typeface="+mj-lt"/>
                          <a:ea typeface="黑体" panose="02010609060101010101" pitchFamily="49" charset="-122"/>
                          <a:cs typeface="+mn-cs"/>
                        </a:rPr>
                        <a:t>1</a:t>
                      </a:r>
                      <a:r>
                        <a:rPr lang="en-US" altLang="zh-CN" sz="1400" b="1" kern="1200" baseline="-25000" dirty="0">
                          <a:solidFill>
                            <a:schemeClr val="bg2"/>
                          </a:solidFill>
                          <a:latin typeface="+mj-lt"/>
                          <a:ea typeface="+mn-ea"/>
                          <a:cs typeface="+mn-cs"/>
                        </a:rPr>
                        <a:t> </a:t>
                      </a:r>
                      <a:r>
                        <a:rPr lang="en-US" altLang="zh-CN" sz="1400" b="1" dirty="0">
                          <a:latin typeface="+mj-lt"/>
                        </a:rPr>
                        <a:t>/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dk1"/>
                          </a:solidFill>
                          <a:latin typeface="+mj-lt"/>
                          <a:ea typeface="黑体" panose="02010609060101010101" pitchFamily="49" charset="-122"/>
                          <a:cs typeface="+mn-cs"/>
                        </a:rPr>
                        <a:t>q</a:t>
                      </a:r>
                      <a:r>
                        <a:rPr kumimoji="0" lang="en-US" altLang="zh-CN" sz="1400" b="1" kern="1200" baseline="-25000" dirty="0">
                          <a:solidFill>
                            <a:schemeClr val="bg2"/>
                          </a:solidFill>
                          <a:latin typeface="+mj-lt"/>
                          <a:ea typeface="黑体" panose="02010609060101010101" pitchFamily="49" charset="-122"/>
                          <a:cs typeface="+mn-cs"/>
                        </a:rPr>
                        <a:t>2</a:t>
                      </a:r>
                      <a:r>
                        <a:rPr lang="en-US" altLang="zh-CN" sz="1400" b="1" kern="1200" baseline="-25000" dirty="0">
                          <a:solidFill>
                            <a:schemeClr val="bg2"/>
                          </a:solidFill>
                          <a:latin typeface="+mj-lt"/>
                          <a:ea typeface="+mn-ea"/>
                          <a:cs typeface="+mn-cs"/>
                        </a:rPr>
                        <a:t> </a:t>
                      </a:r>
                      <a:r>
                        <a:rPr lang="en-US" altLang="zh-CN" sz="1400" b="1" dirty="0">
                          <a:latin typeface="+mj-lt"/>
                        </a:rPr>
                        <a:t>/ </a:t>
                      </a:r>
                      <a:r>
                        <a:rPr lang="en-US" altLang="zh-CN" sz="1400" b="1" dirty="0">
                          <a:solidFill>
                            <a:srgbClr val="C00000"/>
                          </a:solidFill>
                          <a:latin typeface="+mj-lt"/>
                        </a:rPr>
                        <a:t>0</a:t>
                      </a:r>
                      <a:endParaRPr lang="zh-CN" altLang="en-US" sz="1400" b="1" dirty="0">
                        <a:solidFill>
                          <a:srgbClr val="C00000"/>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dk1"/>
                          </a:solidFill>
                          <a:latin typeface="+mj-lt"/>
                          <a:ea typeface="黑体" panose="02010609060101010101" pitchFamily="49" charset="-122"/>
                          <a:cs typeface="+mn-cs"/>
                        </a:rPr>
                        <a:t>q</a:t>
                      </a:r>
                      <a:r>
                        <a:rPr kumimoji="0" lang="en-US" altLang="zh-CN" sz="1400" b="1" kern="1200" baseline="-25000" dirty="0">
                          <a:solidFill>
                            <a:schemeClr val="bg2"/>
                          </a:solidFill>
                          <a:latin typeface="+mj-lt"/>
                          <a:ea typeface="黑体" panose="02010609060101010101" pitchFamily="49" charset="-122"/>
                          <a:cs typeface="+mn-cs"/>
                        </a:rPr>
                        <a:t>2</a:t>
                      </a:r>
                      <a:r>
                        <a:rPr lang="en-US" altLang="zh-CN" sz="1400" b="1" kern="1200" baseline="-25000" dirty="0">
                          <a:solidFill>
                            <a:schemeClr val="bg2"/>
                          </a:solidFill>
                          <a:latin typeface="+mj-lt"/>
                          <a:ea typeface="+mn-ea"/>
                          <a:cs typeface="+mn-cs"/>
                        </a:rPr>
                        <a:t> </a:t>
                      </a:r>
                      <a:r>
                        <a:rPr lang="en-US" altLang="zh-CN" sz="1400" b="1" dirty="0">
                          <a:latin typeface="+mj-lt"/>
                        </a:rPr>
                        <a:t>/ </a:t>
                      </a:r>
                      <a:r>
                        <a:rPr lang="en-US" altLang="zh-CN" sz="1400" b="1" kern="1200" dirty="0">
                          <a:solidFill>
                            <a:srgbClr val="C00000"/>
                          </a:solidFill>
                          <a:latin typeface="+mj-lt"/>
                          <a:ea typeface="+mn-ea"/>
                          <a:cs typeface="+mn-cs"/>
                        </a:rPr>
                        <a:t>1</a:t>
                      </a:r>
                      <a:endParaRPr lang="zh-CN" altLang="en-US" sz="14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dk1"/>
                          </a:solidFill>
                          <a:latin typeface="+mj-lt"/>
                          <a:ea typeface="黑体" panose="02010609060101010101" pitchFamily="49" charset="-122"/>
                          <a:cs typeface="+mn-cs"/>
                        </a:rPr>
                        <a:t>q</a:t>
                      </a:r>
                      <a:r>
                        <a:rPr kumimoji="0" lang="en-US" altLang="zh-CN" sz="1400" b="1" kern="1200" baseline="-25000" dirty="0">
                          <a:solidFill>
                            <a:schemeClr val="bg2"/>
                          </a:solidFill>
                          <a:latin typeface="+mj-lt"/>
                          <a:ea typeface="黑体" panose="02010609060101010101" pitchFamily="49" charset="-122"/>
                          <a:cs typeface="+mn-cs"/>
                        </a:rPr>
                        <a:t>3</a:t>
                      </a:r>
                      <a:r>
                        <a:rPr lang="en-US" altLang="zh-CN" sz="1400" b="1" dirty="0">
                          <a:latin typeface="+mj-lt"/>
                        </a:rPr>
                        <a:t> / </a:t>
                      </a:r>
                      <a:r>
                        <a:rPr lang="en-US" altLang="zh-CN" sz="1400" b="1" kern="1200" dirty="0">
                          <a:solidFill>
                            <a:srgbClr val="C00000"/>
                          </a:solidFill>
                          <a:latin typeface="+mj-lt"/>
                          <a:ea typeface="+mn-ea"/>
                          <a:cs typeface="+mn-cs"/>
                        </a:rPr>
                        <a:t>1</a:t>
                      </a:r>
                      <a:endParaRPr lang="zh-CN" altLang="en-US" sz="1400" b="1" kern="1200" dirty="0">
                        <a:solidFill>
                          <a:srgbClr val="C00000"/>
                        </a:solidFill>
                        <a:latin typeface="+mj-lt"/>
                        <a:ea typeface="+mn-ea"/>
                        <a:cs typeface="+mn-cs"/>
                      </a:endParaRPr>
                    </a:p>
                  </a:txBody>
                  <a:tcPr marL="0" marR="0" marT="0" marB="0" anchor="ctr" anchorCtr="1">
                    <a:noFill/>
                  </a:tcPr>
                </a:tc>
              </a:tr>
              <a:tr h="227696">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dk1"/>
                          </a:solidFill>
                          <a:latin typeface="+mj-lt"/>
                          <a:ea typeface="黑体" panose="02010609060101010101" pitchFamily="49" charset="-122"/>
                          <a:cs typeface="+mn-cs"/>
                        </a:rPr>
                        <a:t>q</a:t>
                      </a:r>
                      <a:r>
                        <a:rPr kumimoji="0" lang="en-US" altLang="zh-CN" sz="1400" b="1" kern="1200" baseline="-25000" dirty="0">
                          <a:solidFill>
                            <a:schemeClr val="bg2"/>
                          </a:solidFill>
                          <a:latin typeface="+mj-lt"/>
                          <a:ea typeface="黑体" panose="02010609060101010101" pitchFamily="49" charset="-122"/>
                          <a:cs typeface="+mn-cs"/>
                        </a:rPr>
                        <a:t>3</a:t>
                      </a:r>
                      <a:endParaRPr lang="zh-CN" altLang="en-US" sz="1400" b="1" kern="1200" baseline="-25000" dirty="0">
                        <a:solidFill>
                          <a:schemeClr val="bg2"/>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dk1"/>
                          </a:solidFill>
                          <a:latin typeface="+mj-lt"/>
                          <a:ea typeface="黑体" panose="02010609060101010101" pitchFamily="49" charset="-122"/>
                          <a:cs typeface="+mn-cs"/>
                        </a:rPr>
                        <a:t>q</a:t>
                      </a:r>
                      <a:r>
                        <a:rPr kumimoji="0" lang="en-US" altLang="zh-CN" sz="1400" b="1" kern="1200" baseline="-25000" dirty="0">
                          <a:solidFill>
                            <a:schemeClr val="bg2"/>
                          </a:solidFill>
                          <a:latin typeface="+mj-lt"/>
                          <a:ea typeface="黑体" panose="02010609060101010101" pitchFamily="49" charset="-122"/>
                          <a:cs typeface="+mn-cs"/>
                        </a:rPr>
                        <a:t>2</a:t>
                      </a:r>
                      <a:r>
                        <a:rPr lang="en-US" altLang="zh-CN" sz="1400" b="1" kern="1200" baseline="-25000" dirty="0">
                          <a:solidFill>
                            <a:schemeClr val="bg2"/>
                          </a:solidFill>
                          <a:latin typeface="+mj-lt"/>
                          <a:ea typeface="+mn-ea"/>
                          <a:cs typeface="+mn-cs"/>
                        </a:rPr>
                        <a:t> </a:t>
                      </a:r>
                      <a:r>
                        <a:rPr lang="en-US" altLang="zh-CN" sz="1400" b="1" dirty="0">
                          <a:solidFill>
                            <a:schemeClr val="bg2"/>
                          </a:solidFill>
                          <a:latin typeface="+mj-lt"/>
                        </a:rPr>
                        <a:t>/ </a:t>
                      </a:r>
                      <a:r>
                        <a:rPr lang="en-US" altLang="zh-CN" sz="1400" b="1" kern="1200" dirty="0">
                          <a:solidFill>
                            <a:srgbClr val="C00000"/>
                          </a:solidFill>
                          <a:latin typeface="+mj-lt"/>
                          <a:ea typeface="+mn-ea"/>
                          <a:cs typeface="+mn-cs"/>
                        </a:rPr>
                        <a:t>1</a:t>
                      </a:r>
                      <a:endParaRPr lang="zh-CN" altLang="en-US" sz="14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dk1"/>
                          </a:solidFill>
                          <a:latin typeface="+mj-lt"/>
                          <a:ea typeface="黑体" panose="02010609060101010101" pitchFamily="49" charset="-122"/>
                          <a:cs typeface="+mn-cs"/>
                        </a:rPr>
                        <a:t>q</a:t>
                      </a:r>
                      <a:r>
                        <a:rPr kumimoji="0" lang="en-US" altLang="zh-CN" sz="1400" b="1" kern="1200" baseline="-25000" dirty="0">
                          <a:solidFill>
                            <a:schemeClr val="bg2"/>
                          </a:solidFill>
                          <a:latin typeface="+mj-lt"/>
                          <a:ea typeface="黑体" panose="02010609060101010101" pitchFamily="49" charset="-122"/>
                          <a:cs typeface="+mn-cs"/>
                        </a:rPr>
                        <a:t>3</a:t>
                      </a:r>
                      <a:r>
                        <a:rPr lang="en-US" altLang="zh-CN" sz="1400" b="1" dirty="0">
                          <a:latin typeface="+mj-lt"/>
                        </a:rPr>
                        <a:t> /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dk1"/>
                          </a:solidFill>
                          <a:latin typeface="+mj-lt"/>
                          <a:ea typeface="黑体" panose="02010609060101010101" pitchFamily="49" charset="-122"/>
                          <a:cs typeface="+mn-cs"/>
                        </a:rPr>
                        <a:t>q</a:t>
                      </a:r>
                      <a:r>
                        <a:rPr kumimoji="0" lang="en-US" altLang="zh-CN" sz="1400" b="1" kern="1200" baseline="-25000" dirty="0">
                          <a:solidFill>
                            <a:schemeClr val="dk1"/>
                          </a:solidFill>
                          <a:latin typeface="+mj-lt"/>
                          <a:ea typeface="黑体" panose="02010609060101010101" pitchFamily="49" charset="-122"/>
                          <a:cs typeface="+mn-cs"/>
                        </a:rPr>
                        <a:t>1</a:t>
                      </a:r>
                      <a:r>
                        <a:rPr lang="en-US" altLang="zh-CN" sz="1400" b="1" kern="1200" baseline="-25000" dirty="0">
                          <a:solidFill>
                            <a:schemeClr val="bg2"/>
                          </a:solidFill>
                          <a:latin typeface="+mj-lt"/>
                          <a:ea typeface="+mn-ea"/>
                          <a:cs typeface="+mn-cs"/>
                        </a:rPr>
                        <a:t> </a:t>
                      </a:r>
                      <a:r>
                        <a:rPr lang="en-US" altLang="zh-CN" sz="1400" b="1" dirty="0">
                          <a:solidFill>
                            <a:schemeClr val="bg2"/>
                          </a:solidFill>
                          <a:latin typeface="+mj-lt"/>
                        </a:rPr>
                        <a:t>/ </a:t>
                      </a:r>
                      <a:r>
                        <a:rPr lang="en-US" altLang="zh-CN" sz="1400" b="1" kern="1200" dirty="0">
                          <a:solidFill>
                            <a:srgbClr val="C00000"/>
                          </a:solidFill>
                          <a:latin typeface="+mj-lt"/>
                          <a:ea typeface="+mn-ea"/>
                          <a:cs typeface="+mn-cs"/>
                        </a:rPr>
                        <a:t>1</a:t>
                      </a:r>
                      <a:endParaRPr lang="zh-CN" altLang="en-US" sz="14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dk1"/>
                          </a:solidFill>
                          <a:latin typeface="+mj-lt"/>
                          <a:ea typeface="黑体" panose="02010609060101010101" pitchFamily="49" charset="-122"/>
                          <a:cs typeface="+mn-cs"/>
                        </a:rPr>
                        <a:t>q</a:t>
                      </a:r>
                      <a:r>
                        <a:rPr kumimoji="0" lang="en-US" altLang="zh-CN" sz="1400" b="1" kern="1200" baseline="-25000" dirty="0">
                          <a:solidFill>
                            <a:schemeClr val="bg2"/>
                          </a:solidFill>
                          <a:latin typeface="+mj-lt"/>
                          <a:ea typeface="黑体" panose="02010609060101010101" pitchFamily="49" charset="-122"/>
                          <a:cs typeface="+mn-cs"/>
                        </a:rPr>
                        <a:t>2</a:t>
                      </a:r>
                      <a:r>
                        <a:rPr lang="en-US" altLang="zh-CN" sz="1400" b="1" kern="1200" baseline="-25000" dirty="0">
                          <a:solidFill>
                            <a:schemeClr val="bg2"/>
                          </a:solidFill>
                          <a:latin typeface="+mj-lt"/>
                          <a:ea typeface="+mn-ea"/>
                          <a:cs typeface="+mn-cs"/>
                        </a:rPr>
                        <a:t> </a:t>
                      </a:r>
                      <a:r>
                        <a:rPr lang="en-US" altLang="zh-CN" sz="1400" b="1" dirty="0">
                          <a:latin typeface="+mj-lt"/>
                        </a:rPr>
                        <a:t>/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r>
              <a:tr h="227696">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dk1"/>
                          </a:solidFill>
                          <a:latin typeface="+mj-lt"/>
                          <a:ea typeface="黑体" panose="02010609060101010101" pitchFamily="49" charset="-122"/>
                          <a:cs typeface="+mn-cs"/>
                        </a:rPr>
                        <a:t>q</a:t>
                      </a:r>
                      <a:r>
                        <a:rPr kumimoji="0" lang="en-US" altLang="zh-CN" sz="1400" b="1" kern="1200" baseline="-25000" dirty="0">
                          <a:solidFill>
                            <a:schemeClr val="dk1"/>
                          </a:solidFill>
                          <a:latin typeface="+mj-lt"/>
                          <a:ea typeface="黑体" panose="02010609060101010101" pitchFamily="49" charset="-122"/>
                          <a:cs typeface="+mn-cs"/>
                        </a:rPr>
                        <a:t>1</a:t>
                      </a:r>
                      <a:endParaRPr lang="zh-CN" altLang="en-US" sz="1400" b="1" kern="1200" baseline="-25000" dirty="0">
                        <a:solidFill>
                          <a:schemeClr val="bg2"/>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dk1"/>
                          </a:solidFill>
                          <a:latin typeface="+mj-lt"/>
                          <a:ea typeface="黑体" panose="02010609060101010101" pitchFamily="49" charset="-122"/>
                          <a:cs typeface="+mn-cs"/>
                        </a:rPr>
                        <a:t>q</a:t>
                      </a:r>
                      <a:r>
                        <a:rPr kumimoji="0" lang="en-US" altLang="zh-CN" sz="1400" b="1" kern="1200" baseline="-25000" dirty="0">
                          <a:solidFill>
                            <a:schemeClr val="bg2"/>
                          </a:solidFill>
                          <a:latin typeface="+mj-lt"/>
                          <a:ea typeface="黑体" panose="02010609060101010101" pitchFamily="49" charset="-122"/>
                          <a:cs typeface="+mn-cs"/>
                        </a:rPr>
                        <a:t>2</a:t>
                      </a:r>
                      <a:r>
                        <a:rPr lang="en-US" altLang="zh-CN" sz="1400" b="1" kern="1200" baseline="-25000" dirty="0">
                          <a:solidFill>
                            <a:schemeClr val="bg2"/>
                          </a:solidFill>
                          <a:latin typeface="+mj-lt"/>
                          <a:ea typeface="+mn-ea"/>
                          <a:cs typeface="+mn-cs"/>
                        </a:rPr>
                        <a:t> </a:t>
                      </a:r>
                      <a:r>
                        <a:rPr lang="en-US" altLang="zh-CN" sz="1400" b="1" dirty="0">
                          <a:latin typeface="+mj-lt"/>
                        </a:rPr>
                        <a:t>/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dk1"/>
                          </a:solidFill>
                          <a:latin typeface="+mj-lt"/>
                          <a:ea typeface="黑体" panose="02010609060101010101" pitchFamily="49" charset="-122"/>
                          <a:cs typeface="+mn-cs"/>
                        </a:rPr>
                        <a:t>q</a:t>
                      </a:r>
                      <a:r>
                        <a:rPr kumimoji="0" lang="en-US" altLang="zh-CN" sz="1400" b="1" kern="1200" baseline="-25000" dirty="0">
                          <a:solidFill>
                            <a:schemeClr val="bg2"/>
                          </a:solidFill>
                          <a:latin typeface="+mj-lt"/>
                          <a:ea typeface="黑体" panose="02010609060101010101" pitchFamily="49" charset="-122"/>
                          <a:cs typeface="+mn-cs"/>
                        </a:rPr>
                        <a:t>2</a:t>
                      </a:r>
                      <a:r>
                        <a:rPr lang="en-US" altLang="zh-CN" sz="1400" b="1" kern="1200" baseline="-25000" dirty="0">
                          <a:solidFill>
                            <a:schemeClr val="bg2"/>
                          </a:solidFill>
                          <a:latin typeface="+mj-lt"/>
                          <a:ea typeface="+mn-ea"/>
                          <a:cs typeface="+mn-cs"/>
                        </a:rPr>
                        <a:t> </a:t>
                      </a:r>
                      <a:r>
                        <a:rPr lang="en-US" altLang="zh-CN" sz="1400" b="1" kern="1200" dirty="0">
                          <a:solidFill>
                            <a:schemeClr val="dk1"/>
                          </a:solidFill>
                          <a:latin typeface="+mj-lt"/>
                          <a:ea typeface="+mn-ea"/>
                          <a:cs typeface="+mn-cs"/>
                        </a:rPr>
                        <a:t>/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dk1"/>
                          </a:solidFill>
                          <a:latin typeface="+mj-lt"/>
                          <a:ea typeface="黑体" panose="02010609060101010101" pitchFamily="49" charset="-122"/>
                          <a:cs typeface="+mn-cs"/>
                        </a:rPr>
                        <a:t>q</a:t>
                      </a:r>
                      <a:r>
                        <a:rPr kumimoji="0" lang="en-US" altLang="zh-CN" sz="1400" b="1" kern="1200" baseline="-25000" dirty="0">
                          <a:solidFill>
                            <a:schemeClr val="bg2"/>
                          </a:solidFill>
                          <a:latin typeface="+mj-lt"/>
                          <a:ea typeface="黑体" panose="02010609060101010101" pitchFamily="49" charset="-122"/>
                          <a:cs typeface="+mn-cs"/>
                        </a:rPr>
                        <a:t>2</a:t>
                      </a:r>
                      <a:r>
                        <a:rPr lang="en-US" altLang="zh-CN" sz="1400" b="1" kern="1200" baseline="-25000" dirty="0">
                          <a:solidFill>
                            <a:schemeClr val="bg2"/>
                          </a:solidFill>
                          <a:latin typeface="+mj-lt"/>
                          <a:ea typeface="+mn-ea"/>
                          <a:cs typeface="+mn-cs"/>
                        </a:rPr>
                        <a:t> </a:t>
                      </a:r>
                      <a:r>
                        <a:rPr lang="en-US" altLang="zh-CN" sz="1400" b="1" dirty="0">
                          <a:latin typeface="+mj-lt"/>
                        </a:rPr>
                        <a:t>/ </a:t>
                      </a:r>
                      <a:r>
                        <a:rPr lang="en-US" altLang="zh-CN" sz="1400" b="1" kern="1200" dirty="0">
                          <a:solidFill>
                            <a:srgbClr val="C00000"/>
                          </a:solidFill>
                          <a:latin typeface="+mj-lt"/>
                          <a:ea typeface="+mn-ea"/>
                          <a:cs typeface="+mn-cs"/>
                        </a:rPr>
                        <a:t>1</a:t>
                      </a:r>
                      <a:endParaRPr lang="zh-CN" altLang="en-US" sz="14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dk1"/>
                          </a:solidFill>
                          <a:latin typeface="+mj-lt"/>
                          <a:ea typeface="黑体" panose="02010609060101010101" pitchFamily="49" charset="-122"/>
                          <a:cs typeface="+mn-cs"/>
                        </a:rPr>
                        <a:t>q</a:t>
                      </a:r>
                      <a:r>
                        <a:rPr kumimoji="0" lang="en-US" altLang="zh-CN" sz="1400" b="1" kern="1200" baseline="-25000" dirty="0">
                          <a:solidFill>
                            <a:schemeClr val="dk1"/>
                          </a:solidFill>
                          <a:latin typeface="+mj-lt"/>
                          <a:ea typeface="黑体" panose="02010609060101010101" pitchFamily="49" charset="-122"/>
                          <a:cs typeface="+mn-cs"/>
                        </a:rPr>
                        <a:t>1</a:t>
                      </a:r>
                      <a:r>
                        <a:rPr lang="en-US" altLang="zh-CN" sz="1400" b="1" kern="1200" baseline="-25000" dirty="0">
                          <a:solidFill>
                            <a:schemeClr val="bg2"/>
                          </a:solidFill>
                          <a:latin typeface="+mj-lt"/>
                          <a:ea typeface="+mn-ea"/>
                          <a:cs typeface="+mn-cs"/>
                        </a:rPr>
                        <a:t> </a:t>
                      </a:r>
                      <a:r>
                        <a:rPr lang="en-US" altLang="zh-CN" sz="1400" b="1" dirty="0">
                          <a:latin typeface="+mj-lt"/>
                        </a:rPr>
                        <a:t>/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r>
            </a:tbl>
          </a:graphicData>
        </a:graphic>
      </p:graphicFrame>
      <p:graphicFrame>
        <p:nvGraphicFramePr>
          <p:cNvPr id="211" name="表格 210"/>
          <p:cNvGraphicFramePr>
            <a:graphicFrameLocks noGrp="1"/>
          </p:cNvGraphicFramePr>
          <p:nvPr/>
        </p:nvGraphicFramePr>
        <p:xfrm>
          <a:off x="4500563" y="3452813"/>
          <a:ext cx="3455988" cy="1123952"/>
        </p:xfrm>
        <a:graphic>
          <a:graphicData uri="http://schemas.openxmlformats.org/drawingml/2006/table">
            <a:tbl>
              <a:tblPr firstRow="1" bandRow="1">
                <a:tableStyleId>{D7AC3CCA-C797-4891-BE02-D94E43425B78}</a:tableStyleId>
              </a:tblPr>
              <a:tblGrid>
                <a:gridCol w="437158"/>
                <a:gridCol w="714838"/>
                <a:gridCol w="767997"/>
                <a:gridCol w="767997"/>
                <a:gridCol w="767997"/>
              </a:tblGrid>
              <a:tr h="21336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kern="1200" baseline="0" dirty="0">
                          <a:latin typeface="黑体" panose="02010609060101010101" pitchFamily="49" charset="-122"/>
                          <a:ea typeface="黑体" panose="02010609060101010101" pitchFamily="49" charset="-122"/>
                        </a:rPr>
                        <a:t>现态</a:t>
                      </a:r>
                      <a:endParaRPr lang="zh-CN" altLang="en-US" sz="1400" b="1" kern="1200" baseline="0" dirty="0">
                        <a:solidFill>
                          <a:schemeClr val="bg2"/>
                        </a:solidFill>
                        <a:latin typeface="黑体" panose="02010609060101010101" pitchFamily="49" charset="-122"/>
                        <a:ea typeface="黑体" panose="02010609060101010101" pitchFamily="49" charset="-122"/>
                        <a:cs typeface="+mn-cs"/>
                      </a:endParaRPr>
                    </a:p>
                  </a:txBody>
                  <a:tcPr marL="0" marR="0" marT="0" marB="0" anchor="ctr" anchorCtr="1">
                    <a:lnB w="12700" cap="flat" cmpd="sng" algn="ctr">
                      <a:noFill/>
                      <a:prstDash val="solid"/>
                      <a:round/>
                      <a:headEnd type="none" w="med" len="med"/>
                      <a:tailEnd type="none" w="med" len="med"/>
                    </a:lnB>
                    <a:solidFill>
                      <a:srgbClr val="FFFF00"/>
                    </a:solidFill>
                  </a:tcPr>
                </a:tc>
                <a:tc gridSpan="4">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kern="1200" dirty="0">
                          <a:latin typeface="+mj-lt"/>
                        </a:rPr>
                        <a:t>Q</a:t>
                      </a:r>
                      <a:r>
                        <a:rPr lang="en-US" altLang="zh-CN" sz="1400" kern="1200" baseline="30000" dirty="0">
                          <a:latin typeface="+mj-lt"/>
                        </a:rPr>
                        <a:t>n+1</a:t>
                      </a:r>
                      <a:r>
                        <a:rPr lang="en-US" altLang="zh-CN" sz="1400" kern="1200" baseline="0" dirty="0">
                          <a:latin typeface="+mj-lt"/>
                        </a:rPr>
                        <a:t>/ </a:t>
                      </a:r>
                      <a:r>
                        <a:rPr lang="en-US" altLang="zh-CN" sz="1400" kern="1200" baseline="0" dirty="0">
                          <a:solidFill>
                            <a:srgbClr val="C00000"/>
                          </a:solidFill>
                          <a:latin typeface="+mj-lt"/>
                        </a:rPr>
                        <a:t>Z</a:t>
                      </a:r>
                      <a:endParaRPr lang="zh-CN" altLang="en-US" sz="1400" b="1" kern="1200" baseline="0" dirty="0">
                        <a:solidFill>
                          <a:srgbClr val="C00000"/>
                        </a:solidFill>
                        <a:latin typeface="+mj-lt"/>
                        <a:ea typeface="+mn-ea"/>
                        <a:cs typeface="+mn-cs"/>
                      </a:endParaRPr>
                    </a:p>
                  </a:txBody>
                  <a:tcPr marL="0" marR="0" marT="0" marB="0" anchor="ctr" anchorCtr="1">
                    <a:solidFill>
                      <a:srgbClr val="FFFF00"/>
                    </a:solidFill>
                  </a:tcPr>
                </a:tc>
                <a:tc hMerge="1">
                  <a:tcPr/>
                </a:tc>
                <a:tc hMerge="1">
                  <a:tcPr/>
                </a:tc>
                <a:tc hMerge="1">
                  <a:tcPr>
                    <a:solidFill>
                      <a:schemeClr val="bg1">
                        <a:lumMod val="20000"/>
                        <a:lumOff val="80000"/>
                      </a:schemeClr>
                    </a:solidFill>
                  </a:tcPr>
                </a:tc>
              </a:tr>
              <a:tr h="227648">
                <a:tc>
                  <a:txBody>
                    <a:bodyPr/>
                    <a:lstStyle/>
                    <a:p>
                      <a:pPr algn="ctr"/>
                      <a:r>
                        <a:rPr lang="en-US" altLang="zh-CN" sz="1400" b="1" dirty="0" err="1">
                          <a:latin typeface="+mj-lt"/>
                        </a:rPr>
                        <a:t>Q</a:t>
                      </a:r>
                      <a:r>
                        <a:rPr lang="en-US" altLang="zh-CN" sz="1400" b="1" baseline="30000" dirty="0" err="1">
                          <a:latin typeface="+mj-lt"/>
                        </a:rPr>
                        <a:t>n</a:t>
                      </a:r>
                      <a:endParaRPr lang="zh-CN" altLang="en-US" sz="1400" b="1" baseline="30000" dirty="0">
                        <a:solidFill>
                          <a:schemeClr val="bg2"/>
                        </a:solidFill>
                        <a:latin typeface="+mj-lt"/>
                      </a:endParaRPr>
                    </a:p>
                  </a:txBody>
                  <a:tcPr marL="0" marR="0" marT="0" marB="0">
                    <a:lnT w="12700" cap="flat" cmpd="sng" algn="ctr">
                      <a:noFill/>
                      <a:prstDash val="solid"/>
                      <a:round/>
                      <a:headEnd type="none" w="med" len="med"/>
                      <a:tailEnd type="none" w="med" len="med"/>
                    </a:lnT>
                    <a:solidFill>
                      <a:srgbClr val="FFFF00"/>
                    </a:solidFill>
                  </a:tcPr>
                </a:tc>
                <a:tc>
                  <a:txBody>
                    <a:bodyPr/>
                    <a:lstStyle/>
                    <a:p>
                      <a:pPr algn="ctr"/>
                      <a:r>
                        <a:rPr lang="en-US" altLang="zh-CN" sz="1400" b="1" dirty="0">
                          <a:solidFill>
                            <a:srgbClr val="0000CC"/>
                          </a:solidFill>
                          <a:latin typeface="+mj-lt"/>
                        </a:rPr>
                        <a:t>X</a:t>
                      </a:r>
                      <a:r>
                        <a:rPr lang="en-US" altLang="zh-CN" sz="1400" b="1" baseline="-25000" dirty="0">
                          <a:solidFill>
                            <a:srgbClr val="0000CC"/>
                          </a:solidFill>
                          <a:latin typeface="+mj-lt"/>
                        </a:rPr>
                        <a:t>1</a:t>
                      </a:r>
                      <a:r>
                        <a:rPr lang="en-US" altLang="zh-CN" sz="1400" b="1" dirty="0">
                          <a:solidFill>
                            <a:srgbClr val="0000CC"/>
                          </a:solidFill>
                          <a:latin typeface="+mj-lt"/>
                        </a:rPr>
                        <a:t>X</a:t>
                      </a:r>
                      <a:r>
                        <a:rPr lang="en-US" altLang="zh-CN" sz="1400" b="1" kern="1200" baseline="-25000" dirty="0">
                          <a:solidFill>
                            <a:srgbClr val="0000CC"/>
                          </a:solidFill>
                          <a:latin typeface="+mj-lt"/>
                          <a:ea typeface="+mn-ea"/>
                          <a:cs typeface="+mn-cs"/>
                        </a:rPr>
                        <a:t>2</a:t>
                      </a:r>
                      <a:r>
                        <a:rPr lang="en-US" altLang="zh-CN" sz="1400" b="1" dirty="0">
                          <a:solidFill>
                            <a:srgbClr val="0000CC"/>
                          </a:solidFill>
                          <a:latin typeface="+mj-lt"/>
                        </a:rPr>
                        <a:t>=00</a:t>
                      </a:r>
                      <a:endParaRPr lang="zh-CN" altLang="en-US" sz="1400" b="1" baseline="30000" dirty="0">
                        <a:solidFill>
                          <a:srgbClr val="0000CC"/>
                        </a:solidFill>
                        <a:latin typeface="+mj-lt"/>
                      </a:endParaRPr>
                    </a:p>
                  </a:txBody>
                  <a:tcPr marL="0" marR="0" marT="0" marB="0">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rgbClr val="0000CC"/>
                          </a:solidFill>
                          <a:latin typeface="+mj-lt"/>
                          <a:ea typeface="+mn-ea"/>
                          <a:cs typeface="+mn-cs"/>
                        </a:rPr>
                        <a:t>X</a:t>
                      </a:r>
                      <a:r>
                        <a:rPr lang="en-US" altLang="zh-CN" sz="1400" b="1" kern="1200" baseline="-25000" dirty="0">
                          <a:solidFill>
                            <a:srgbClr val="0000CC"/>
                          </a:solidFill>
                          <a:latin typeface="+mj-lt"/>
                          <a:ea typeface="+mn-ea"/>
                          <a:cs typeface="+mn-cs"/>
                        </a:rPr>
                        <a:t>1</a:t>
                      </a:r>
                      <a:r>
                        <a:rPr lang="en-US" altLang="zh-CN" sz="1400" b="1" kern="1200" dirty="0">
                          <a:solidFill>
                            <a:srgbClr val="0000CC"/>
                          </a:solidFill>
                          <a:latin typeface="+mj-lt"/>
                          <a:ea typeface="+mn-ea"/>
                          <a:cs typeface="+mn-cs"/>
                        </a:rPr>
                        <a:t>X</a:t>
                      </a:r>
                      <a:r>
                        <a:rPr lang="en-US" altLang="zh-CN" sz="1400" b="1" kern="1200" baseline="-25000" dirty="0">
                          <a:solidFill>
                            <a:srgbClr val="0000CC"/>
                          </a:solidFill>
                          <a:latin typeface="+mj-lt"/>
                          <a:ea typeface="+mn-ea"/>
                          <a:cs typeface="+mn-cs"/>
                        </a:rPr>
                        <a:t>2</a:t>
                      </a:r>
                      <a:r>
                        <a:rPr lang="en-US" altLang="zh-CN" sz="1400" b="1" kern="1200" dirty="0">
                          <a:solidFill>
                            <a:srgbClr val="0000CC"/>
                          </a:solidFill>
                          <a:latin typeface="+mj-lt"/>
                          <a:ea typeface="+mn-ea"/>
                          <a:cs typeface="+mn-cs"/>
                        </a:rPr>
                        <a:t>=01</a:t>
                      </a:r>
                      <a:endParaRPr lang="zh-CN" altLang="en-US" sz="1400" b="1" kern="1200" baseline="30000" dirty="0">
                        <a:solidFill>
                          <a:srgbClr val="0000CC"/>
                        </a:solidFill>
                        <a:latin typeface="+mj-lt"/>
                        <a:ea typeface="+mn-ea"/>
                        <a:cs typeface="+mn-cs"/>
                      </a:endParaRPr>
                    </a:p>
                  </a:txBody>
                  <a:tcPr marL="0" marR="0" marT="0" marB="0">
                    <a:solidFill>
                      <a:srgbClr val="FFFF00"/>
                    </a:solidFill>
                  </a:tcPr>
                </a:tc>
                <a:tc>
                  <a:txBody>
                    <a:bodyPr/>
                    <a:lstStyle/>
                    <a:p>
                      <a:pPr algn="ctr"/>
                      <a:r>
                        <a:rPr lang="en-US" altLang="zh-CN" sz="1400" b="1" dirty="0">
                          <a:solidFill>
                            <a:srgbClr val="0000CC"/>
                          </a:solidFill>
                          <a:latin typeface="+mj-lt"/>
                        </a:rPr>
                        <a:t>X</a:t>
                      </a:r>
                      <a:r>
                        <a:rPr lang="en-US" altLang="zh-CN" sz="1400" b="1" baseline="-25000" dirty="0">
                          <a:solidFill>
                            <a:srgbClr val="0000CC"/>
                          </a:solidFill>
                          <a:latin typeface="+mj-lt"/>
                        </a:rPr>
                        <a:t>1</a:t>
                      </a:r>
                      <a:r>
                        <a:rPr lang="en-US" altLang="zh-CN" sz="1400" b="1" dirty="0">
                          <a:solidFill>
                            <a:srgbClr val="0000CC"/>
                          </a:solidFill>
                          <a:latin typeface="+mj-lt"/>
                        </a:rPr>
                        <a:t>X</a:t>
                      </a:r>
                      <a:r>
                        <a:rPr lang="en-US" altLang="zh-CN" sz="1400" b="1" kern="1200" baseline="-25000" dirty="0">
                          <a:solidFill>
                            <a:srgbClr val="0000CC"/>
                          </a:solidFill>
                          <a:latin typeface="+mj-lt"/>
                          <a:ea typeface="+mn-ea"/>
                          <a:cs typeface="+mn-cs"/>
                        </a:rPr>
                        <a:t>2</a:t>
                      </a:r>
                      <a:r>
                        <a:rPr lang="en-US" altLang="zh-CN" sz="1400" b="1" dirty="0">
                          <a:solidFill>
                            <a:srgbClr val="0000CC"/>
                          </a:solidFill>
                          <a:latin typeface="+mj-lt"/>
                        </a:rPr>
                        <a:t>=10</a:t>
                      </a:r>
                      <a:endParaRPr lang="zh-CN" altLang="en-US" sz="1400" b="1" baseline="30000" dirty="0">
                        <a:solidFill>
                          <a:srgbClr val="0000CC"/>
                        </a:solidFill>
                        <a:latin typeface="+mj-lt"/>
                      </a:endParaRPr>
                    </a:p>
                  </a:txBody>
                  <a:tcPr marL="0" marR="0" marT="0" marB="0">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rgbClr val="0000CC"/>
                          </a:solidFill>
                          <a:latin typeface="+mj-lt"/>
                          <a:ea typeface="+mn-ea"/>
                          <a:cs typeface="+mn-cs"/>
                        </a:rPr>
                        <a:t>X</a:t>
                      </a:r>
                      <a:r>
                        <a:rPr lang="en-US" altLang="zh-CN" sz="1400" b="1" kern="1200" baseline="-25000" dirty="0">
                          <a:solidFill>
                            <a:srgbClr val="0000CC"/>
                          </a:solidFill>
                          <a:latin typeface="+mj-lt"/>
                          <a:ea typeface="+mn-ea"/>
                          <a:cs typeface="+mn-cs"/>
                        </a:rPr>
                        <a:t>1</a:t>
                      </a:r>
                      <a:r>
                        <a:rPr lang="en-US" altLang="zh-CN" sz="1400" b="1" kern="1200" dirty="0">
                          <a:solidFill>
                            <a:srgbClr val="0000CC"/>
                          </a:solidFill>
                          <a:latin typeface="+mj-lt"/>
                          <a:ea typeface="+mn-ea"/>
                          <a:cs typeface="+mn-cs"/>
                        </a:rPr>
                        <a:t>X</a:t>
                      </a:r>
                      <a:r>
                        <a:rPr lang="en-US" altLang="zh-CN" sz="1400" b="1" kern="1200" baseline="-25000" dirty="0">
                          <a:solidFill>
                            <a:srgbClr val="0000CC"/>
                          </a:solidFill>
                          <a:latin typeface="+mj-lt"/>
                          <a:ea typeface="+mn-ea"/>
                          <a:cs typeface="+mn-cs"/>
                        </a:rPr>
                        <a:t>2</a:t>
                      </a:r>
                      <a:r>
                        <a:rPr lang="en-US" altLang="zh-CN" sz="1400" b="1" kern="1200" dirty="0">
                          <a:solidFill>
                            <a:srgbClr val="0000CC"/>
                          </a:solidFill>
                          <a:latin typeface="+mj-lt"/>
                          <a:ea typeface="+mn-ea"/>
                          <a:cs typeface="+mn-cs"/>
                        </a:rPr>
                        <a:t>=11</a:t>
                      </a:r>
                      <a:endParaRPr lang="zh-CN" altLang="en-US" sz="1400" b="1" kern="1200" baseline="30000" dirty="0">
                        <a:solidFill>
                          <a:srgbClr val="0000CC"/>
                        </a:solidFill>
                        <a:latin typeface="+mj-lt"/>
                        <a:ea typeface="+mn-ea"/>
                        <a:cs typeface="+mn-cs"/>
                      </a:endParaRPr>
                    </a:p>
                  </a:txBody>
                  <a:tcPr marL="0" marR="0" marT="0" marB="0">
                    <a:solidFill>
                      <a:srgbClr val="FFFF00"/>
                    </a:solidFill>
                  </a:tcPr>
                </a:tc>
              </a:tr>
              <a:tr h="227648">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dk1"/>
                          </a:solidFill>
                          <a:latin typeface="+mj-lt"/>
                          <a:ea typeface="黑体" panose="02010609060101010101" pitchFamily="49" charset="-122"/>
                          <a:cs typeface="+mn-cs"/>
                        </a:rPr>
                        <a:t>q</a:t>
                      </a:r>
                      <a:r>
                        <a:rPr kumimoji="0" lang="en-US" altLang="zh-CN" sz="1400" b="1" kern="1200" baseline="-25000" dirty="0">
                          <a:solidFill>
                            <a:schemeClr val="dk1"/>
                          </a:solidFill>
                          <a:latin typeface="+mj-lt"/>
                          <a:ea typeface="黑体" panose="02010609060101010101" pitchFamily="49" charset="-122"/>
                          <a:cs typeface="+mn-cs"/>
                        </a:rPr>
                        <a:t>1</a:t>
                      </a:r>
                      <a:endParaRPr lang="zh-CN" altLang="en-US" sz="1400" b="1" kern="1200" baseline="-25000" dirty="0">
                        <a:solidFill>
                          <a:schemeClr val="bg2"/>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dk1"/>
                          </a:solidFill>
                          <a:latin typeface="+mj-lt"/>
                          <a:ea typeface="黑体" panose="02010609060101010101" pitchFamily="49" charset="-122"/>
                          <a:cs typeface="+mn-cs"/>
                        </a:rPr>
                        <a:t>q</a:t>
                      </a:r>
                      <a:r>
                        <a:rPr kumimoji="0" lang="en-US" altLang="zh-CN" sz="1400" b="1" kern="1200" baseline="-25000" dirty="0">
                          <a:solidFill>
                            <a:schemeClr val="bg2"/>
                          </a:solidFill>
                          <a:latin typeface="+mj-lt"/>
                          <a:ea typeface="黑体" panose="02010609060101010101" pitchFamily="49" charset="-122"/>
                          <a:cs typeface="+mn-cs"/>
                        </a:rPr>
                        <a:t>2</a:t>
                      </a:r>
                      <a:r>
                        <a:rPr lang="en-US" altLang="zh-CN" sz="1400" b="1" kern="1200" baseline="-25000" dirty="0">
                          <a:solidFill>
                            <a:schemeClr val="bg2"/>
                          </a:solidFill>
                          <a:latin typeface="+mj-lt"/>
                          <a:ea typeface="+mn-ea"/>
                          <a:cs typeface="+mn-cs"/>
                        </a:rPr>
                        <a:t> </a:t>
                      </a:r>
                      <a:r>
                        <a:rPr lang="en-US" altLang="zh-CN" sz="1400" b="1" dirty="0">
                          <a:latin typeface="+mj-lt"/>
                        </a:rPr>
                        <a:t>/ </a:t>
                      </a:r>
                      <a:r>
                        <a:rPr lang="en-US" altLang="zh-CN" sz="1400" b="1" dirty="0">
                          <a:solidFill>
                            <a:srgbClr val="C00000"/>
                          </a:solidFill>
                          <a:latin typeface="+mj-lt"/>
                        </a:rPr>
                        <a:t>0</a:t>
                      </a:r>
                      <a:endParaRPr lang="zh-CN" altLang="en-US" sz="1400" b="1" dirty="0">
                        <a:solidFill>
                          <a:srgbClr val="C00000"/>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dk1"/>
                          </a:solidFill>
                          <a:latin typeface="+mj-lt"/>
                          <a:ea typeface="黑体" panose="02010609060101010101" pitchFamily="49" charset="-122"/>
                          <a:cs typeface="+mn-cs"/>
                        </a:rPr>
                        <a:t>q</a:t>
                      </a:r>
                      <a:r>
                        <a:rPr kumimoji="0" lang="en-US" altLang="zh-CN" sz="1400" b="1" kern="1200" baseline="-25000" dirty="0">
                          <a:solidFill>
                            <a:schemeClr val="bg2"/>
                          </a:solidFill>
                          <a:latin typeface="+mj-lt"/>
                          <a:ea typeface="黑体" panose="02010609060101010101" pitchFamily="49" charset="-122"/>
                          <a:cs typeface="+mn-cs"/>
                        </a:rPr>
                        <a:t>2</a:t>
                      </a:r>
                      <a:r>
                        <a:rPr lang="en-US" altLang="zh-CN" sz="1400" b="1" kern="1200" baseline="-25000" dirty="0">
                          <a:solidFill>
                            <a:schemeClr val="bg2"/>
                          </a:solidFill>
                          <a:latin typeface="+mj-lt"/>
                          <a:ea typeface="+mn-ea"/>
                          <a:cs typeface="+mn-cs"/>
                        </a:rPr>
                        <a:t> </a:t>
                      </a:r>
                      <a:r>
                        <a:rPr lang="en-US" altLang="zh-CN" sz="1400" b="1" dirty="0">
                          <a:solidFill>
                            <a:schemeClr val="bg2"/>
                          </a:solidFill>
                          <a:latin typeface="+mj-lt"/>
                        </a:rPr>
                        <a:t>/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dk1"/>
                          </a:solidFill>
                          <a:latin typeface="+mj-lt"/>
                          <a:ea typeface="黑体" panose="02010609060101010101" pitchFamily="49" charset="-122"/>
                          <a:cs typeface="+mn-cs"/>
                        </a:rPr>
                        <a:t>q</a:t>
                      </a:r>
                      <a:r>
                        <a:rPr kumimoji="0" lang="en-US" altLang="zh-CN" sz="1400" b="1" kern="1200" baseline="-25000" dirty="0">
                          <a:solidFill>
                            <a:schemeClr val="bg2"/>
                          </a:solidFill>
                          <a:latin typeface="+mj-lt"/>
                          <a:ea typeface="黑体" panose="02010609060101010101" pitchFamily="49" charset="-122"/>
                          <a:cs typeface="+mn-cs"/>
                        </a:rPr>
                        <a:t>2</a:t>
                      </a:r>
                      <a:r>
                        <a:rPr lang="en-US" altLang="zh-CN" sz="1400" b="1" kern="1200" baseline="-25000" dirty="0">
                          <a:solidFill>
                            <a:schemeClr val="bg2"/>
                          </a:solidFill>
                          <a:latin typeface="+mj-lt"/>
                          <a:ea typeface="+mn-ea"/>
                          <a:cs typeface="+mn-cs"/>
                        </a:rPr>
                        <a:t> </a:t>
                      </a:r>
                      <a:r>
                        <a:rPr lang="en-US" altLang="zh-CN" sz="1400" b="1" dirty="0">
                          <a:latin typeface="+mj-lt"/>
                        </a:rPr>
                        <a:t>/ </a:t>
                      </a:r>
                      <a:r>
                        <a:rPr lang="en-US" altLang="zh-CN" sz="1400" b="1" dirty="0">
                          <a:solidFill>
                            <a:srgbClr val="C00000"/>
                          </a:solidFill>
                          <a:latin typeface="+mj-lt"/>
                        </a:rPr>
                        <a:t>1</a:t>
                      </a:r>
                      <a:endParaRPr lang="zh-CN" altLang="en-US" sz="1400" b="1" dirty="0">
                        <a:solidFill>
                          <a:srgbClr val="C00000"/>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dk1"/>
                          </a:solidFill>
                          <a:latin typeface="+mj-lt"/>
                          <a:ea typeface="黑体" panose="02010609060101010101" pitchFamily="49" charset="-122"/>
                          <a:cs typeface="+mn-cs"/>
                        </a:rPr>
                        <a:t>q</a:t>
                      </a:r>
                      <a:r>
                        <a:rPr kumimoji="0" lang="en-US" altLang="zh-CN" sz="1400" b="1" kern="1200" baseline="-25000" dirty="0">
                          <a:solidFill>
                            <a:schemeClr val="dk1"/>
                          </a:solidFill>
                          <a:latin typeface="+mj-lt"/>
                          <a:ea typeface="黑体" panose="02010609060101010101" pitchFamily="49" charset="-122"/>
                          <a:cs typeface="+mn-cs"/>
                        </a:rPr>
                        <a:t>1</a:t>
                      </a:r>
                      <a:r>
                        <a:rPr lang="en-US" altLang="zh-CN" sz="1400" b="1" dirty="0">
                          <a:latin typeface="+mj-lt"/>
                        </a:rPr>
                        <a:t> /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r>
              <a:tr h="227648">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dk1"/>
                          </a:solidFill>
                          <a:latin typeface="+mj-lt"/>
                          <a:ea typeface="黑体" panose="02010609060101010101" pitchFamily="49" charset="-122"/>
                          <a:cs typeface="+mn-cs"/>
                        </a:rPr>
                        <a:t>q</a:t>
                      </a:r>
                      <a:r>
                        <a:rPr kumimoji="0" lang="en-US" altLang="zh-CN" sz="1400" b="1" kern="1200" baseline="-25000" dirty="0">
                          <a:solidFill>
                            <a:schemeClr val="bg2"/>
                          </a:solidFill>
                          <a:latin typeface="+mj-lt"/>
                          <a:ea typeface="黑体" panose="02010609060101010101" pitchFamily="49" charset="-122"/>
                          <a:cs typeface="+mn-cs"/>
                        </a:rPr>
                        <a:t>2</a:t>
                      </a:r>
                      <a:endParaRPr lang="zh-CN" altLang="en-US" sz="1400" b="1" kern="1200" baseline="-25000" dirty="0">
                        <a:solidFill>
                          <a:schemeClr val="bg2"/>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dk1"/>
                          </a:solidFill>
                          <a:latin typeface="+mj-lt"/>
                          <a:ea typeface="黑体" panose="02010609060101010101" pitchFamily="49" charset="-122"/>
                          <a:cs typeface="+mn-cs"/>
                        </a:rPr>
                        <a:t>q</a:t>
                      </a:r>
                      <a:r>
                        <a:rPr kumimoji="0" lang="en-US" altLang="zh-CN" sz="1400" b="1" kern="1200" baseline="-25000" dirty="0">
                          <a:solidFill>
                            <a:schemeClr val="dk1"/>
                          </a:solidFill>
                          <a:latin typeface="+mj-lt"/>
                          <a:ea typeface="黑体" panose="02010609060101010101" pitchFamily="49" charset="-122"/>
                          <a:cs typeface="+mn-cs"/>
                        </a:rPr>
                        <a:t>1</a:t>
                      </a:r>
                      <a:r>
                        <a:rPr lang="en-US" altLang="zh-CN" sz="1400" b="1" kern="1200" baseline="-25000" dirty="0">
                          <a:solidFill>
                            <a:schemeClr val="bg2"/>
                          </a:solidFill>
                          <a:latin typeface="+mj-lt"/>
                          <a:ea typeface="+mn-ea"/>
                          <a:cs typeface="+mn-cs"/>
                        </a:rPr>
                        <a:t> </a:t>
                      </a:r>
                      <a:r>
                        <a:rPr lang="en-US" altLang="zh-CN" sz="1400" b="1" dirty="0">
                          <a:latin typeface="+mj-lt"/>
                        </a:rPr>
                        <a:t>/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dk1"/>
                          </a:solidFill>
                          <a:latin typeface="+mj-lt"/>
                          <a:ea typeface="黑体" panose="02010609060101010101" pitchFamily="49" charset="-122"/>
                          <a:cs typeface="+mn-cs"/>
                        </a:rPr>
                        <a:t>q</a:t>
                      </a:r>
                      <a:r>
                        <a:rPr kumimoji="0" lang="en-US" altLang="zh-CN" sz="1400" b="1" kern="1200" baseline="-25000" dirty="0">
                          <a:solidFill>
                            <a:schemeClr val="bg2"/>
                          </a:solidFill>
                          <a:latin typeface="+mj-lt"/>
                          <a:ea typeface="黑体" panose="02010609060101010101" pitchFamily="49" charset="-122"/>
                          <a:cs typeface="+mn-cs"/>
                        </a:rPr>
                        <a:t>2</a:t>
                      </a:r>
                      <a:r>
                        <a:rPr lang="en-US" altLang="zh-CN" sz="1400" b="1" kern="1200" baseline="-25000" dirty="0">
                          <a:solidFill>
                            <a:schemeClr val="bg2"/>
                          </a:solidFill>
                          <a:latin typeface="+mj-lt"/>
                          <a:ea typeface="+mn-ea"/>
                          <a:cs typeface="+mn-cs"/>
                        </a:rPr>
                        <a:t> </a:t>
                      </a:r>
                      <a:r>
                        <a:rPr lang="en-US" altLang="zh-CN" sz="1400" b="1" dirty="0">
                          <a:latin typeface="+mj-lt"/>
                        </a:rPr>
                        <a:t>/ </a:t>
                      </a:r>
                      <a:r>
                        <a:rPr lang="en-US" altLang="zh-CN" sz="1400" b="1" dirty="0">
                          <a:solidFill>
                            <a:srgbClr val="C00000"/>
                          </a:solidFill>
                          <a:latin typeface="+mj-lt"/>
                        </a:rPr>
                        <a:t>0</a:t>
                      </a:r>
                      <a:endParaRPr lang="zh-CN" altLang="en-US" sz="1400" b="1" dirty="0">
                        <a:solidFill>
                          <a:srgbClr val="C00000"/>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dk1"/>
                          </a:solidFill>
                          <a:latin typeface="+mj-lt"/>
                          <a:ea typeface="黑体" panose="02010609060101010101" pitchFamily="49" charset="-122"/>
                          <a:cs typeface="+mn-cs"/>
                        </a:rPr>
                        <a:t>q</a:t>
                      </a:r>
                      <a:r>
                        <a:rPr kumimoji="0" lang="en-US" altLang="zh-CN" sz="1400" b="1" kern="1200" baseline="-25000" dirty="0">
                          <a:solidFill>
                            <a:schemeClr val="bg2"/>
                          </a:solidFill>
                          <a:latin typeface="+mj-lt"/>
                          <a:ea typeface="黑体" panose="02010609060101010101" pitchFamily="49" charset="-122"/>
                          <a:cs typeface="+mn-cs"/>
                        </a:rPr>
                        <a:t>2</a:t>
                      </a:r>
                      <a:r>
                        <a:rPr lang="en-US" altLang="zh-CN" sz="1400" b="1" kern="1200" baseline="-25000" dirty="0">
                          <a:solidFill>
                            <a:schemeClr val="bg2"/>
                          </a:solidFill>
                          <a:latin typeface="+mj-lt"/>
                          <a:ea typeface="+mn-ea"/>
                          <a:cs typeface="+mn-cs"/>
                        </a:rPr>
                        <a:t> </a:t>
                      </a:r>
                      <a:r>
                        <a:rPr lang="en-US" altLang="zh-CN" sz="1400" b="1" dirty="0">
                          <a:latin typeface="+mj-lt"/>
                        </a:rPr>
                        <a:t>/ </a:t>
                      </a:r>
                      <a:r>
                        <a:rPr lang="en-US" altLang="zh-CN" sz="1400" b="1" kern="1200" dirty="0">
                          <a:solidFill>
                            <a:srgbClr val="C00000"/>
                          </a:solidFill>
                          <a:latin typeface="+mj-lt"/>
                          <a:ea typeface="+mn-ea"/>
                          <a:cs typeface="+mn-cs"/>
                        </a:rPr>
                        <a:t>1</a:t>
                      </a:r>
                      <a:endParaRPr lang="zh-CN" altLang="en-US" sz="14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dk1"/>
                          </a:solidFill>
                          <a:latin typeface="+mj-lt"/>
                          <a:ea typeface="黑体" panose="02010609060101010101" pitchFamily="49" charset="-122"/>
                          <a:cs typeface="+mn-cs"/>
                        </a:rPr>
                        <a:t>q</a:t>
                      </a:r>
                      <a:r>
                        <a:rPr kumimoji="0" lang="en-US" altLang="zh-CN" sz="1400" b="1" kern="1200" baseline="-25000" dirty="0">
                          <a:solidFill>
                            <a:schemeClr val="bg2"/>
                          </a:solidFill>
                          <a:latin typeface="+mj-lt"/>
                          <a:ea typeface="黑体" panose="02010609060101010101" pitchFamily="49" charset="-122"/>
                          <a:cs typeface="+mn-cs"/>
                        </a:rPr>
                        <a:t>3</a:t>
                      </a:r>
                      <a:r>
                        <a:rPr lang="en-US" altLang="zh-CN" sz="1400" b="1" dirty="0">
                          <a:latin typeface="+mj-lt"/>
                        </a:rPr>
                        <a:t> / </a:t>
                      </a:r>
                      <a:r>
                        <a:rPr lang="en-US" altLang="zh-CN" sz="1400" b="1" kern="1200" dirty="0">
                          <a:solidFill>
                            <a:srgbClr val="C00000"/>
                          </a:solidFill>
                          <a:latin typeface="+mj-lt"/>
                          <a:ea typeface="+mn-ea"/>
                          <a:cs typeface="+mn-cs"/>
                        </a:rPr>
                        <a:t>1</a:t>
                      </a:r>
                      <a:endParaRPr lang="zh-CN" altLang="en-US" sz="1400" b="1" kern="1200" dirty="0">
                        <a:solidFill>
                          <a:srgbClr val="C00000"/>
                        </a:solidFill>
                        <a:latin typeface="+mj-lt"/>
                        <a:ea typeface="+mn-ea"/>
                        <a:cs typeface="+mn-cs"/>
                      </a:endParaRPr>
                    </a:p>
                  </a:txBody>
                  <a:tcPr marL="0" marR="0" marT="0" marB="0" anchor="ctr" anchorCtr="1">
                    <a:noFill/>
                  </a:tcPr>
                </a:tc>
              </a:tr>
              <a:tr h="227648">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dk1"/>
                          </a:solidFill>
                          <a:latin typeface="+mj-lt"/>
                          <a:ea typeface="黑体" panose="02010609060101010101" pitchFamily="49" charset="-122"/>
                          <a:cs typeface="+mn-cs"/>
                        </a:rPr>
                        <a:t>q</a:t>
                      </a:r>
                      <a:r>
                        <a:rPr kumimoji="0" lang="en-US" altLang="zh-CN" sz="1400" b="1" kern="1200" baseline="-25000" dirty="0">
                          <a:solidFill>
                            <a:schemeClr val="bg2"/>
                          </a:solidFill>
                          <a:latin typeface="+mj-lt"/>
                          <a:ea typeface="黑体" panose="02010609060101010101" pitchFamily="49" charset="-122"/>
                          <a:cs typeface="+mn-cs"/>
                        </a:rPr>
                        <a:t>3</a:t>
                      </a:r>
                      <a:endParaRPr lang="zh-CN" altLang="en-US" sz="1400" b="1" kern="1200" baseline="-25000" dirty="0">
                        <a:solidFill>
                          <a:schemeClr val="bg2"/>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dk1"/>
                          </a:solidFill>
                          <a:latin typeface="+mj-lt"/>
                          <a:ea typeface="黑体" panose="02010609060101010101" pitchFamily="49" charset="-122"/>
                          <a:cs typeface="+mn-cs"/>
                        </a:rPr>
                        <a:t>q</a:t>
                      </a:r>
                      <a:r>
                        <a:rPr kumimoji="0" lang="en-US" altLang="zh-CN" sz="1400" b="1" kern="1200" baseline="-25000" dirty="0">
                          <a:solidFill>
                            <a:schemeClr val="bg2"/>
                          </a:solidFill>
                          <a:latin typeface="+mj-lt"/>
                          <a:ea typeface="黑体" panose="02010609060101010101" pitchFamily="49" charset="-122"/>
                          <a:cs typeface="+mn-cs"/>
                        </a:rPr>
                        <a:t>2</a:t>
                      </a:r>
                      <a:r>
                        <a:rPr lang="en-US" altLang="zh-CN" sz="1400" b="1" kern="1200" baseline="-25000" dirty="0">
                          <a:solidFill>
                            <a:schemeClr val="bg2"/>
                          </a:solidFill>
                          <a:latin typeface="+mj-lt"/>
                          <a:ea typeface="+mn-ea"/>
                          <a:cs typeface="+mn-cs"/>
                        </a:rPr>
                        <a:t> </a:t>
                      </a:r>
                      <a:r>
                        <a:rPr lang="en-US" altLang="zh-CN" sz="1400" b="1" dirty="0">
                          <a:solidFill>
                            <a:schemeClr val="bg2"/>
                          </a:solidFill>
                          <a:latin typeface="+mj-lt"/>
                        </a:rPr>
                        <a:t>/ </a:t>
                      </a:r>
                      <a:r>
                        <a:rPr lang="en-US" altLang="zh-CN" sz="1400" b="1" kern="1200" dirty="0">
                          <a:solidFill>
                            <a:srgbClr val="C00000"/>
                          </a:solidFill>
                          <a:latin typeface="+mj-lt"/>
                          <a:ea typeface="+mn-ea"/>
                          <a:cs typeface="+mn-cs"/>
                        </a:rPr>
                        <a:t>1</a:t>
                      </a:r>
                      <a:endParaRPr lang="zh-CN" altLang="en-US" sz="14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dk1"/>
                          </a:solidFill>
                          <a:latin typeface="+mj-lt"/>
                          <a:ea typeface="黑体" panose="02010609060101010101" pitchFamily="49" charset="-122"/>
                          <a:cs typeface="+mn-cs"/>
                        </a:rPr>
                        <a:t>q</a:t>
                      </a:r>
                      <a:r>
                        <a:rPr kumimoji="0" lang="en-US" altLang="zh-CN" sz="1400" b="1" kern="1200" baseline="-25000" dirty="0">
                          <a:solidFill>
                            <a:schemeClr val="bg2"/>
                          </a:solidFill>
                          <a:latin typeface="+mj-lt"/>
                          <a:ea typeface="黑体" panose="02010609060101010101" pitchFamily="49" charset="-122"/>
                          <a:cs typeface="+mn-cs"/>
                        </a:rPr>
                        <a:t>3</a:t>
                      </a:r>
                      <a:r>
                        <a:rPr lang="en-US" altLang="zh-CN" sz="1400" b="1" dirty="0">
                          <a:latin typeface="+mj-lt"/>
                        </a:rPr>
                        <a:t> /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dk1"/>
                          </a:solidFill>
                          <a:latin typeface="+mj-lt"/>
                          <a:ea typeface="黑体" panose="02010609060101010101" pitchFamily="49" charset="-122"/>
                          <a:cs typeface="+mn-cs"/>
                        </a:rPr>
                        <a:t>q</a:t>
                      </a:r>
                      <a:r>
                        <a:rPr kumimoji="0" lang="en-US" altLang="zh-CN" sz="1400" b="1" kern="1200" baseline="-25000" dirty="0">
                          <a:solidFill>
                            <a:schemeClr val="dk1"/>
                          </a:solidFill>
                          <a:latin typeface="+mj-lt"/>
                          <a:ea typeface="黑体" panose="02010609060101010101" pitchFamily="49" charset="-122"/>
                          <a:cs typeface="+mn-cs"/>
                        </a:rPr>
                        <a:t>1</a:t>
                      </a:r>
                      <a:r>
                        <a:rPr lang="en-US" altLang="zh-CN" sz="1400" b="1" kern="1200" baseline="-25000" dirty="0">
                          <a:solidFill>
                            <a:schemeClr val="bg2"/>
                          </a:solidFill>
                          <a:latin typeface="+mj-lt"/>
                          <a:ea typeface="+mn-ea"/>
                          <a:cs typeface="+mn-cs"/>
                        </a:rPr>
                        <a:t> </a:t>
                      </a:r>
                      <a:r>
                        <a:rPr lang="en-US" altLang="zh-CN" sz="1400" b="1" dirty="0">
                          <a:solidFill>
                            <a:schemeClr val="bg2"/>
                          </a:solidFill>
                          <a:latin typeface="+mj-lt"/>
                        </a:rPr>
                        <a:t>/ </a:t>
                      </a:r>
                      <a:r>
                        <a:rPr lang="en-US" altLang="zh-CN" sz="1400" b="1" kern="1200" dirty="0">
                          <a:solidFill>
                            <a:srgbClr val="C00000"/>
                          </a:solidFill>
                          <a:latin typeface="+mj-lt"/>
                          <a:ea typeface="+mn-ea"/>
                          <a:cs typeface="+mn-cs"/>
                        </a:rPr>
                        <a:t>1</a:t>
                      </a:r>
                      <a:endParaRPr lang="zh-CN" altLang="en-US" sz="14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dk1"/>
                          </a:solidFill>
                          <a:latin typeface="+mj-lt"/>
                          <a:ea typeface="黑体" panose="02010609060101010101" pitchFamily="49" charset="-122"/>
                          <a:cs typeface="+mn-cs"/>
                        </a:rPr>
                        <a:t>q</a:t>
                      </a:r>
                      <a:r>
                        <a:rPr kumimoji="0" lang="en-US" altLang="zh-CN" sz="1400" b="1" kern="1200" baseline="-25000" dirty="0">
                          <a:solidFill>
                            <a:schemeClr val="bg2"/>
                          </a:solidFill>
                          <a:latin typeface="+mj-lt"/>
                          <a:ea typeface="黑体" panose="02010609060101010101" pitchFamily="49" charset="-122"/>
                          <a:cs typeface="+mn-cs"/>
                        </a:rPr>
                        <a:t>2</a:t>
                      </a:r>
                      <a:r>
                        <a:rPr lang="en-US" altLang="zh-CN" sz="1400" b="1" kern="1200" baseline="-25000" dirty="0">
                          <a:solidFill>
                            <a:schemeClr val="bg2"/>
                          </a:solidFill>
                          <a:latin typeface="+mj-lt"/>
                          <a:ea typeface="+mn-ea"/>
                          <a:cs typeface="+mn-cs"/>
                        </a:rPr>
                        <a:t> </a:t>
                      </a:r>
                      <a:r>
                        <a:rPr lang="en-US" altLang="zh-CN" sz="1400" b="1" dirty="0">
                          <a:latin typeface="+mj-lt"/>
                        </a:rPr>
                        <a:t>/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r>
            </a:tbl>
          </a:graphicData>
        </a:graphic>
      </p:graphicFrame>
      <p:sp>
        <p:nvSpPr>
          <p:cNvPr id="212" name="下箭头 211"/>
          <p:cNvSpPr/>
          <p:nvPr/>
        </p:nvSpPr>
        <p:spPr>
          <a:xfrm>
            <a:off x="2000250" y="2738438"/>
            <a:ext cx="179388" cy="287337"/>
          </a:xfrm>
          <a:prstGeom prst="downArrow">
            <a:avLst>
              <a:gd name="adj1" fmla="val 50000"/>
              <a:gd name="adj2" fmla="val 50055"/>
            </a:avLst>
          </a:prstGeom>
          <a:solidFill>
            <a:schemeClr val="accent1"/>
          </a:solidFill>
          <a:ln w="9525" cap="flat" cmpd="sng">
            <a:solidFill>
              <a:schemeClr val="bg2"/>
            </a:solidFill>
            <a:prstDash val="solid"/>
            <a:roun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213" name="右箭头 212"/>
          <p:cNvSpPr/>
          <p:nvPr/>
        </p:nvSpPr>
        <p:spPr>
          <a:xfrm>
            <a:off x="3962400" y="3881438"/>
            <a:ext cx="323850" cy="179387"/>
          </a:xfrm>
          <a:prstGeom prst="rightArrow">
            <a:avLst>
              <a:gd name="adj1" fmla="val 50000"/>
              <a:gd name="adj2" fmla="val 50147"/>
            </a:avLst>
          </a:prstGeom>
          <a:solidFill>
            <a:schemeClr val="accent1"/>
          </a:solidFill>
          <a:ln w="9525" cap="flat" cmpd="sng">
            <a:solidFill>
              <a:schemeClr val="bg2"/>
            </a:solidFill>
            <a:prstDash val="solid"/>
            <a:roun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52" name="圆角矩形 51"/>
          <p:cNvSpPr/>
          <p:nvPr/>
        </p:nvSpPr>
        <p:spPr>
          <a:xfrm>
            <a:off x="4140200" y="1012825"/>
            <a:ext cx="1944688" cy="1584325"/>
          </a:xfrm>
          <a:prstGeom prst="roundRect">
            <a:avLst>
              <a:gd name="adj" fmla="val 16667"/>
            </a:avLst>
          </a:prstGeom>
          <a:solidFill>
            <a:schemeClr val="tx1"/>
          </a:solidFill>
          <a:ln w="9525">
            <a:noFill/>
          </a:ln>
        </p:spPr>
        <p:txBody>
          <a:bodyPr wrap="none"/>
          <a:p>
            <a:pPr algn="ctr" eaLnBrk="1" hangingPunct="1"/>
            <a:endParaRPr lang="zh-CN" altLang="en-US" dirty="0">
              <a:latin typeface="Times New Roman" panose="02020603050405020304" pitchFamily="18" charset="0"/>
            </a:endParaRPr>
          </a:p>
        </p:txBody>
      </p:sp>
      <p:sp>
        <p:nvSpPr>
          <p:cNvPr id="67755" name="标题 1"/>
          <p:cNvSpPr>
            <a:spLocks noGrp="1"/>
          </p:cNvSpPr>
          <p:nvPr>
            <p:ph type="title"/>
          </p:nvPr>
        </p:nvSpPr>
        <p:spPr>
          <a:xfrm>
            <a:off x="685800" y="80963"/>
            <a:ext cx="7772400" cy="330200"/>
          </a:xfrm>
        </p:spPr>
        <p:txBody>
          <a:bodyPr vert="horz" wrap="square" lIns="92075" tIns="46038" rIns="92075" bIns="46038" anchor="ctr"/>
          <a:p>
            <a:r>
              <a:rPr lang="zh-CN" altLang="en-US" sz="2400" dirty="0">
                <a:solidFill>
                  <a:srgbClr val="0000CC"/>
                </a:solidFill>
                <a:latin typeface="黑体" panose="02010609060101010101" pitchFamily="49" charset="-122"/>
                <a:ea typeface="黑体" panose="02010609060101010101" pitchFamily="49" charset="-122"/>
                <a:cs typeface="+mj-cs"/>
              </a:rPr>
              <a:t>隐含表法</a:t>
            </a:r>
            <a:r>
              <a:rPr lang="zh-CN" altLang="en-US" sz="2400" dirty="0">
                <a:latin typeface="黑体" panose="02010609060101010101" pitchFamily="49" charset="-122"/>
                <a:ea typeface="黑体" panose="02010609060101010101" pitchFamily="49" charset="-122"/>
                <a:cs typeface="+mj-cs"/>
              </a:rPr>
              <a:t>化简状态表</a:t>
            </a:r>
            <a:endParaRPr lang="zh-CN" altLang="en-US" dirty="0">
              <a:latin typeface="黑体" panose="02010609060101010101" pitchFamily="49" charset="-122"/>
              <a:ea typeface="黑体" panose="02010609060101010101" pitchFamily="49" charset="-122"/>
              <a:cs typeface="+mj-cs"/>
            </a:endParaRPr>
          </a:p>
        </p:txBody>
      </p:sp>
      <p:sp>
        <p:nvSpPr>
          <p:cNvPr id="2" name="灯片编号占位符 1"/>
          <p:cNvSpPr txBox="1">
            <a:spLocks noGrp="1"/>
          </p:cNvSpPr>
          <p:nvPr>
            <p:ph type="sldNum" sz="quarter" idx="4"/>
          </p:nvPr>
        </p:nvSpPr>
        <p:spPr bwMode="auto"/>
        <p:txBody>
          <a:bodyPr wrap="square" lIns="92075" tIns="46038" rIns="92075" bIns="46038" numCol="1" anchor="ctr"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000" dirty="0"/>
            </a:fld>
            <a:endParaRPr lang="en-US" altLang="zh-CN" sz="10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6" fill="hold" grpId="0" nodeType="clickEffect">
                                  <p:stCondLst>
                                    <p:cond delay="0"/>
                                  </p:stCondLst>
                                  <p:childTnLst>
                                    <p:set>
                                      <p:cBhvr>
                                        <p:cTn id="10" dur="1" fill="hold">
                                          <p:stCondLst>
                                            <p:cond delay="0"/>
                                          </p:stCondLst>
                                        </p:cTn>
                                        <p:tgtEl>
                                          <p:spTgt spid="174"/>
                                        </p:tgtEl>
                                        <p:attrNameLst>
                                          <p:attrName>style.visibility</p:attrName>
                                        </p:attrNameLst>
                                      </p:cBhvr>
                                      <p:to>
                                        <p:strVal val="visible"/>
                                      </p:to>
                                    </p:set>
                                    <p:animEffect transition="in" filter="barn(inHorizontal)">
                                      <p:cBhvr>
                                        <p:cTn id="11" dur="500"/>
                                        <p:tgtEl>
                                          <p:spTgt spid="174"/>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6" fill="hold" nodeType="clickEffect">
                                  <p:stCondLst>
                                    <p:cond delay="0"/>
                                  </p:stCondLst>
                                  <p:childTnLst>
                                    <p:set>
                                      <p:cBhvr>
                                        <p:cTn id="15" dur="1" fill="hold">
                                          <p:stCondLst>
                                            <p:cond delay="0"/>
                                          </p:stCondLst>
                                        </p:cTn>
                                        <p:tgtEl>
                                          <p:spTgt spid="178"/>
                                        </p:tgtEl>
                                        <p:attrNameLst>
                                          <p:attrName>style.visibility</p:attrName>
                                        </p:attrNameLst>
                                      </p:cBhvr>
                                      <p:to>
                                        <p:strVal val="visible"/>
                                      </p:to>
                                    </p:set>
                                    <p:animEffect transition="in" filter="barn(inHorizontal)">
                                      <p:cBhvr>
                                        <p:cTn id="16" dur="500"/>
                                        <p:tgtEl>
                                          <p:spTgt spid="178"/>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6" fill="hold" grpId="0" nodeType="clickEffect">
                                  <p:stCondLst>
                                    <p:cond delay="0"/>
                                  </p:stCondLst>
                                  <p:childTnLst>
                                    <p:set>
                                      <p:cBhvr>
                                        <p:cTn id="20" dur="1" fill="hold">
                                          <p:stCondLst>
                                            <p:cond delay="0"/>
                                          </p:stCondLst>
                                        </p:cTn>
                                        <p:tgtEl>
                                          <p:spTgt spid="177"/>
                                        </p:tgtEl>
                                        <p:attrNameLst>
                                          <p:attrName>style.visibility</p:attrName>
                                        </p:attrNameLst>
                                      </p:cBhvr>
                                      <p:to>
                                        <p:strVal val="visible"/>
                                      </p:to>
                                    </p:set>
                                    <p:animEffect transition="in" filter="barn(inHorizontal)">
                                      <p:cBhvr>
                                        <p:cTn id="21" dur="500"/>
                                        <p:tgtEl>
                                          <p:spTgt spid="177"/>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6" fill="hold" grpId="0" nodeType="clickEffect">
                                  <p:stCondLst>
                                    <p:cond delay="0"/>
                                  </p:stCondLst>
                                  <p:childTnLst>
                                    <p:set>
                                      <p:cBhvr>
                                        <p:cTn id="25" dur="1" fill="hold">
                                          <p:stCondLst>
                                            <p:cond delay="0"/>
                                          </p:stCondLst>
                                        </p:cTn>
                                        <p:tgtEl>
                                          <p:spTgt spid="179"/>
                                        </p:tgtEl>
                                        <p:attrNameLst>
                                          <p:attrName>style.visibility</p:attrName>
                                        </p:attrNameLst>
                                      </p:cBhvr>
                                      <p:to>
                                        <p:strVal val="visible"/>
                                      </p:to>
                                    </p:set>
                                    <p:animEffect transition="in" filter="barn(inHorizontal)">
                                      <p:cBhvr>
                                        <p:cTn id="26" dur="500"/>
                                        <p:tgtEl>
                                          <p:spTgt spid="179"/>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6" fill="hold" grpId="0" nodeType="clickEffect">
                                  <p:stCondLst>
                                    <p:cond delay="0"/>
                                  </p:stCondLst>
                                  <p:childTnLst>
                                    <p:set>
                                      <p:cBhvr>
                                        <p:cTn id="30" dur="1" fill="hold">
                                          <p:stCondLst>
                                            <p:cond delay="0"/>
                                          </p:stCondLst>
                                        </p:cTn>
                                        <p:tgtEl>
                                          <p:spTgt spid="181"/>
                                        </p:tgtEl>
                                        <p:attrNameLst>
                                          <p:attrName>style.visibility</p:attrName>
                                        </p:attrNameLst>
                                      </p:cBhvr>
                                      <p:to>
                                        <p:strVal val="visible"/>
                                      </p:to>
                                    </p:set>
                                    <p:animEffect transition="in" filter="barn(inHorizontal)">
                                      <p:cBhvr>
                                        <p:cTn id="31" dur="500"/>
                                        <p:tgtEl>
                                          <p:spTgt spid="181"/>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6" fill="hold" grpId="0" nodeType="clickEffect">
                                  <p:stCondLst>
                                    <p:cond delay="0"/>
                                  </p:stCondLst>
                                  <p:childTnLst>
                                    <p:set>
                                      <p:cBhvr>
                                        <p:cTn id="35" dur="1" fill="hold">
                                          <p:stCondLst>
                                            <p:cond delay="0"/>
                                          </p:stCondLst>
                                        </p:cTn>
                                        <p:tgtEl>
                                          <p:spTgt spid="182"/>
                                        </p:tgtEl>
                                        <p:attrNameLst>
                                          <p:attrName>style.visibility</p:attrName>
                                        </p:attrNameLst>
                                      </p:cBhvr>
                                      <p:to>
                                        <p:strVal val="visible"/>
                                      </p:to>
                                    </p:set>
                                    <p:animEffect transition="in" filter="barn(inHorizontal)">
                                      <p:cBhvr>
                                        <p:cTn id="36" dur="500"/>
                                        <p:tgtEl>
                                          <p:spTgt spid="182"/>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6" fill="hold" grpId="0" nodeType="clickEffect">
                                  <p:stCondLst>
                                    <p:cond delay="0"/>
                                  </p:stCondLst>
                                  <p:childTnLst>
                                    <p:set>
                                      <p:cBhvr>
                                        <p:cTn id="40" dur="1" fill="hold">
                                          <p:stCondLst>
                                            <p:cond delay="0"/>
                                          </p:stCondLst>
                                        </p:cTn>
                                        <p:tgtEl>
                                          <p:spTgt spid="184"/>
                                        </p:tgtEl>
                                        <p:attrNameLst>
                                          <p:attrName>style.visibility</p:attrName>
                                        </p:attrNameLst>
                                      </p:cBhvr>
                                      <p:to>
                                        <p:strVal val="visible"/>
                                      </p:to>
                                    </p:set>
                                    <p:animEffect transition="in" filter="barn(inHorizontal)">
                                      <p:cBhvr>
                                        <p:cTn id="41" dur="500"/>
                                        <p:tgtEl>
                                          <p:spTgt spid="184"/>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6" fill="hold" grpId="0" nodeType="clickEffect">
                                  <p:stCondLst>
                                    <p:cond delay="0"/>
                                  </p:stCondLst>
                                  <p:childTnLst>
                                    <p:set>
                                      <p:cBhvr>
                                        <p:cTn id="45" dur="1" fill="hold">
                                          <p:stCondLst>
                                            <p:cond delay="0"/>
                                          </p:stCondLst>
                                        </p:cTn>
                                        <p:tgtEl>
                                          <p:spTgt spid="185"/>
                                        </p:tgtEl>
                                        <p:attrNameLst>
                                          <p:attrName>style.visibility</p:attrName>
                                        </p:attrNameLst>
                                      </p:cBhvr>
                                      <p:to>
                                        <p:strVal val="visible"/>
                                      </p:to>
                                    </p:set>
                                    <p:animEffect transition="in" filter="barn(inHorizontal)">
                                      <p:cBhvr>
                                        <p:cTn id="46" dur="500"/>
                                        <p:tgtEl>
                                          <p:spTgt spid="185"/>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6" fill="hold" grpId="0" nodeType="clickEffect">
                                  <p:stCondLst>
                                    <p:cond delay="0"/>
                                  </p:stCondLst>
                                  <p:childTnLst>
                                    <p:set>
                                      <p:cBhvr>
                                        <p:cTn id="50" dur="1" fill="hold">
                                          <p:stCondLst>
                                            <p:cond delay="0"/>
                                          </p:stCondLst>
                                        </p:cTn>
                                        <p:tgtEl>
                                          <p:spTgt spid="186"/>
                                        </p:tgtEl>
                                        <p:attrNameLst>
                                          <p:attrName>style.visibility</p:attrName>
                                        </p:attrNameLst>
                                      </p:cBhvr>
                                      <p:to>
                                        <p:strVal val="visible"/>
                                      </p:to>
                                    </p:set>
                                    <p:animEffect transition="in" filter="barn(inHorizontal)">
                                      <p:cBhvr>
                                        <p:cTn id="51" dur="500"/>
                                        <p:tgtEl>
                                          <p:spTgt spid="186"/>
                                        </p:tgtEl>
                                      </p:cBhvr>
                                    </p:animEffect>
                                  </p:childTnLst>
                                </p:cTn>
                              </p:par>
                            </p:childTnLst>
                          </p:cTn>
                        </p:par>
                      </p:childTnLst>
                    </p:cTn>
                  </p:par>
                  <p:par>
                    <p:cTn id="52" fill="hold">
                      <p:stCondLst>
                        <p:cond delay="indefinite"/>
                      </p:stCondLst>
                      <p:childTnLst>
                        <p:par>
                          <p:cTn id="53" fill="hold">
                            <p:stCondLst>
                              <p:cond delay="0"/>
                            </p:stCondLst>
                            <p:childTnLst>
                              <p:par>
                                <p:cTn id="54" presetID="16" presetClass="entr" presetSubtype="26" fill="hold" grpId="0" nodeType="clickEffect">
                                  <p:stCondLst>
                                    <p:cond delay="0"/>
                                  </p:stCondLst>
                                  <p:childTnLst>
                                    <p:set>
                                      <p:cBhvr>
                                        <p:cTn id="55" dur="1" fill="hold">
                                          <p:stCondLst>
                                            <p:cond delay="0"/>
                                          </p:stCondLst>
                                        </p:cTn>
                                        <p:tgtEl>
                                          <p:spTgt spid="188"/>
                                        </p:tgtEl>
                                        <p:attrNameLst>
                                          <p:attrName>style.visibility</p:attrName>
                                        </p:attrNameLst>
                                      </p:cBhvr>
                                      <p:to>
                                        <p:strVal val="visible"/>
                                      </p:to>
                                    </p:set>
                                    <p:animEffect transition="in" filter="barn(inHorizontal)">
                                      <p:cBhvr>
                                        <p:cTn id="56" dur="500"/>
                                        <p:tgtEl>
                                          <p:spTgt spid="188"/>
                                        </p:tgtEl>
                                      </p:cBhvr>
                                    </p:animEffect>
                                  </p:childTnLst>
                                </p:cTn>
                              </p:par>
                            </p:childTnLst>
                          </p:cTn>
                        </p:par>
                      </p:childTnLst>
                    </p:cTn>
                  </p:par>
                  <p:par>
                    <p:cTn id="57" fill="hold">
                      <p:stCondLst>
                        <p:cond delay="indefinite"/>
                      </p:stCondLst>
                      <p:childTnLst>
                        <p:par>
                          <p:cTn id="58" fill="hold">
                            <p:stCondLst>
                              <p:cond delay="0"/>
                            </p:stCondLst>
                            <p:childTnLst>
                              <p:par>
                                <p:cTn id="59" presetID="16" presetClass="entr" presetSubtype="26" fill="hold" grpId="0" nodeType="clickEffect">
                                  <p:stCondLst>
                                    <p:cond delay="0"/>
                                  </p:stCondLst>
                                  <p:childTnLst>
                                    <p:set>
                                      <p:cBhvr>
                                        <p:cTn id="60" dur="1" fill="hold">
                                          <p:stCondLst>
                                            <p:cond delay="0"/>
                                          </p:stCondLst>
                                        </p:cTn>
                                        <p:tgtEl>
                                          <p:spTgt spid="196"/>
                                        </p:tgtEl>
                                        <p:attrNameLst>
                                          <p:attrName>style.visibility</p:attrName>
                                        </p:attrNameLst>
                                      </p:cBhvr>
                                      <p:to>
                                        <p:strVal val="visible"/>
                                      </p:to>
                                    </p:set>
                                    <p:animEffect transition="in" filter="barn(inHorizontal)">
                                      <p:cBhvr>
                                        <p:cTn id="61" dur="500"/>
                                        <p:tgtEl>
                                          <p:spTgt spid="196"/>
                                        </p:tgtEl>
                                      </p:cBhvr>
                                    </p:animEffect>
                                  </p:childTnLst>
                                </p:cTn>
                              </p:par>
                            </p:childTnLst>
                          </p:cTn>
                        </p:par>
                      </p:childTnLst>
                    </p:cTn>
                  </p:par>
                  <p:par>
                    <p:cTn id="62" fill="hold">
                      <p:stCondLst>
                        <p:cond delay="indefinite"/>
                      </p:stCondLst>
                      <p:childTnLst>
                        <p:par>
                          <p:cTn id="63" fill="hold">
                            <p:stCondLst>
                              <p:cond delay="0"/>
                            </p:stCondLst>
                            <p:childTnLst>
                              <p:par>
                                <p:cTn id="64" presetID="16" presetClass="entr" presetSubtype="26" fill="hold" grpId="0" nodeType="clickEffect">
                                  <p:stCondLst>
                                    <p:cond delay="0"/>
                                  </p:stCondLst>
                                  <p:childTnLst>
                                    <p:set>
                                      <p:cBhvr>
                                        <p:cTn id="65" dur="1" fill="hold">
                                          <p:stCondLst>
                                            <p:cond delay="0"/>
                                          </p:stCondLst>
                                        </p:cTn>
                                        <p:tgtEl>
                                          <p:spTgt spid="197"/>
                                        </p:tgtEl>
                                        <p:attrNameLst>
                                          <p:attrName>style.visibility</p:attrName>
                                        </p:attrNameLst>
                                      </p:cBhvr>
                                      <p:to>
                                        <p:strVal val="visible"/>
                                      </p:to>
                                    </p:set>
                                    <p:animEffect transition="in" filter="barn(inHorizontal)">
                                      <p:cBhvr>
                                        <p:cTn id="66" dur="500"/>
                                        <p:tgtEl>
                                          <p:spTgt spid="197"/>
                                        </p:tgtEl>
                                      </p:cBhvr>
                                    </p:animEffect>
                                  </p:childTnLst>
                                </p:cTn>
                              </p:par>
                            </p:childTnLst>
                          </p:cTn>
                        </p:par>
                        <p:par>
                          <p:cTn id="67" fill="hold">
                            <p:stCondLst>
                              <p:cond delay="500"/>
                            </p:stCondLst>
                            <p:childTnLst>
                              <p:par>
                                <p:cTn id="68" presetID="9" presetClass="entr" presetSubtype="0" fill="hold" nodeType="afterEffect">
                                  <p:stCondLst>
                                    <p:cond delay="0"/>
                                  </p:stCondLst>
                                  <p:childTnLst>
                                    <p:set>
                                      <p:cBhvr>
                                        <p:cTn id="69" dur="1" fill="hold">
                                          <p:stCondLst>
                                            <p:cond delay="0"/>
                                          </p:stCondLst>
                                        </p:cTn>
                                        <p:tgtEl>
                                          <p:spTgt spid="199"/>
                                        </p:tgtEl>
                                        <p:attrNameLst>
                                          <p:attrName>style.visibility</p:attrName>
                                        </p:attrNameLst>
                                      </p:cBhvr>
                                      <p:to>
                                        <p:strVal val="visible"/>
                                      </p:to>
                                    </p:set>
                                    <p:animEffect transition="in" filter="dissolve">
                                      <p:cBhvr>
                                        <p:cTn id="70" dur="500"/>
                                        <p:tgtEl>
                                          <p:spTgt spid="199"/>
                                        </p:tgtEl>
                                      </p:cBhvr>
                                    </p:animEffect>
                                  </p:childTnLst>
                                </p:cTn>
                              </p:par>
                            </p:childTnLst>
                          </p:cTn>
                        </p:par>
                      </p:childTnLst>
                    </p:cTn>
                  </p:par>
                  <p:par>
                    <p:cTn id="71" fill="hold">
                      <p:stCondLst>
                        <p:cond delay="indefinite"/>
                      </p:stCondLst>
                      <p:childTnLst>
                        <p:par>
                          <p:cTn id="72" fill="hold">
                            <p:stCondLst>
                              <p:cond delay="0"/>
                            </p:stCondLst>
                            <p:childTnLst>
                              <p:par>
                                <p:cTn id="73" presetID="4" presetClass="entr" presetSubtype="16" fill="hold" grpId="0" nodeType="clickEffect">
                                  <p:stCondLst>
                                    <p:cond delay="0"/>
                                  </p:stCondLst>
                                  <p:childTnLst>
                                    <p:set>
                                      <p:cBhvr>
                                        <p:cTn id="74" dur="1" fill="hold">
                                          <p:stCondLst>
                                            <p:cond delay="0"/>
                                          </p:stCondLst>
                                        </p:cTn>
                                        <p:tgtEl>
                                          <p:spTgt spid="206"/>
                                        </p:tgtEl>
                                        <p:attrNameLst>
                                          <p:attrName>style.visibility</p:attrName>
                                        </p:attrNameLst>
                                      </p:cBhvr>
                                      <p:to>
                                        <p:strVal val="visible"/>
                                      </p:to>
                                    </p:set>
                                    <p:animEffect transition="in" filter="box(in)">
                                      <p:cBhvr>
                                        <p:cTn id="75" dur="500"/>
                                        <p:tgtEl>
                                          <p:spTgt spid="206"/>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nodeType="clickEffect">
                                  <p:stCondLst>
                                    <p:cond delay="0"/>
                                  </p:stCondLst>
                                  <p:childTnLst>
                                    <p:set>
                                      <p:cBhvr>
                                        <p:cTn id="79" dur="1" fill="hold">
                                          <p:stCondLst>
                                            <p:cond delay="0"/>
                                          </p:stCondLst>
                                        </p:cTn>
                                        <p:tgtEl>
                                          <p:spTgt spid="53"/>
                                        </p:tgtEl>
                                        <p:attrNameLst>
                                          <p:attrName>style.visibility</p:attrName>
                                        </p:attrNameLst>
                                      </p:cBhvr>
                                      <p:to>
                                        <p:strVal val="visible"/>
                                      </p:to>
                                    </p:set>
                                    <p:animEffect transition="in" filter="dissolve">
                                      <p:cBhvr>
                                        <p:cTn id="80" dur="500"/>
                                        <p:tgtEl>
                                          <p:spTgt spid="53"/>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ntr" presetSubtype="0" fill="hold" grpId="0" nodeType="clickEffect">
                                  <p:stCondLst>
                                    <p:cond delay="0"/>
                                  </p:stCondLst>
                                  <p:childTnLst>
                                    <p:set>
                                      <p:cBhvr>
                                        <p:cTn id="84" dur="1" fill="hold">
                                          <p:stCondLst>
                                            <p:cond delay="0"/>
                                          </p:stCondLst>
                                        </p:cTn>
                                        <p:tgtEl>
                                          <p:spTgt spid="212"/>
                                        </p:tgtEl>
                                        <p:attrNameLst>
                                          <p:attrName>style.visibility</p:attrName>
                                        </p:attrNameLst>
                                      </p:cBhvr>
                                      <p:to>
                                        <p:strVal val="visible"/>
                                      </p:to>
                                    </p:set>
                                    <p:animEffect transition="in" filter="dissolve">
                                      <p:cBhvr>
                                        <p:cTn id="85" dur="500"/>
                                        <p:tgtEl>
                                          <p:spTgt spid="212"/>
                                        </p:tgtEl>
                                      </p:cBhvr>
                                    </p:animEffect>
                                  </p:childTnLst>
                                </p:cTn>
                              </p:par>
                            </p:childTnLst>
                          </p:cTn>
                        </p:par>
                        <p:par>
                          <p:cTn id="86" fill="hold">
                            <p:stCondLst>
                              <p:cond delay="500"/>
                            </p:stCondLst>
                            <p:childTnLst>
                              <p:par>
                                <p:cTn id="87" presetID="9" presetClass="entr" presetSubtype="0" fill="hold" nodeType="afterEffect">
                                  <p:stCondLst>
                                    <p:cond delay="0"/>
                                  </p:stCondLst>
                                  <p:childTnLst>
                                    <p:set>
                                      <p:cBhvr>
                                        <p:cTn id="88" dur="1" fill="hold">
                                          <p:stCondLst>
                                            <p:cond delay="0"/>
                                          </p:stCondLst>
                                        </p:cTn>
                                        <p:tgtEl>
                                          <p:spTgt spid="210"/>
                                        </p:tgtEl>
                                        <p:attrNameLst>
                                          <p:attrName>style.visibility</p:attrName>
                                        </p:attrNameLst>
                                      </p:cBhvr>
                                      <p:to>
                                        <p:strVal val="visible"/>
                                      </p:to>
                                    </p:set>
                                    <p:animEffect transition="in" filter="dissolve">
                                      <p:cBhvr>
                                        <p:cTn id="89" dur="500"/>
                                        <p:tgtEl>
                                          <p:spTgt spid="210"/>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55"/>
                                        </p:tgtEl>
                                        <p:attrNameLst>
                                          <p:attrName>style.visibility</p:attrName>
                                        </p:attrNameLst>
                                      </p:cBhvr>
                                      <p:to>
                                        <p:strVal val="visible"/>
                                      </p:to>
                                    </p:set>
                                    <p:animEffect transition="in" filter="dissolve">
                                      <p:cBhvr>
                                        <p:cTn id="94" dur="500"/>
                                        <p:tgtEl>
                                          <p:spTgt spid="55"/>
                                        </p:tgtEl>
                                      </p:cBhvr>
                                    </p:animEffect>
                                  </p:childTnLst>
                                </p:cTn>
                              </p:par>
                            </p:childTnLst>
                          </p:cTn>
                        </p:par>
                        <p:par>
                          <p:cTn id="95" fill="hold">
                            <p:stCondLst>
                              <p:cond delay="500"/>
                            </p:stCondLst>
                            <p:childTnLst>
                              <p:par>
                                <p:cTn id="96" presetID="9" presetClass="entr" presetSubtype="0" fill="hold" grpId="0" nodeType="afterEffect">
                                  <p:stCondLst>
                                    <p:cond delay="0"/>
                                  </p:stCondLst>
                                  <p:childTnLst>
                                    <p:set>
                                      <p:cBhvr>
                                        <p:cTn id="97" dur="1" fill="hold">
                                          <p:stCondLst>
                                            <p:cond delay="0"/>
                                          </p:stCondLst>
                                        </p:cTn>
                                        <p:tgtEl>
                                          <p:spTgt spid="56"/>
                                        </p:tgtEl>
                                        <p:attrNameLst>
                                          <p:attrName>style.visibility</p:attrName>
                                        </p:attrNameLst>
                                      </p:cBhvr>
                                      <p:to>
                                        <p:strVal val="visible"/>
                                      </p:to>
                                    </p:set>
                                    <p:animEffect transition="in" filter="dissolve">
                                      <p:cBhvr>
                                        <p:cTn id="98" dur="500"/>
                                        <p:tgtEl>
                                          <p:spTgt spid="56"/>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grpId="0" nodeType="clickEffect">
                                  <p:stCondLst>
                                    <p:cond delay="0"/>
                                  </p:stCondLst>
                                  <p:childTnLst>
                                    <p:set>
                                      <p:cBhvr>
                                        <p:cTn id="102" dur="1" fill="hold">
                                          <p:stCondLst>
                                            <p:cond delay="0"/>
                                          </p:stCondLst>
                                        </p:cTn>
                                        <p:tgtEl>
                                          <p:spTgt spid="54"/>
                                        </p:tgtEl>
                                        <p:attrNameLst>
                                          <p:attrName>style.visibility</p:attrName>
                                        </p:attrNameLst>
                                      </p:cBhvr>
                                      <p:to>
                                        <p:strVal val="visible"/>
                                      </p:to>
                                    </p:set>
                                    <p:animEffect transition="in" filter="dissolve">
                                      <p:cBhvr>
                                        <p:cTn id="103" dur="500"/>
                                        <p:tgtEl>
                                          <p:spTgt spid="54"/>
                                        </p:tgtEl>
                                      </p:cBhvr>
                                    </p:animEffect>
                                  </p:childTnLst>
                                </p:cTn>
                              </p:par>
                            </p:childTnLst>
                          </p:cTn>
                        </p:par>
                      </p:childTnLst>
                    </p:cTn>
                  </p:par>
                  <p:par>
                    <p:cTn id="104" fill="hold">
                      <p:stCondLst>
                        <p:cond delay="indefinite"/>
                      </p:stCondLst>
                      <p:childTnLst>
                        <p:par>
                          <p:cTn id="105" fill="hold">
                            <p:stCondLst>
                              <p:cond delay="0"/>
                            </p:stCondLst>
                            <p:childTnLst>
                              <p:par>
                                <p:cTn id="106" presetID="4" presetClass="entr" presetSubtype="16" fill="hold" grpId="0" nodeType="clickEffect">
                                  <p:stCondLst>
                                    <p:cond delay="0"/>
                                  </p:stCondLst>
                                  <p:childTnLst>
                                    <p:set>
                                      <p:cBhvr>
                                        <p:cTn id="107" dur="1" fill="hold">
                                          <p:stCondLst>
                                            <p:cond delay="0"/>
                                          </p:stCondLst>
                                        </p:cTn>
                                        <p:tgtEl>
                                          <p:spTgt spid="213"/>
                                        </p:tgtEl>
                                        <p:attrNameLst>
                                          <p:attrName>style.visibility</p:attrName>
                                        </p:attrNameLst>
                                      </p:cBhvr>
                                      <p:to>
                                        <p:strVal val="visible"/>
                                      </p:to>
                                    </p:set>
                                    <p:animEffect transition="in" filter="box(in)">
                                      <p:cBhvr>
                                        <p:cTn id="108" dur="500"/>
                                        <p:tgtEl>
                                          <p:spTgt spid="213"/>
                                        </p:tgtEl>
                                      </p:cBhvr>
                                    </p:animEffect>
                                  </p:childTnLst>
                                </p:cTn>
                              </p:par>
                            </p:childTnLst>
                          </p:cTn>
                        </p:par>
                        <p:par>
                          <p:cTn id="109" fill="hold">
                            <p:stCondLst>
                              <p:cond delay="500"/>
                            </p:stCondLst>
                            <p:childTnLst>
                              <p:par>
                                <p:cTn id="110" presetID="9" presetClass="entr" presetSubtype="0" fill="hold" nodeType="afterEffect">
                                  <p:stCondLst>
                                    <p:cond delay="0"/>
                                  </p:stCondLst>
                                  <p:childTnLst>
                                    <p:set>
                                      <p:cBhvr>
                                        <p:cTn id="111" dur="1" fill="hold">
                                          <p:stCondLst>
                                            <p:cond delay="0"/>
                                          </p:stCondLst>
                                        </p:cTn>
                                        <p:tgtEl>
                                          <p:spTgt spid="211"/>
                                        </p:tgtEl>
                                        <p:attrNameLst>
                                          <p:attrName>style.visibility</p:attrName>
                                        </p:attrNameLst>
                                      </p:cBhvr>
                                      <p:to>
                                        <p:strVal val="visible"/>
                                      </p:to>
                                    </p:set>
                                    <p:animEffect transition="in" filter="dissolve">
                                      <p:cBhvr>
                                        <p:cTn id="112" dur="500"/>
                                        <p:tgtEl>
                                          <p:spTgt spid="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5" grpId="0" animBg="1"/>
      <p:bldP spid="54" grpId="0" animBg="1"/>
      <p:bldP spid="174" grpId="0"/>
      <p:bldP spid="177" grpId="0"/>
      <p:bldP spid="179" grpId="0"/>
      <p:bldP spid="181" grpId="0"/>
      <p:bldP spid="182" grpId="0"/>
      <p:bldP spid="184" grpId="0"/>
      <p:bldP spid="185" grpId="0"/>
      <p:bldP spid="186" grpId="0"/>
      <p:bldP spid="188" grpId="0"/>
      <p:bldP spid="196" grpId="0"/>
      <p:bldP spid="197" grpId="0"/>
      <p:bldP spid="206" grpId="0"/>
      <p:bldP spid="212" grpId="0" animBg="1"/>
      <p:bldP spid="213" grpId="0" animBg="1"/>
      <p:bldP spid="5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Text Box 5"/>
          <p:cNvSpPr txBox="1"/>
          <p:nvPr/>
        </p:nvSpPr>
        <p:spPr>
          <a:xfrm>
            <a:off x="420688" y="635000"/>
            <a:ext cx="7169150" cy="400050"/>
          </a:xfrm>
          <a:prstGeom prst="rect">
            <a:avLst/>
          </a:prstGeom>
          <a:noFill/>
          <a:ln w="9525">
            <a:noFill/>
          </a:ln>
        </p:spPr>
        <p:txBody>
          <a:bodyPr>
            <a:spAutoFit/>
          </a:bodyPr>
          <a:p>
            <a:pPr algn="ctr">
              <a:spcBef>
                <a:spcPct val="50000"/>
              </a:spcBef>
            </a:pPr>
            <a:r>
              <a:rPr lang="zh-CN" altLang="en-US" sz="2000" b="1" dirty="0">
                <a:latin typeface="黑体" panose="02010609060101010101" pitchFamily="49" charset="-122"/>
                <a:ea typeface="黑体" panose="02010609060101010101" pitchFamily="49" charset="-122"/>
              </a:rPr>
              <a:t>（二）</a:t>
            </a:r>
            <a:r>
              <a:rPr lang="zh-CN" altLang="en-US" sz="2000" b="1" dirty="0">
                <a:solidFill>
                  <a:srgbClr val="0000CC"/>
                </a:solidFill>
                <a:latin typeface="黑体" panose="02010609060101010101" pitchFamily="49" charset="-122"/>
                <a:ea typeface="黑体" panose="02010609060101010101" pitchFamily="49" charset="-122"/>
              </a:rPr>
              <a:t>不完全定义</a:t>
            </a:r>
            <a:r>
              <a:rPr lang="zh-CN" altLang="en-US" sz="2000" b="1" dirty="0">
                <a:latin typeface="黑体" panose="02010609060101010101" pitchFamily="49" charset="-122"/>
                <a:ea typeface="黑体" panose="02010609060101010101" pitchFamily="49" charset="-122"/>
              </a:rPr>
              <a:t>状态表的化简方法</a:t>
            </a:r>
            <a:r>
              <a:rPr lang="en-US" altLang="zh-CN" sz="2000" b="1" dirty="0">
                <a:latin typeface="黑体" panose="02010609060101010101" pitchFamily="49" charset="-122"/>
                <a:ea typeface="黑体" panose="02010609060101010101" pitchFamily="49" charset="-122"/>
              </a:rPr>
              <a:t>——</a:t>
            </a:r>
            <a:r>
              <a:rPr lang="zh-CN" altLang="en-US" sz="2000" b="1" dirty="0">
                <a:solidFill>
                  <a:srgbClr val="0000CC"/>
                </a:solidFill>
                <a:latin typeface="黑体" panose="02010609060101010101" pitchFamily="49" charset="-122"/>
                <a:ea typeface="黑体" panose="02010609060101010101" pitchFamily="49" charset="-122"/>
              </a:rPr>
              <a:t>隐含（蕴含）表法</a:t>
            </a:r>
            <a:endParaRPr lang="zh-CN" altLang="en-US" sz="2000" b="1" dirty="0">
              <a:solidFill>
                <a:srgbClr val="0000CC"/>
              </a:solidFill>
              <a:latin typeface="黑体" panose="02010609060101010101" pitchFamily="49" charset="-122"/>
              <a:ea typeface="黑体" panose="02010609060101010101" pitchFamily="49" charset="-122"/>
            </a:endParaRPr>
          </a:p>
        </p:txBody>
      </p:sp>
      <p:pic>
        <p:nvPicPr>
          <p:cNvPr id="69635" name="Picture 7" descr="ELEGLINE"/>
          <p:cNvPicPr>
            <a:picLocks noChangeAspect="1"/>
          </p:cNvPicPr>
          <p:nvPr/>
        </p:nvPicPr>
        <p:blipFill>
          <a:blip r:embed="rId1"/>
          <a:stretch>
            <a:fillRect/>
          </a:stretch>
        </p:blipFill>
        <p:spPr>
          <a:xfrm>
            <a:off x="827088" y="573088"/>
            <a:ext cx="7416800" cy="53975"/>
          </a:xfrm>
          <a:prstGeom prst="rect">
            <a:avLst/>
          </a:prstGeom>
          <a:noFill/>
          <a:ln w="9525">
            <a:noFill/>
          </a:ln>
        </p:spPr>
      </p:pic>
      <p:sp>
        <p:nvSpPr>
          <p:cNvPr id="69636" name="Text Box 4"/>
          <p:cNvSpPr txBox="1"/>
          <p:nvPr/>
        </p:nvSpPr>
        <p:spPr>
          <a:xfrm>
            <a:off x="2500313" y="104775"/>
            <a:ext cx="4286250" cy="460375"/>
          </a:xfrm>
          <a:prstGeom prst="rect">
            <a:avLst/>
          </a:prstGeom>
          <a:noFill/>
          <a:ln w="9525">
            <a:noFill/>
          </a:ln>
        </p:spPr>
        <p:txBody>
          <a:bodyPr>
            <a:spAutoFit/>
          </a:bodyPr>
          <a:p>
            <a:pPr eaLnBrk="1" hangingPunct="1">
              <a:spcBef>
                <a:spcPct val="50000"/>
              </a:spcBef>
            </a:pPr>
            <a:r>
              <a:rPr lang="zh-CN" altLang="en-US" b="1" dirty="0">
                <a:latin typeface="黑体" panose="02010609060101010101" pitchFamily="49" charset="-122"/>
                <a:ea typeface="黑体" panose="02010609060101010101" pitchFamily="49" charset="-122"/>
              </a:rPr>
              <a:t>不完全定义状态表的化简</a:t>
            </a:r>
            <a:endParaRPr lang="zh-CN" altLang="en-US" b="1" dirty="0">
              <a:latin typeface="黑体" panose="02010609060101010101" pitchFamily="49" charset="-122"/>
              <a:ea typeface="黑体" panose="02010609060101010101" pitchFamily="49" charset="-122"/>
            </a:endParaRPr>
          </a:p>
        </p:txBody>
      </p:sp>
      <p:sp>
        <p:nvSpPr>
          <p:cNvPr id="5" name="Text Box 74"/>
          <p:cNvSpPr txBox="1">
            <a:spLocks noChangeArrowheads="1"/>
          </p:cNvSpPr>
          <p:nvPr/>
        </p:nvSpPr>
        <p:spPr bwMode="auto">
          <a:xfrm>
            <a:off x="658813" y="1552575"/>
            <a:ext cx="7643813" cy="646113"/>
          </a:xfrm>
          <a:prstGeom prst="rect">
            <a:avLst/>
          </a:prstGeom>
          <a:noFill/>
          <a:ln w="9525">
            <a:noFill/>
            <a:miter lim="800000"/>
          </a:ln>
          <a:effectLst/>
        </p:spPr>
        <p:txBody>
          <a:bodyPr>
            <a:spAutoFit/>
          </a:bodyPr>
          <a:lstStyle/>
          <a:p>
            <a:pPr marL="1440180" marR="0" indent="-1440180" defTabSz="914400">
              <a:spcBef>
                <a:spcPct val="50000"/>
              </a:spcBef>
              <a:buClrTx/>
              <a:buSzTx/>
              <a:buFontTx/>
              <a:defRPr/>
            </a:pPr>
            <a:r>
              <a:rPr kumimoji="1" lang="zh-CN" altLang="en-US" sz="1800" b="1" kern="1200" cap="none" spc="0" normalizeH="0" baseline="0" noProof="0" dirty="0">
                <a:solidFill>
                  <a:srgbClr val="C00000"/>
                </a:solidFill>
                <a:latin typeface="黑体" panose="02010609060101010101" pitchFamily="49" charset="-122"/>
                <a:ea typeface="黑体" panose="02010609060101010101" pitchFamily="49" charset="-122"/>
                <a:cs typeface="+mn-cs"/>
              </a:rPr>
              <a:t>相容状态</a:t>
            </a:r>
            <a:r>
              <a:rPr kumimoji="1" lang="en-US" altLang="zh-CN" sz="1800" b="1" kern="1200" cap="none" spc="0" normalizeH="0" baseline="0" noProof="0" dirty="0">
                <a:latin typeface="黑体" panose="02010609060101010101" pitchFamily="49" charset="-122"/>
                <a:ea typeface="黑体" panose="02010609060101010101" pitchFamily="49" charset="-122"/>
                <a:cs typeface="+mn-cs"/>
              </a:rPr>
              <a:t>——</a:t>
            </a:r>
            <a:r>
              <a:rPr kumimoji="1" lang="zh-CN" altLang="en-US" sz="1800" b="1" kern="1200" cap="none" spc="0" normalizeH="0" baseline="0" noProof="0" dirty="0">
                <a:latin typeface="黑体" panose="02010609060101010101" pitchFamily="49" charset="-122"/>
                <a:ea typeface="黑体" panose="02010609060101010101" pitchFamily="49" charset="-122"/>
                <a:cs typeface="+mn-cs"/>
              </a:rPr>
              <a:t>输出与次态的确定部分满足合并条件的两个状态（如</a:t>
            </a:r>
            <a:r>
              <a:rPr kumimoji="1" lang="en-US" altLang="zh-CN" sz="1800" b="1" kern="1200" cap="none" spc="0" normalizeH="0" baseline="0" noProof="0" dirty="0">
                <a:latin typeface="黑体" panose="02010609060101010101" pitchFamily="49" charset="-122"/>
                <a:ea typeface="黑体" panose="02010609060101010101" pitchFamily="49" charset="-122"/>
                <a:cs typeface="+mn-cs"/>
              </a:rPr>
              <a:t>a</a:t>
            </a:r>
            <a:r>
              <a:rPr kumimoji="1" lang="zh-CN" altLang="en-US" sz="1800" b="1" kern="1200" cap="none" spc="0" normalizeH="0" baseline="0" noProof="0" dirty="0">
                <a:latin typeface="黑体" panose="02010609060101010101" pitchFamily="49" charset="-122"/>
                <a:ea typeface="黑体" panose="02010609060101010101" pitchFamily="49" charset="-122"/>
                <a:cs typeface="+mn-cs"/>
              </a:rPr>
              <a:t>和</a:t>
            </a:r>
            <a:r>
              <a:rPr kumimoji="1" lang="en-US" altLang="zh-CN" sz="1800" b="1" kern="1200" cap="none" spc="0" normalizeH="0" baseline="0" noProof="0" dirty="0">
                <a:latin typeface="黑体" panose="02010609060101010101" pitchFamily="49" charset="-122"/>
                <a:ea typeface="黑体" panose="02010609060101010101" pitchFamily="49" charset="-122"/>
                <a:cs typeface="+mn-cs"/>
              </a:rPr>
              <a:t>b</a:t>
            </a:r>
            <a:r>
              <a:rPr kumimoji="1" lang="zh-CN" altLang="en-US" sz="1800" b="1" kern="1200" cap="none" spc="0" normalizeH="0" baseline="0" noProof="0" dirty="0">
                <a:latin typeface="黑体" panose="02010609060101010101" pitchFamily="49" charset="-122"/>
                <a:ea typeface="黑体" panose="02010609060101010101" pitchFamily="49" charset="-122"/>
                <a:cs typeface="+mn-cs"/>
              </a:rPr>
              <a:t>）称为相容状态，或称相容状态对，记为</a:t>
            </a:r>
            <a:r>
              <a:rPr kumimoji="1" lang="en-US" altLang="zh-CN" sz="1800" b="1" kern="1200" cap="none" spc="0" normalizeH="0" baseline="0" noProof="0" dirty="0">
                <a:latin typeface="黑体" panose="02010609060101010101" pitchFamily="49" charset="-122"/>
                <a:ea typeface="黑体" panose="02010609060101010101" pitchFamily="49" charset="-122"/>
                <a:cs typeface="+mn-cs"/>
              </a:rPr>
              <a:t>( </a:t>
            </a:r>
            <a:r>
              <a:rPr kumimoji="1" lang="en-US" altLang="zh-CN" sz="1800" b="1" kern="1200" cap="none" spc="0" normalizeH="0" baseline="0" noProof="0" dirty="0">
                <a:latin typeface="+mj-lt"/>
                <a:ea typeface="黑体" panose="02010609060101010101" pitchFamily="49" charset="-122"/>
                <a:cs typeface="+mn-cs"/>
              </a:rPr>
              <a:t>a, b</a:t>
            </a:r>
            <a:r>
              <a:rPr kumimoji="0" lang="en-US" altLang="zh-CN" sz="1800" b="1" kern="1200" cap="none" spc="0" normalizeH="0" baseline="-25000" noProof="0" dirty="0">
                <a:latin typeface="黑体" panose="02010609060101010101" pitchFamily="49" charset="-122"/>
                <a:ea typeface="黑体" panose="02010609060101010101" pitchFamily="49" charset="-122"/>
                <a:cs typeface="+mn-cs"/>
              </a:rPr>
              <a:t> </a:t>
            </a:r>
            <a:r>
              <a:rPr kumimoji="1" lang="en-US" altLang="zh-CN" sz="1800" b="1" kern="1200" cap="none" spc="0" normalizeH="0" baseline="0" noProof="0" dirty="0">
                <a:latin typeface="黑体" panose="02010609060101010101" pitchFamily="49" charset="-122"/>
                <a:ea typeface="黑体" panose="02010609060101010101" pitchFamily="49" charset="-122"/>
                <a:cs typeface="+mn-cs"/>
              </a:rPr>
              <a:t>)</a:t>
            </a:r>
            <a:r>
              <a:rPr kumimoji="1" lang="zh-CN" altLang="en-US" sz="1800" b="1" kern="1200" cap="none" spc="0" normalizeH="0" baseline="0" noProof="0" dirty="0">
                <a:latin typeface="黑体" panose="02010609060101010101" pitchFamily="49" charset="-122"/>
                <a:ea typeface="黑体" panose="02010609060101010101" pitchFamily="49" charset="-122"/>
                <a:cs typeface="+mn-cs"/>
              </a:rPr>
              <a:t>。</a:t>
            </a:r>
            <a:endParaRPr kumimoji="1" lang="en-US" altLang="zh-CN" sz="1800" b="1" kern="1200" cap="none" spc="0" normalizeH="0" baseline="0" noProof="0" dirty="0">
              <a:latin typeface="黑体" panose="02010609060101010101" pitchFamily="49" charset="-122"/>
              <a:ea typeface="黑体" panose="02010609060101010101" pitchFamily="49" charset="-122"/>
              <a:cs typeface="+mn-cs"/>
            </a:endParaRPr>
          </a:p>
        </p:txBody>
      </p:sp>
      <p:grpSp>
        <p:nvGrpSpPr>
          <p:cNvPr id="12" name="组合 11"/>
          <p:cNvGrpSpPr/>
          <p:nvPr/>
        </p:nvGrpSpPr>
        <p:grpSpPr>
          <a:xfrm>
            <a:off x="827088" y="2176463"/>
            <a:ext cx="7561262" cy="900112"/>
            <a:chOff x="586508" y="1712709"/>
            <a:chExt cx="7560840" cy="900000"/>
          </a:xfrm>
        </p:grpSpPr>
        <p:sp>
          <p:nvSpPr>
            <p:cNvPr id="11" name="横卷形 10"/>
            <p:cNvSpPr/>
            <p:nvPr/>
          </p:nvSpPr>
          <p:spPr bwMode="auto">
            <a:xfrm>
              <a:off x="586508" y="1712709"/>
              <a:ext cx="7560840" cy="900000"/>
            </a:xfrm>
            <a:prstGeom prst="horizontalScroll">
              <a:avLst/>
            </a:prstGeom>
            <a:solidFill>
              <a:schemeClr val="tx2">
                <a:lumMod val="40000"/>
                <a:lumOff val="60000"/>
              </a:schemeClr>
            </a:solidFill>
            <a:ln w="19050" cap="flat" cmpd="sng" algn="ctr">
              <a:solidFill>
                <a:schemeClr val="accent5">
                  <a:lumMod val="25000"/>
                </a:schemeClr>
              </a:solidFill>
              <a:prstDash val="solid"/>
              <a:miter lim="800000"/>
              <a:headEnd type="none" w="med" len="med"/>
              <a:tailEnd type="none" w="med" len="med"/>
            </a:ln>
            <a:effec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6" name="Text Box 87"/>
            <p:cNvSpPr txBox="1">
              <a:spLocks noChangeArrowheads="1"/>
            </p:cNvSpPr>
            <p:nvPr/>
          </p:nvSpPr>
          <p:spPr bwMode="auto">
            <a:xfrm>
              <a:off x="686514" y="1857153"/>
              <a:ext cx="7457659" cy="646033"/>
            </a:xfrm>
            <a:prstGeom prst="rect">
              <a:avLst/>
            </a:prstGeom>
            <a:noFill/>
            <a:ln w="9525">
              <a:noFill/>
              <a:miter lim="800000"/>
            </a:ln>
            <a:effectLst/>
          </p:spPr>
          <p:txBody>
            <a:bodyPr>
              <a:spAutoFit/>
            </a:bodyPr>
            <a:lstStyle/>
            <a:p>
              <a:pPr marL="2418080" marR="0" indent="-2418080" defTabSz="914400">
                <a:spcBef>
                  <a:spcPct val="50000"/>
                </a:spcBef>
                <a:buClrTx/>
                <a:buSzTx/>
                <a:buFontTx/>
                <a:defRPr/>
              </a:pPr>
              <a:r>
                <a:rPr kumimoji="1" lang="zh-CN" altLang="en-US" sz="1800" b="1" kern="1200" cap="none" spc="0" normalizeH="0" baseline="0" noProof="0" dirty="0">
                  <a:solidFill>
                    <a:srgbClr val="C00000"/>
                  </a:solidFill>
                  <a:latin typeface="+mn-lt"/>
                  <a:ea typeface="黑体" panose="02010609060101010101" pitchFamily="49" charset="-122"/>
                  <a:cs typeface="+mn-cs"/>
                </a:rPr>
                <a:t>相容状态无传递性</a:t>
              </a:r>
              <a:r>
                <a:rPr kumimoji="1" lang="en-US" altLang="zh-CN" sz="1800" b="1" kern="1200" cap="none" spc="0" normalizeH="0" baseline="0" noProof="0" dirty="0">
                  <a:latin typeface="+mn-lt"/>
                  <a:ea typeface="黑体" panose="02010609060101010101" pitchFamily="49" charset="-122"/>
                  <a:cs typeface="+mn-cs"/>
                </a:rPr>
                <a:t>—— </a:t>
              </a:r>
              <a:r>
                <a:rPr kumimoji="1" lang="zh-CN" altLang="en-US" sz="1800" b="1" kern="1200" cap="none" spc="0" normalizeH="0" baseline="0" noProof="0" dirty="0">
                  <a:latin typeface="+mn-lt"/>
                  <a:ea typeface="黑体" panose="02010609060101010101" pitchFamily="49" charset="-122"/>
                  <a:cs typeface="+mn-cs"/>
                </a:rPr>
                <a:t>若状态 </a:t>
              </a:r>
              <a:r>
                <a:rPr kumimoji="1" lang="en-US" altLang="zh-CN" sz="1800" b="1" kern="1200" cap="none" spc="0" normalizeH="0" baseline="0" noProof="0" dirty="0">
                  <a:solidFill>
                    <a:schemeClr val="bg1"/>
                  </a:solidFill>
                  <a:latin typeface="+mj-lt"/>
                  <a:ea typeface="黑体" panose="02010609060101010101" pitchFamily="49" charset="-122"/>
                  <a:cs typeface="+mn-cs"/>
                </a:rPr>
                <a:t>S</a:t>
              </a:r>
              <a:r>
                <a:rPr kumimoji="0" lang="en-US" altLang="zh-CN" sz="1800" b="1" kern="1200" cap="none" spc="0" normalizeH="0" baseline="-25000" noProof="0" dirty="0">
                  <a:solidFill>
                    <a:schemeClr val="bg1"/>
                  </a:solidFill>
                  <a:latin typeface="+mj-lt"/>
                  <a:ea typeface="黑体" panose="02010609060101010101" pitchFamily="49" charset="-122"/>
                  <a:cs typeface="+mn-cs"/>
                </a:rPr>
                <a:t>i</a:t>
              </a:r>
              <a:r>
                <a:rPr kumimoji="1" lang="zh-CN" altLang="en-US" sz="1800" b="1" kern="1200" cap="none" spc="0" normalizeH="0" baseline="0" noProof="0" dirty="0">
                  <a:latin typeface="+mn-lt"/>
                  <a:ea typeface="黑体" panose="02010609060101010101" pitchFamily="49" charset="-122"/>
                  <a:cs typeface="+mn-cs"/>
                </a:rPr>
                <a:t>和 </a:t>
              </a:r>
              <a:r>
                <a:rPr kumimoji="1" lang="en-US" altLang="zh-CN" sz="1800" b="1" kern="1200" cap="none" spc="0" normalizeH="0" baseline="0" noProof="0" dirty="0" err="1">
                  <a:solidFill>
                    <a:schemeClr val="bg1"/>
                  </a:solidFill>
                  <a:latin typeface="+mj-lt"/>
                  <a:ea typeface="黑体" panose="02010609060101010101" pitchFamily="49" charset="-122"/>
                  <a:cs typeface="+mn-cs"/>
                </a:rPr>
                <a:t>S</a:t>
              </a:r>
              <a:r>
                <a:rPr kumimoji="0" lang="en-US" altLang="zh-CN" sz="1800" b="1" kern="1200" cap="none" spc="0" normalizeH="0" baseline="-25000" noProof="0" dirty="0" err="1">
                  <a:solidFill>
                    <a:schemeClr val="bg1"/>
                  </a:solidFill>
                  <a:latin typeface="+mj-lt"/>
                  <a:ea typeface="黑体" panose="02010609060101010101" pitchFamily="49" charset="-122"/>
                  <a:cs typeface="+mn-cs"/>
                </a:rPr>
                <a:t>j</a:t>
              </a:r>
              <a:r>
                <a:rPr kumimoji="1" lang="zh-CN" altLang="en-US" sz="1800" b="1" kern="1200" cap="none" spc="0" normalizeH="0" baseline="0" noProof="0" dirty="0">
                  <a:latin typeface="+mn-lt"/>
                  <a:ea typeface="黑体" panose="02010609060101010101" pitchFamily="49" charset="-122"/>
                  <a:cs typeface="+mn-cs"/>
                </a:rPr>
                <a:t>相容，状态 </a:t>
              </a:r>
              <a:r>
                <a:rPr kumimoji="1" lang="en-US" altLang="zh-CN" sz="1800" b="1" kern="1200" cap="none" spc="0" normalizeH="0" baseline="0" noProof="0" dirty="0" err="1">
                  <a:solidFill>
                    <a:schemeClr val="bg1"/>
                  </a:solidFill>
                  <a:latin typeface="+mj-lt"/>
                  <a:ea typeface="黑体" panose="02010609060101010101" pitchFamily="49" charset="-122"/>
                  <a:cs typeface="+mn-cs"/>
                </a:rPr>
                <a:t>S</a:t>
              </a:r>
              <a:r>
                <a:rPr kumimoji="0" lang="en-US" altLang="zh-CN" sz="1800" b="1" kern="1200" cap="none" spc="0" normalizeH="0" baseline="-25000" noProof="0" dirty="0" err="1">
                  <a:solidFill>
                    <a:schemeClr val="bg1"/>
                  </a:solidFill>
                  <a:latin typeface="+mj-lt"/>
                  <a:ea typeface="黑体" panose="02010609060101010101" pitchFamily="49" charset="-122"/>
                  <a:cs typeface="+mn-cs"/>
                </a:rPr>
                <a:t>j</a:t>
              </a:r>
              <a:r>
                <a:rPr kumimoji="1" lang="zh-CN" altLang="en-US" sz="1800" b="1" kern="1200" cap="none" spc="0" normalizeH="0" baseline="0" noProof="0" dirty="0">
                  <a:latin typeface="+mn-lt"/>
                  <a:ea typeface="黑体" panose="02010609060101010101" pitchFamily="49" charset="-122"/>
                  <a:cs typeface="+mn-cs"/>
                </a:rPr>
                <a:t>和 </a:t>
              </a:r>
              <a:r>
                <a:rPr kumimoji="1" lang="en-US" altLang="zh-CN" sz="1800" b="1" kern="1200" cap="none" spc="0" normalizeH="0" baseline="0" noProof="0" dirty="0" err="1">
                  <a:solidFill>
                    <a:schemeClr val="bg1"/>
                  </a:solidFill>
                  <a:latin typeface="+mj-lt"/>
                  <a:ea typeface="黑体" panose="02010609060101010101" pitchFamily="49" charset="-122"/>
                  <a:cs typeface="+mn-cs"/>
                </a:rPr>
                <a:t>S</a:t>
              </a:r>
              <a:r>
                <a:rPr kumimoji="0" lang="en-US" altLang="zh-CN" sz="1800" b="1" kern="1200" cap="none" spc="0" normalizeH="0" baseline="-25000" noProof="0" dirty="0" err="1">
                  <a:solidFill>
                    <a:schemeClr val="bg1"/>
                  </a:solidFill>
                  <a:latin typeface="+mj-lt"/>
                  <a:ea typeface="黑体" panose="02010609060101010101" pitchFamily="49" charset="-122"/>
                  <a:cs typeface="+mn-cs"/>
                </a:rPr>
                <a:t>m</a:t>
              </a:r>
              <a:r>
                <a:rPr kumimoji="1" lang="zh-CN" altLang="en-US" sz="1800" b="1" kern="1200" cap="none" spc="0" normalizeH="0" baseline="0" noProof="0" dirty="0">
                  <a:latin typeface="+mn-lt"/>
                  <a:ea typeface="黑体" panose="02010609060101010101" pitchFamily="49" charset="-122"/>
                  <a:cs typeface="+mn-cs"/>
                </a:rPr>
                <a:t>相容，则状态 </a:t>
              </a:r>
              <a:r>
                <a:rPr kumimoji="1" lang="en-US" altLang="zh-CN" sz="1800" b="1" kern="1200" cap="none" spc="0" normalizeH="0" baseline="0" noProof="0" dirty="0">
                  <a:solidFill>
                    <a:schemeClr val="bg1"/>
                  </a:solidFill>
                  <a:latin typeface="+mj-lt"/>
                  <a:ea typeface="黑体" panose="02010609060101010101" pitchFamily="49" charset="-122"/>
                  <a:cs typeface="+mn-cs"/>
                </a:rPr>
                <a:t>S</a:t>
              </a:r>
              <a:r>
                <a:rPr kumimoji="0" lang="en-US" altLang="zh-CN" sz="1800" b="1" kern="1200" cap="none" spc="0" normalizeH="0" baseline="-25000" noProof="0" dirty="0">
                  <a:solidFill>
                    <a:schemeClr val="bg1"/>
                  </a:solidFill>
                  <a:latin typeface="+mj-lt"/>
                  <a:ea typeface="黑体" panose="02010609060101010101" pitchFamily="49" charset="-122"/>
                  <a:cs typeface="+mn-cs"/>
                </a:rPr>
                <a:t>i</a:t>
              </a:r>
              <a:r>
                <a:rPr kumimoji="1" lang="zh-CN" altLang="en-US" sz="1800" b="1" kern="1200" cap="none" spc="0" normalizeH="0" baseline="0" noProof="0" dirty="0">
                  <a:latin typeface="+mn-lt"/>
                  <a:ea typeface="黑体" panose="02010609060101010101" pitchFamily="49" charset="-122"/>
                  <a:cs typeface="+mn-cs"/>
                </a:rPr>
                <a:t>和 </a:t>
              </a:r>
              <a:r>
                <a:rPr kumimoji="1" lang="en-US" altLang="zh-CN" sz="1800" b="1" kern="1200" cap="none" spc="0" normalizeH="0" baseline="0" noProof="0" dirty="0" err="1">
                  <a:solidFill>
                    <a:schemeClr val="bg1"/>
                  </a:solidFill>
                  <a:latin typeface="+mj-lt"/>
                  <a:ea typeface="黑体" panose="02010609060101010101" pitchFamily="49" charset="-122"/>
                  <a:cs typeface="+mn-cs"/>
                </a:rPr>
                <a:t>S</a:t>
              </a:r>
              <a:r>
                <a:rPr kumimoji="0" lang="en-US" altLang="zh-CN" sz="1800" b="1" kern="1200" cap="none" spc="0" normalizeH="0" baseline="-25000" noProof="0" dirty="0" err="1">
                  <a:solidFill>
                    <a:schemeClr val="bg1"/>
                  </a:solidFill>
                  <a:latin typeface="+mj-lt"/>
                  <a:ea typeface="黑体" panose="02010609060101010101" pitchFamily="49" charset="-122"/>
                  <a:cs typeface="+mn-cs"/>
                </a:rPr>
                <a:t>m</a:t>
              </a:r>
              <a:r>
                <a:rPr kumimoji="0" lang="en-US" altLang="zh-CN" sz="1800" b="1" kern="1200" cap="none" spc="0" normalizeH="0" baseline="-25000" noProof="0" dirty="0">
                  <a:latin typeface="+mn-lt"/>
                  <a:ea typeface="黑体" panose="02010609060101010101" pitchFamily="49" charset="-122"/>
                  <a:cs typeface="+mn-cs"/>
                </a:rPr>
                <a:t> </a:t>
              </a:r>
              <a:r>
                <a:rPr kumimoji="1" lang="zh-CN" altLang="en-US" sz="1800" b="1" kern="1200" cap="none" spc="0" normalizeH="0" baseline="0" noProof="0" dirty="0">
                  <a:latin typeface="+mn-lt"/>
                  <a:ea typeface="黑体" panose="02010609060101010101" pitchFamily="49" charset="-122"/>
                  <a:cs typeface="+mn-cs"/>
                </a:rPr>
                <a:t>不一定相容，即相容状态</a:t>
              </a:r>
              <a:r>
                <a:rPr kumimoji="1" lang="zh-CN" altLang="en-US" sz="1800" b="1" kern="1200" cap="none" spc="0" normalizeH="0" baseline="0" noProof="0" dirty="0">
                  <a:solidFill>
                    <a:srgbClr val="C00000"/>
                  </a:solidFill>
                  <a:latin typeface="+mn-lt"/>
                  <a:ea typeface="黑体" panose="02010609060101010101" pitchFamily="49" charset="-122"/>
                  <a:cs typeface="+mn-cs"/>
                </a:rPr>
                <a:t>无传递性</a:t>
              </a:r>
              <a:r>
                <a:rPr kumimoji="1" lang="zh-CN" altLang="en-US" sz="1800" b="1" kern="1200" cap="none" spc="0" normalizeH="0" baseline="0" noProof="0" dirty="0">
                  <a:latin typeface="+mn-lt"/>
                  <a:ea typeface="黑体" panose="02010609060101010101" pitchFamily="49" charset="-122"/>
                  <a:cs typeface="+mn-cs"/>
                </a:rPr>
                <a:t>。</a:t>
              </a:r>
              <a:endParaRPr kumimoji="1" lang="en-US" altLang="zh-CN" sz="1800" b="1" kern="1200" cap="none" spc="0" normalizeH="0" baseline="0" noProof="0" dirty="0">
                <a:latin typeface="+mn-lt"/>
                <a:ea typeface="黑体" panose="02010609060101010101" pitchFamily="49" charset="-122"/>
                <a:cs typeface="+mn-cs"/>
              </a:endParaRPr>
            </a:p>
          </p:txBody>
        </p:sp>
      </p:grpSp>
      <p:graphicFrame>
        <p:nvGraphicFramePr>
          <p:cNvPr id="7" name="表格 6"/>
          <p:cNvGraphicFramePr>
            <a:graphicFrameLocks noGrp="1"/>
          </p:cNvGraphicFramePr>
          <p:nvPr/>
        </p:nvGraphicFramePr>
        <p:xfrm>
          <a:off x="2051050" y="3076575"/>
          <a:ext cx="2195513" cy="1868490"/>
        </p:xfrm>
        <a:graphic>
          <a:graphicData uri="http://schemas.openxmlformats.org/drawingml/2006/table">
            <a:tbl>
              <a:tblPr firstRow="1" bandRow="1">
                <a:tableStyleId>{D7AC3CCA-C797-4891-BE02-D94E43425B78}</a:tableStyleId>
              </a:tblPr>
              <a:tblGrid>
                <a:gridCol w="760069"/>
                <a:gridCol w="711334"/>
                <a:gridCol w="724110"/>
              </a:tblGrid>
              <a:tr h="32538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kern="1200" baseline="0" dirty="0">
                          <a:latin typeface="黑体" panose="02010609060101010101" pitchFamily="49" charset="-122"/>
                          <a:ea typeface="黑体" panose="02010609060101010101" pitchFamily="49" charset="-122"/>
                        </a:rPr>
                        <a:t>现态</a:t>
                      </a:r>
                      <a:endParaRPr lang="zh-CN" altLang="en-US" sz="1600" b="1" kern="1200" baseline="0" dirty="0">
                        <a:solidFill>
                          <a:schemeClr val="bg2"/>
                        </a:solidFill>
                        <a:latin typeface="黑体" panose="02010609060101010101" pitchFamily="49" charset="-122"/>
                        <a:ea typeface="黑体" panose="02010609060101010101" pitchFamily="49" charset="-122"/>
                        <a:cs typeface="+mn-cs"/>
                      </a:endParaRPr>
                    </a:p>
                  </a:txBody>
                  <a:tcPr marL="0" marR="0" marT="0" marB="0" anchor="ctr" anchorCtr="1">
                    <a:lnB w="12700" cap="flat" cmpd="sng" algn="ctr">
                      <a:noFill/>
                      <a:prstDash val="solid"/>
                      <a:round/>
                      <a:headEnd type="none" w="med" len="med"/>
                      <a:tailEnd type="none" w="med" len="med"/>
                    </a:lnB>
                    <a:solidFill>
                      <a:srgbClr val="FFFF00"/>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kern="1200" dirty="0">
                          <a:latin typeface="+mj-lt"/>
                        </a:rPr>
                        <a:t>Q</a:t>
                      </a:r>
                      <a:r>
                        <a:rPr lang="en-US" altLang="zh-CN" sz="1600" kern="1200" baseline="30000" dirty="0">
                          <a:latin typeface="+mj-lt"/>
                        </a:rPr>
                        <a:t>n+1</a:t>
                      </a:r>
                      <a:r>
                        <a:rPr lang="en-US" altLang="zh-CN" sz="1600" kern="1200" baseline="0" dirty="0">
                          <a:latin typeface="+mj-lt"/>
                        </a:rPr>
                        <a:t>/ </a:t>
                      </a:r>
                      <a:r>
                        <a:rPr lang="en-US" altLang="zh-CN" sz="1600" kern="1200" baseline="0" dirty="0">
                          <a:solidFill>
                            <a:srgbClr val="C00000"/>
                          </a:solidFill>
                          <a:latin typeface="+mj-lt"/>
                        </a:rPr>
                        <a:t>Z</a:t>
                      </a:r>
                      <a:endParaRPr lang="zh-CN" altLang="en-US" sz="1600" b="1" kern="1200" baseline="0" dirty="0">
                        <a:solidFill>
                          <a:srgbClr val="C00000"/>
                        </a:solidFill>
                        <a:latin typeface="+mj-lt"/>
                        <a:ea typeface="+mn-ea"/>
                        <a:cs typeface="+mn-cs"/>
                      </a:endParaRPr>
                    </a:p>
                  </a:txBody>
                  <a:tcPr marL="0" marR="0" marT="0" marB="0" anchor="ctr" anchorCtr="1">
                    <a:solidFill>
                      <a:srgbClr val="FFFF00"/>
                    </a:solidFill>
                  </a:tcPr>
                </a:tc>
                <a:tc hMerge="1">
                  <a:tcPr>
                    <a:solidFill>
                      <a:schemeClr val="bg1">
                        <a:lumMod val="20000"/>
                        <a:lumOff val="80000"/>
                      </a:schemeClr>
                    </a:solidFill>
                  </a:tcPr>
                </a:tc>
              </a:tr>
              <a:tr h="257185">
                <a:tc>
                  <a:txBody>
                    <a:bodyPr/>
                    <a:lstStyle/>
                    <a:p>
                      <a:pPr algn="ctr"/>
                      <a:r>
                        <a:rPr lang="en-US" altLang="zh-CN" sz="1600" b="1" dirty="0" err="1">
                          <a:latin typeface="+mj-lt"/>
                        </a:rPr>
                        <a:t>Q</a:t>
                      </a:r>
                      <a:r>
                        <a:rPr lang="en-US" altLang="zh-CN" sz="1600" b="1" baseline="30000" dirty="0" err="1">
                          <a:latin typeface="+mj-lt"/>
                        </a:rPr>
                        <a:t>n</a:t>
                      </a:r>
                      <a:endParaRPr lang="zh-CN" altLang="en-US" sz="1600" b="1" baseline="30000" dirty="0">
                        <a:solidFill>
                          <a:schemeClr val="bg2"/>
                        </a:solidFill>
                        <a:latin typeface="+mj-lt"/>
                      </a:endParaRPr>
                    </a:p>
                  </a:txBody>
                  <a:tcPr marL="0" marR="0" marT="0" marB="0">
                    <a:lnT w="12700" cap="flat" cmpd="sng" algn="ctr">
                      <a:noFill/>
                      <a:prstDash val="solid"/>
                      <a:round/>
                      <a:headEnd type="none" w="med" len="med"/>
                      <a:tailEnd type="none" w="med" len="med"/>
                    </a:lnT>
                    <a:solidFill>
                      <a:srgbClr val="FFFF00"/>
                    </a:solidFill>
                  </a:tcPr>
                </a:tc>
                <a:tc>
                  <a:txBody>
                    <a:bodyPr/>
                    <a:lstStyle/>
                    <a:p>
                      <a:pPr algn="ctr"/>
                      <a:r>
                        <a:rPr lang="en-US" altLang="zh-CN" sz="1600" b="1" dirty="0">
                          <a:solidFill>
                            <a:srgbClr val="0000CC"/>
                          </a:solidFill>
                          <a:latin typeface="+mj-lt"/>
                        </a:rPr>
                        <a:t>X=0</a:t>
                      </a:r>
                      <a:endParaRPr lang="zh-CN" altLang="en-US" sz="1600" b="1" baseline="30000" dirty="0">
                        <a:solidFill>
                          <a:srgbClr val="0000CC"/>
                        </a:solidFill>
                        <a:latin typeface="+mj-lt"/>
                      </a:endParaRPr>
                    </a:p>
                  </a:txBody>
                  <a:tcPr marL="0" marR="0" marT="0" marB="0">
                    <a:solidFill>
                      <a:srgbClr val="FFFF00"/>
                    </a:solidFill>
                  </a:tcPr>
                </a:tc>
                <a:tc>
                  <a:txBody>
                    <a:bodyPr/>
                    <a:lstStyle/>
                    <a:p>
                      <a:pPr algn="ctr"/>
                      <a:r>
                        <a:rPr lang="en-US" altLang="zh-CN" sz="1600" b="1" dirty="0">
                          <a:solidFill>
                            <a:srgbClr val="0000CC"/>
                          </a:solidFill>
                          <a:latin typeface="+mj-lt"/>
                        </a:rPr>
                        <a:t>X=1</a:t>
                      </a:r>
                      <a:endParaRPr lang="zh-CN" altLang="en-US" sz="1600" b="1" baseline="30000" dirty="0">
                        <a:solidFill>
                          <a:srgbClr val="0000CC"/>
                        </a:solidFill>
                        <a:latin typeface="+mj-lt"/>
                      </a:endParaRPr>
                    </a:p>
                  </a:txBody>
                  <a:tcPr marL="0" marR="0" marT="0" marB="0">
                    <a:solidFill>
                      <a:srgbClr val="FFFF00"/>
                    </a:solidFill>
                  </a:tcPr>
                </a:tc>
              </a:tr>
              <a:tr h="257185">
                <a:tc>
                  <a:txBody>
                    <a:bodyPr/>
                    <a:lstStyle/>
                    <a:p>
                      <a:pPr algn="ctr"/>
                      <a:r>
                        <a:rPr lang="en-US" altLang="zh-CN" sz="1600" b="1" dirty="0">
                          <a:solidFill>
                            <a:schemeClr val="bg2"/>
                          </a:solidFill>
                          <a:latin typeface="+mj-lt"/>
                        </a:rPr>
                        <a:t>a</a:t>
                      </a:r>
                      <a:endParaRPr lang="zh-CN" altLang="en-US" sz="16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b="1" kern="1200" dirty="0">
                          <a:solidFill>
                            <a:schemeClr val="bg2"/>
                          </a:solidFill>
                          <a:latin typeface="+mj-lt"/>
                          <a:ea typeface="+mn-ea"/>
                          <a:cs typeface="+mn-cs"/>
                        </a:rPr>
                        <a:t>a</a:t>
                      </a:r>
                      <a:r>
                        <a:rPr lang="en-US" altLang="zh-CN" sz="1600" b="1" kern="1200" baseline="-25000" dirty="0">
                          <a:solidFill>
                            <a:schemeClr val="bg2"/>
                          </a:solidFill>
                          <a:latin typeface="+mj-lt"/>
                          <a:ea typeface="+mn-ea"/>
                          <a:cs typeface="+mn-cs"/>
                        </a:rPr>
                        <a:t> </a:t>
                      </a:r>
                      <a:r>
                        <a:rPr lang="en-US" altLang="zh-CN" sz="1600" b="1" dirty="0">
                          <a:latin typeface="+mj-lt"/>
                        </a:rPr>
                        <a:t>/ </a:t>
                      </a:r>
                      <a:r>
                        <a:rPr lang="en-US" altLang="zh-CN" sz="1600" b="1" dirty="0">
                          <a:solidFill>
                            <a:srgbClr val="C00000"/>
                          </a:solidFill>
                          <a:latin typeface="+mj-lt"/>
                        </a:rPr>
                        <a:t>X</a:t>
                      </a:r>
                      <a:endParaRPr lang="zh-CN" altLang="en-US" sz="1600" b="1" dirty="0">
                        <a:solidFill>
                          <a:srgbClr val="C00000"/>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b="1" kern="1200" dirty="0">
                          <a:solidFill>
                            <a:schemeClr val="bg2"/>
                          </a:solidFill>
                          <a:latin typeface="+mj-lt"/>
                          <a:ea typeface="+mn-ea"/>
                          <a:cs typeface="+mn-cs"/>
                        </a:rPr>
                        <a:t>X</a:t>
                      </a:r>
                      <a:r>
                        <a:rPr lang="en-US" altLang="zh-CN" sz="1600" b="1" dirty="0">
                          <a:latin typeface="+mj-lt"/>
                        </a:rPr>
                        <a:t> / </a:t>
                      </a:r>
                      <a:r>
                        <a:rPr lang="en-US" altLang="zh-CN" sz="1600" b="1" dirty="0">
                          <a:solidFill>
                            <a:srgbClr val="C00000"/>
                          </a:solidFill>
                          <a:latin typeface="+mj-lt"/>
                        </a:rPr>
                        <a:t>X</a:t>
                      </a:r>
                      <a:endParaRPr lang="zh-CN" altLang="en-US" sz="1600" b="1" kern="1200" dirty="0">
                        <a:solidFill>
                          <a:srgbClr val="C00000"/>
                        </a:solidFill>
                        <a:latin typeface="+mj-lt"/>
                        <a:ea typeface="+mn-ea"/>
                        <a:cs typeface="+mn-cs"/>
                      </a:endParaRPr>
                    </a:p>
                  </a:txBody>
                  <a:tcPr marL="0" marR="0" marT="0" marB="0" anchor="ctr" anchorCtr="1">
                    <a:noFill/>
                  </a:tcPr>
                </a:tc>
              </a:tr>
              <a:tr h="257185">
                <a:tc>
                  <a:txBody>
                    <a:bodyPr/>
                    <a:lstStyle/>
                    <a:p>
                      <a:pPr algn="ctr"/>
                      <a:r>
                        <a:rPr lang="en-US" altLang="zh-CN" sz="1600" b="1" dirty="0">
                          <a:solidFill>
                            <a:schemeClr val="bg2"/>
                          </a:solidFill>
                          <a:latin typeface="+mj-lt"/>
                        </a:rPr>
                        <a:t>b</a:t>
                      </a:r>
                      <a:endParaRPr lang="zh-CN" altLang="en-US" sz="16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b="1" kern="1200" dirty="0">
                          <a:solidFill>
                            <a:schemeClr val="bg2"/>
                          </a:solidFill>
                          <a:latin typeface="+mj-lt"/>
                          <a:ea typeface="+mn-ea"/>
                          <a:cs typeface="+mn-cs"/>
                        </a:rPr>
                        <a:t>c</a:t>
                      </a:r>
                      <a:r>
                        <a:rPr lang="en-US" altLang="zh-CN" sz="1600" b="1" dirty="0">
                          <a:latin typeface="+mj-lt"/>
                        </a:rPr>
                        <a:t> / </a:t>
                      </a:r>
                      <a:r>
                        <a:rPr lang="en-US" altLang="zh-CN" sz="1600" b="1" kern="1200" dirty="0">
                          <a:solidFill>
                            <a:srgbClr val="C00000"/>
                          </a:solidFill>
                          <a:latin typeface="+mj-lt"/>
                          <a:ea typeface="+mn-ea"/>
                          <a:cs typeface="+mn-cs"/>
                        </a:rPr>
                        <a:t>1</a:t>
                      </a:r>
                      <a:endParaRPr lang="zh-CN" altLang="en-US" sz="16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b="1" kern="1200" dirty="0">
                          <a:solidFill>
                            <a:schemeClr val="bg2"/>
                          </a:solidFill>
                          <a:latin typeface="+mj-lt"/>
                          <a:ea typeface="+mn-ea"/>
                          <a:cs typeface="+mn-cs"/>
                        </a:rPr>
                        <a:t>b</a:t>
                      </a:r>
                      <a:r>
                        <a:rPr lang="en-US" altLang="zh-CN" sz="1600" b="1" kern="1200" baseline="-25000" dirty="0">
                          <a:solidFill>
                            <a:schemeClr val="bg2"/>
                          </a:solidFill>
                          <a:latin typeface="+mj-lt"/>
                          <a:ea typeface="+mn-ea"/>
                          <a:cs typeface="+mn-cs"/>
                        </a:rPr>
                        <a:t> </a:t>
                      </a:r>
                      <a:r>
                        <a:rPr lang="en-US" altLang="zh-CN" sz="1600" b="1" dirty="0">
                          <a:latin typeface="+mj-lt"/>
                        </a:rPr>
                        <a:t>/ </a:t>
                      </a:r>
                      <a:r>
                        <a:rPr lang="en-US" altLang="zh-CN" sz="1600" b="1" kern="1200" dirty="0">
                          <a:solidFill>
                            <a:srgbClr val="C00000"/>
                          </a:solidFill>
                          <a:latin typeface="+mj-lt"/>
                          <a:ea typeface="+mn-ea"/>
                          <a:cs typeface="+mn-cs"/>
                        </a:rPr>
                        <a:t>0</a:t>
                      </a:r>
                      <a:endParaRPr lang="zh-CN" altLang="en-US" sz="1600" b="1" kern="1200" dirty="0">
                        <a:solidFill>
                          <a:srgbClr val="C00000"/>
                        </a:solidFill>
                        <a:latin typeface="+mj-lt"/>
                        <a:ea typeface="+mn-ea"/>
                        <a:cs typeface="+mn-cs"/>
                      </a:endParaRPr>
                    </a:p>
                  </a:txBody>
                  <a:tcPr marL="0" marR="0" marT="0" marB="0" anchor="ctr" anchorCtr="1">
                    <a:noFill/>
                  </a:tcPr>
                </a:tc>
              </a:tr>
              <a:tr h="257185">
                <a:tc>
                  <a:txBody>
                    <a:bodyPr/>
                    <a:lstStyle/>
                    <a:p>
                      <a:pPr algn="ctr"/>
                      <a:r>
                        <a:rPr lang="en-US" altLang="zh-CN" sz="1600" b="1" dirty="0">
                          <a:solidFill>
                            <a:schemeClr val="bg2"/>
                          </a:solidFill>
                          <a:latin typeface="+mj-lt"/>
                        </a:rPr>
                        <a:t>c</a:t>
                      </a:r>
                      <a:endParaRPr lang="zh-CN" altLang="en-US" sz="16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b="1" kern="1200" dirty="0">
                          <a:solidFill>
                            <a:schemeClr val="bg2"/>
                          </a:solidFill>
                          <a:latin typeface="+mj-lt"/>
                          <a:ea typeface="+mn-ea"/>
                          <a:cs typeface="+mn-cs"/>
                        </a:rPr>
                        <a:t>d</a:t>
                      </a:r>
                      <a:r>
                        <a:rPr lang="en-US" altLang="zh-CN" sz="1600" b="1" kern="1200" baseline="-25000" dirty="0">
                          <a:solidFill>
                            <a:schemeClr val="bg2"/>
                          </a:solidFill>
                          <a:latin typeface="+mj-lt"/>
                          <a:ea typeface="+mn-ea"/>
                          <a:cs typeface="+mn-cs"/>
                        </a:rPr>
                        <a:t> </a:t>
                      </a:r>
                      <a:r>
                        <a:rPr lang="en-US" altLang="zh-CN" sz="1600" b="1" dirty="0">
                          <a:latin typeface="+mj-lt"/>
                        </a:rPr>
                        <a:t>/ </a:t>
                      </a:r>
                      <a:r>
                        <a:rPr lang="en-US" altLang="zh-CN" sz="1600" b="1" kern="1200" dirty="0">
                          <a:solidFill>
                            <a:srgbClr val="C00000"/>
                          </a:solidFill>
                          <a:latin typeface="+mj-lt"/>
                          <a:ea typeface="+mn-ea"/>
                          <a:cs typeface="+mn-cs"/>
                        </a:rPr>
                        <a:t>0</a:t>
                      </a:r>
                      <a:endParaRPr lang="zh-CN" altLang="en-US" sz="16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b="1" kern="1200" dirty="0">
                          <a:solidFill>
                            <a:schemeClr val="bg2"/>
                          </a:solidFill>
                          <a:latin typeface="+mj-lt"/>
                          <a:ea typeface="+mn-ea"/>
                          <a:cs typeface="+mn-cs"/>
                        </a:rPr>
                        <a:t>X</a:t>
                      </a:r>
                      <a:r>
                        <a:rPr lang="en-US" altLang="zh-CN" sz="1600" b="1" dirty="0">
                          <a:latin typeface="+mj-lt"/>
                        </a:rPr>
                        <a:t> / </a:t>
                      </a:r>
                      <a:r>
                        <a:rPr lang="en-US" altLang="zh-CN" sz="1600" b="1" kern="1200" dirty="0">
                          <a:solidFill>
                            <a:srgbClr val="C00000"/>
                          </a:solidFill>
                          <a:latin typeface="+mj-lt"/>
                          <a:ea typeface="+mn-ea"/>
                          <a:cs typeface="+mn-cs"/>
                        </a:rPr>
                        <a:t>1</a:t>
                      </a:r>
                      <a:endParaRPr lang="zh-CN" altLang="en-US" sz="1600" b="1" kern="1200" dirty="0">
                        <a:solidFill>
                          <a:srgbClr val="C00000"/>
                        </a:solidFill>
                        <a:latin typeface="+mj-lt"/>
                        <a:ea typeface="+mn-ea"/>
                        <a:cs typeface="+mn-cs"/>
                      </a:endParaRPr>
                    </a:p>
                  </a:txBody>
                  <a:tcPr marL="0" marR="0" marT="0" marB="0" anchor="ctr" anchorCtr="1">
                    <a:noFill/>
                  </a:tcPr>
                </a:tc>
              </a:tr>
              <a:tr h="257185">
                <a:tc>
                  <a:txBody>
                    <a:bodyPr/>
                    <a:lstStyle/>
                    <a:p>
                      <a:pPr algn="ctr"/>
                      <a:r>
                        <a:rPr lang="en-US" altLang="zh-CN" sz="1600" b="1" dirty="0">
                          <a:solidFill>
                            <a:schemeClr val="bg2"/>
                          </a:solidFill>
                          <a:latin typeface="+mj-lt"/>
                        </a:rPr>
                        <a:t>d</a:t>
                      </a:r>
                      <a:endParaRPr lang="zh-CN" altLang="en-US" sz="16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b="1" kern="1200" dirty="0">
                          <a:solidFill>
                            <a:schemeClr val="bg2"/>
                          </a:solidFill>
                          <a:latin typeface="+mj-lt"/>
                          <a:ea typeface="+mn-ea"/>
                          <a:cs typeface="+mn-cs"/>
                        </a:rPr>
                        <a:t>X</a:t>
                      </a:r>
                      <a:r>
                        <a:rPr lang="en-US" altLang="zh-CN" sz="1600" b="1" kern="1200" baseline="-25000" dirty="0">
                          <a:solidFill>
                            <a:schemeClr val="bg2"/>
                          </a:solidFill>
                          <a:latin typeface="+mj-lt"/>
                          <a:ea typeface="+mn-ea"/>
                          <a:cs typeface="+mn-cs"/>
                        </a:rPr>
                        <a:t> </a:t>
                      </a:r>
                      <a:r>
                        <a:rPr lang="en-US" altLang="zh-CN" sz="1600" b="1" dirty="0">
                          <a:solidFill>
                            <a:schemeClr val="bg2"/>
                          </a:solidFill>
                          <a:latin typeface="+mj-lt"/>
                        </a:rPr>
                        <a:t>/ </a:t>
                      </a:r>
                      <a:r>
                        <a:rPr lang="en-US" altLang="zh-CN" sz="1600" b="1" kern="1200" dirty="0">
                          <a:solidFill>
                            <a:srgbClr val="C00000"/>
                          </a:solidFill>
                          <a:latin typeface="+mj-lt"/>
                          <a:ea typeface="+mn-ea"/>
                          <a:cs typeface="+mn-cs"/>
                        </a:rPr>
                        <a:t>X</a:t>
                      </a:r>
                      <a:endParaRPr lang="zh-CN" altLang="en-US" sz="16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b="1" kern="1200" dirty="0">
                          <a:solidFill>
                            <a:schemeClr val="bg2"/>
                          </a:solidFill>
                          <a:latin typeface="+mj-lt"/>
                          <a:ea typeface="+mn-ea"/>
                          <a:cs typeface="+mn-cs"/>
                        </a:rPr>
                        <a:t>b</a:t>
                      </a:r>
                      <a:r>
                        <a:rPr lang="en-US" altLang="zh-CN" sz="1600" b="1" kern="1200" baseline="-25000" dirty="0">
                          <a:solidFill>
                            <a:schemeClr val="bg2"/>
                          </a:solidFill>
                          <a:latin typeface="+mj-lt"/>
                          <a:ea typeface="+mn-ea"/>
                          <a:cs typeface="+mn-cs"/>
                        </a:rPr>
                        <a:t> </a:t>
                      </a:r>
                      <a:r>
                        <a:rPr lang="en-US" altLang="zh-CN" sz="1600" b="1" dirty="0">
                          <a:latin typeface="+mj-lt"/>
                        </a:rPr>
                        <a:t>/ </a:t>
                      </a:r>
                      <a:r>
                        <a:rPr lang="en-US" altLang="zh-CN" sz="1600" b="1" kern="1200" dirty="0">
                          <a:solidFill>
                            <a:srgbClr val="C00000"/>
                          </a:solidFill>
                          <a:latin typeface="+mj-lt"/>
                          <a:ea typeface="+mn-ea"/>
                          <a:cs typeface="+mn-cs"/>
                        </a:rPr>
                        <a:t>X</a:t>
                      </a:r>
                      <a:endParaRPr lang="zh-CN" altLang="en-US" sz="1600" b="1" kern="1200" dirty="0">
                        <a:solidFill>
                          <a:srgbClr val="C00000"/>
                        </a:solidFill>
                        <a:latin typeface="+mj-lt"/>
                        <a:ea typeface="+mn-ea"/>
                        <a:cs typeface="+mn-cs"/>
                      </a:endParaRPr>
                    </a:p>
                  </a:txBody>
                  <a:tcPr marL="0" marR="0" marT="0" marB="0" anchor="ctr" anchorCtr="1">
                    <a:noFill/>
                  </a:tcPr>
                </a:tc>
              </a:tr>
              <a:tr h="257185">
                <a:tc>
                  <a:txBody>
                    <a:bodyPr/>
                    <a:lstStyle/>
                    <a:p>
                      <a:pPr marL="0" algn="ctr" defTabSz="914400" rtl="0" eaLnBrk="1" latinLnBrk="0" hangingPunct="1"/>
                      <a:r>
                        <a:rPr lang="en-US" altLang="zh-CN" sz="1600" b="1" kern="1200" dirty="0">
                          <a:solidFill>
                            <a:schemeClr val="bg2"/>
                          </a:solidFill>
                          <a:latin typeface="+mj-lt"/>
                          <a:ea typeface="+mn-ea"/>
                          <a:cs typeface="+mn-cs"/>
                        </a:rPr>
                        <a:t>e</a:t>
                      </a:r>
                      <a:endParaRPr lang="zh-CN" altLang="en-US" sz="1600" b="1" kern="1200" dirty="0">
                        <a:solidFill>
                          <a:schemeClr val="bg2"/>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b="1" kern="1200" dirty="0">
                          <a:solidFill>
                            <a:schemeClr val="bg2"/>
                          </a:solidFill>
                          <a:latin typeface="+mj-lt"/>
                          <a:ea typeface="+mn-ea"/>
                          <a:cs typeface="+mn-cs"/>
                        </a:rPr>
                        <a:t>a</a:t>
                      </a:r>
                      <a:r>
                        <a:rPr lang="en-US" altLang="zh-CN" sz="1600" b="1" kern="1200" baseline="-25000" dirty="0">
                          <a:solidFill>
                            <a:schemeClr val="bg2"/>
                          </a:solidFill>
                          <a:latin typeface="+mj-lt"/>
                          <a:ea typeface="+mn-ea"/>
                          <a:cs typeface="+mn-cs"/>
                        </a:rPr>
                        <a:t> </a:t>
                      </a:r>
                      <a:r>
                        <a:rPr lang="en-US" altLang="zh-CN" sz="1600" b="1" dirty="0">
                          <a:latin typeface="+mj-lt"/>
                        </a:rPr>
                        <a:t>/ </a:t>
                      </a:r>
                      <a:r>
                        <a:rPr lang="en-US" altLang="zh-CN" sz="1600" b="1" kern="1200" dirty="0">
                          <a:solidFill>
                            <a:srgbClr val="C00000"/>
                          </a:solidFill>
                          <a:latin typeface="+mj-lt"/>
                          <a:ea typeface="+mn-ea"/>
                          <a:cs typeface="+mn-cs"/>
                        </a:rPr>
                        <a:t>0</a:t>
                      </a:r>
                      <a:endParaRPr lang="zh-CN" altLang="en-US" sz="16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b="1" kern="1200" dirty="0">
                          <a:solidFill>
                            <a:schemeClr val="bg2"/>
                          </a:solidFill>
                          <a:latin typeface="+mj-lt"/>
                          <a:ea typeface="+mn-ea"/>
                          <a:cs typeface="+mn-cs"/>
                        </a:rPr>
                        <a:t>c</a:t>
                      </a:r>
                      <a:r>
                        <a:rPr lang="en-US" altLang="zh-CN" sz="1600" b="1" kern="1200" baseline="-25000" dirty="0">
                          <a:solidFill>
                            <a:schemeClr val="bg2"/>
                          </a:solidFill>
                          <a:latin typeface="+mj-lt"/>
                          <a:ea typeface="+mn-ea"/>
                          <a:cs typeface="+mn-cs"/>
                        </a:rPr>
                        <a:t> </a:t>
                      </a:r>
                      <a:r>
                        <a:rPr lang="en-US" altLang="zh-CN" sz="1600" b="1" dirty="0">
                          <a:latin typeface="+mj-lt"/>
                        </a:rPr>
                        <a:t>/ </a:t>
                      </a:r>
                      <a:r>
                        <a:rPr lang="en-US" altLang="zh-CN" sz="1600" b="1" kern="1200" dirty="0">
                          <a:solidFill>
                            <a:srgbClr val="C00000"/>
                          </a:solidFill>
                          <a:latin typeface="+mj-lt"/>
                          <a:ea typeface="+mn-ea"/>
                          <a:cs typeface="+mn-cs"/>
                        </a:rPr>
                        <a:t>1</a:t>
                      </a:r>
                      <a:endParaRPr lang="zh-CN" altLang="en-US" sz="1600" b="1" kern="1200" dirty="0">
                        <a:solidFill>
                          <a:srgbClr val="C00000"/>
                        </a:solidFill>
                        <a:latin typeface="+mj-lt"/>
                        <a:ea typeface="+mn-ea"/>
                        <a:cs typeface="+mn-cs"/>
                      </a:endParaRPr>
                    </a:p>
                  </a:txBody>
                  <a:tcPr marL="0" marR="0" marT="0" marB="0" anchor="ctr" anchorCtr="1">
                    <a:noFill/>
                  </a:tcPr>
                </a:tc>
              </a:tr>
            </a:tbl>
          </a:graphicData>
        </a:graphic>
      </p:graphicFrame>
      <p:grpSp>
        <p:nvGrpSpPr>
          <p:cNvPr id="15" name="组合 14"/>
          <p:cNvGrpSpPr/>
          <p:nvPr/>
        </p:nvGrpSpPr>
        <p:grpSpPr>
          <a:xfrm>
            <a:off x="107950" y="3460750"/>
            <a:ext cx="1584325" cy="1008063"/>
            <a:chOff x="251520" y="3269926"/>
            <a:chExt cx="1584000" cy="1008000"/>
          </a:xfrm>
        </p:grpSpPr>
        <p:sp>
          <p:nvSpPr>
            <p:cNvPr id="14" name="云形标注 13"/>
            <p:cNvSpPr/>
            <p:nvPr/>
          </p:nvSpPr>
          <p:spPr bwMode="auto">
            <a:xfrm>
              <a:off x="251520" y="3269926"/>
              <a:ext cx="1584000" cy="1008000"/>
            </a:xfrm>
            <a:prstGeom prst="cloudCallout">
              <a:avLst>
                <a:gd name="adj1" fmla="val 71047"/>
                <a:gd name="adj2" fmla="val 22117"/>
              </a:avLst>
            </a:prstGeom>
            <a:solidFill>
              <a:srgbClr val="FFFFCC"/>
            </a:solidFill>
            <a:ln w="19050" cap="flat" cmpd="sng" algn="ctr">
              <a:solidFill>
                <a:srgbClr val="C00000"/>
              </a:solidFill>
              <a:prstDash val="solid"/>
              <a:miter lim="800000"/>
              <a:headEnd type="none" w="med" len="med"/>
              <a:tailEnd type="none" w="med" len="med"/>
            </a:ln>
            <a:effec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69680" name="TextBox 16"/>
            <p:cNvSpPr txBox="1"/>
            <p:nvPr/>
          </p:nvSpPr>
          <p:spPr>
            <a:xfrm>
              <a:off x="360040" y="3363838"/>
              <a:ext cx="1403648" cy="830997"/>
            </a:xfrm>
            <a:prstGeom prst="rect">
              <a:avLst/>
            </a:prstGeom>
            <a:noFill/>
            <a:ln w="9525">
              <a:noFill/>
            </a:ln>
          </p:spPr>
          <p:txBody>
            <a:bodyPr>
              <a:spAutoFit/>
            </a:bodyPr>
            <a:p>
              <a:r>
                <a:rPr lang="en-US" altLang="zh-CN" sz="1600" b="1" dirty="0">
                  <a:latin typeface="Arial" panose="020B0604020202020204" pitchFamily="34" charset="0"/>
                  <a:ea typeface="黑体" panose="02010609060101010101" pitchFamily="49" charset="-122"/>
                </a:rPr>
                <a:t>a</a:t>
              </a:r>
              <a:r>
                <a:rPr lang="zh-CN" altLang="en-US" sz="1600" b="1" dirty="0">
                  <a:latin typeface="Arial" panose="020B0604020202020204" pitchFamily="34" charset="0"/>
                  <a:ea typeface="黑体" panose="02010609060101010101" pitchFamily="49" charset="-122"/>
                </a:rPr>
                <a:t>和</a:t>
              </a:r>
              <a:r>
                <a:rPr lang="en-US" altLang="zh-CN" sz="1600" b="1" dirty="0">
                  <a:latin typeface="Arial" panose="020B0604020202020204" pitchFamily="34" charset="0"/>
                  <a:ea typeface="黑体" panose="02010609060101010101" pitchFamily="49" charset="-122"/>
                </a:rPr>
                <a:t>b</a:t>
              </a:r>
              <a:r>
                <a:rPr lang="zh-CN" altLang="en-US" sz="1600" b="1" dirty="0">
                  <a:latin typeface="Arial" panose="020B0604020202020204" pitchFamily="34" charset="0"/>
                  <a:ea typeface="黑体" panose="02010609060101010101" pitchFamily="49" charset="-122"/>
                </a:rPr>
                <a:t>相容， </a:t>
              </a:r>
              <a:r>
                <a:rPr lang="en-US" altLang="zh-CN" sz="1600" b="1" dirty="0">
                  <a:latin typeface="Arial" panose="020B0604020202020204" pitchFamily="34" charset="0"/>
                  <a:ea typeface="黑体" panose="02010609060101010101" pitchFamily="49" charset="-122"/>
                </a:rPr>
                <a:t>a</a:t>
              </a:r>
              <a:r>
                <a:rPr lang="zh-CN" altLang="en-US" sz="1600" b="1" dirty="0">
                  <a:latin typeface="Arial" panose="020B0604020202020204" pitchFamily="34" charset="0"/>
                  <a:ea typeface="黑体" panose="02010609060101010101" pitchFamily="49" charset="-122"/>
                </a:rPr>
                <a:t>和</a:t>
              </a:r>
              <a:r>
                <a:rPr lang="en-US" altLang="zh-CN" sz="1600" b="1" dirty="0">
                  <a:latin typeface="Arial" panose="020B0604020202020204" pitchFamily="34" charset="0"/>
                  <a:ea typeface="黑体" panose="02010609060101010101" pitchFamily="49" charset="-122"/>
                </a:rPr>
                <a:t>c</a:t>
              </a:r>
              <a:r>
                <a:rPr lang="zh-CN" altLang="en-US" sz="1600" b="1" dirty="0">
                  <a:latin typeface="Arial" panose="020B0604020202020204" pitchFamily="34" charset="0"/>
                  <a:ea typeface="黑体" panose="02010609060101010101" pitchFamily="49" charset="-122"/>
                </a:rPr>
                <a:t>相容</a:t>
              </a:r>
              <a:r>
                <a:rPr lang="en-US" altLang="zh-CN" sz="1600" b="1" dirty="0">
                  <a:latin typeface="Arial" panose="020B0604020202020204" pitchFamily="34" charset="0"/>
                  <a:ea typeface="黑体" panose="02010609060101010101" pitchFamily="49" charset="-122"/>
                </a:rPr>
                <a:t>, </a:t>
              </a:r>
              <a:r>
                <a:rPr lang="zh-CN" altLang="en-US" sz="1600" b="1" dirty="0">
                  <a:latin typeface="Arial" panose="020B0604020202020204" pitchFamily="34" charset="0"/>
                  <a:ea typeface="黑体" panose="02010609060101010101" pitchFamily="49" charset="-122"/>
                </a:rPr>
                <a:t>但</a:t>
              </a:r>
              <a:r>
                <a:rPr lang="en-US" altLang="zh-CN" sz="1600" b="1" dirty="0">
                  <a:latin typeface="Arial" panose="020B0604020202020204" pitchFamily="34" charset="0"/>
                  <a:ea typeface="黑体" panose="02010609060101010101" pitchFamily="49" charset="-122"/>
                </a:rPr>
                <a:t>b</a:t>
              </a:r>
              <a:r>
                <a:rPr lang="zh-CN" altLang="en-US" sz="1600" b="1" dirty="0">
                  <a:latin typeface="Arial" panose="020B0604020202020204" pitchFamily="34" charset="0"/>
                  <a:ea typeface="黑体" panose="02010609060101010101" pitchFamily="49" charset="-122"/>
                </a:rPr>
                <a:t>和</a:t>
              </a:r>
              <a:r>
                <a:rPr lang="en-US" altLang="zh-CN" sz="1600" b="1" dirty="0">
                  <a:latin typeface="Arial" panose="020B0604020202020204" pitchFamily="34" charset="0"/>
                  <a:ea typeface="黑体" panose="02010609060101010101" pitchFamily="49" charset="-122"/>
                </a:rPr>
                <a:t>c</a:t>
              </a:r>
              <a:r>
                <a:rPr lang="zh-CN" altLang="en-US" sz="1600" b="1" dirty="0">
                  <a:latin typeface="Arial" panose="020B0604020202020204" pitchFamily="34" charset="0"/>
                  <a:ea typeface="黑体" panose="02010609060101010101" pitchFamily="49" charset="-122"/>
                </a:rPr>
                <a:t>不相容</a:t>
              </a:r>
              <a:endParaRPr lang="zh-CN" altLang="en-US" sz="1600" dirty="0">
                <a:latin typeface="Arial" panose="020B0604020202020204" pitchFamily="34" charset="0"/>
              </a:endParaRPr>
            </a:p>
          </p:txBody>
        </p:sp>
      </p:grpSp>
      <p:sp>
        <p:nvSpPr>
          <p:cNvPr id="18" name="Text Box 8"/>
          <p:cNvSpPr txBox="1">
            <a:spLocks noChangeArrowheads="1"/>
          </p:cNvSpPr>
          <p:nvPr/>
        </p:nvSpPr>
        <p:spPr bwMode="auto">
          <a:xfrm>
            <a:off x="4500563" y="4497388"/>
            <a:ext cx="4319588" cy="646113"/>
          </a:xfrm>
          <a:prstGeom prst="rect">
            <a:avLst/>
          </a:prstGeom>
          <a:noFill/>
          <a:ln w="19050">
            <a:noFill/>
            <a:miter lim="800000"/>
          </a:ln>
        </p:spPr>
        <p:txBody>
          <a:bodyPr>
            <a:spAutoFit/>
          </a:bodyPr>
          <a:lstStyle/>
          <a:p>
            <a:pPr marL="1529080" marR="0" indent="-1529080" defTabSz="914400">
              <a:spcBef>
                <a:spcPct val="50000"/>
              </a:spcBef>
              <a:buClrTx/>
              <a:buSzTx/>
              <a:buFontTx/>
              <a:defRPr/>
            </a:pPr>
            <a:r>
              <a:rPr kumimoji="1" lang="zh-CN" altLang="en-US" sz="1800" b="1" kern="1200" cap="none" spc="0" normalizeH="0" baseline="0" noProof="0" dirty="0">
                <a:latin typeface="+mj-lt"/>
                <a:ea typeface="黑体" panose="02010609060101010101" pitchFamily="49" charset="-122"/>
                <a:cs typeface="+mn-cs"/>
              </a:rPr>
              <a:t>最大相容状态类</a:t>
            </a:r>
            <a:r>
              <a:rPr kumimoji="1" lang="en-US" altLang="zh-CN" sz="1800" b="1" kern="1200" cap="none" spc="0" normalizeH="0" baseline="0" noProof="0" dirty="0">
                <a:latin typeface="+mj-lt"/>
                <a:ea typeface="黑体" panose="02010609060101010101" pitchFamily="49" charset="-122"/>
                <a:cs typeface="+mn-cs"/>
              </a:rPr>
              <a:t>—— </a:t>
            </a:r>
            <a:r>
              <a:rPr kumimoji="1" lang="zh-CN" altLang="en-US" sz="1800" b="1" kern="1200" cap="none" spc="0" normalizeH="0" baseline="0" noProof="0" dirty="0">
                <a:latin typeface="+mj-lt"/>
                <a:ea typeface="黑体" panose="02010609060101010101" pitchFamily="49" charset="-122"/>
                <a:cs typeface="+mn-cs"/>
              </a:rPr>
              <a:t>某一相容状态类不属于其他任何相容状态类</a:t>
            </a:r>
            <a:endParaRPr kumimoji="1" lang="zh-CN" altLang="en-US" sz="1800" b="1" kern="1200" cap="none" spc="0" normalizeH="0" baseline="0" noProof="0" dirty="0">
              <a:latin typeface="+mj-lt"/>
              <a:ea typeface="黑体" panose="02010609060101010101" pitchFamily="49" charset="-122"/>
              <a:cs typeface="+mn-cs"/>
            </a:endParaRPr>
          </a:p>
        </p:txBody>
      </p:sp>
      <p:grpSp>
        <p:nvGrpSpPr>
          <p:cNvPr id="20" name="组合 19"/>
          <p:cNvGrpSpPr/>
          <p:nvPr/>
        </p:nvGrpSpPr>
        <p:grpSpPr>
          <a:xfrm>
            <a:off x="4427538" y="3186113"/>
            <a:ext cx="4321175" cy="1223962"/>
            <a:chOff x="4427984" y="3147814"/>
            <a:chExt cx="4320480" cy="1224136"/>
          </a:xfrm>
        </p:grpSpPr>
        <p:sp>
          <p:nvSpPr>
            <p:cNvPr id="16" name="竖卷形 15"/>
            <p:cNvSpPr/>
            <p:nvPr/>
          </p:nvSpPr>
          <p:spPr bwMode="auto">
            <a:xfrm>
              <a:off x="4427984" y="3147814"/>
              <a:ext cx="4320480" cy="1224136"/>
            </a:xfrm>
            <a:prstGeom prst="verticalScroll">
              <a:avLst/>
            </a:prstGeom>
            <a:solidFill>
              <a:srgbClr val="CCFFCC"/>
            </a:solidFill>
            <a:ln w="19050" cap="flat" cmpd="sng" algn="ctr">
              <a:solidFill>
                <a:schemeClr val="accent5">
                  <a:lumMod val="25000"/>
                </a:schemeClr>
              </a:solidFill>
              <a:prstDash val="solid"/>
              <a:miter lim="800000"/>
              <a:headEnd type="none" w="med" len="med"/>
              <a:tailEnd type="none" w="med" len="med"/>
            </a:ln>
            <a:effec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9" name="Text Box 7"/>
            <p:cNvSpPr txBox="1">
              <a:spLocks noChangeArrowheads="1"/>
            </p:cNvSpPr>
            <p:nvPr/>
          </p:nvSpPr>
          <p:spPr bwMode="auto">
            <a:xfrm>
              <a:off x="4605755" y="3360569"/>
              <a:ext cx="4142709" cy="939934"/>
            </a:xfrm>
            <a:prstGeom prst="rect">
              <a:avLst/>
            </a:prstGeom>
            <a:noFill/>
            <a:ln w="19050">
              <a:noFill/>
              <a:miter lim="800000"/>
            </a:ln>
          </p:spPr>
          <p:txBody>
            <a:bodyPr>
              <a:spAutoFit/>
            </a:bodyPr>
            <a:lstStyle/>
            <a:p>
              <a:pPr marL="1905000" marR="0" indent="-1905000" defTabSz="914400">
                <a:spcBef>
                  <a:spcPts val="0"/>
                </a:spcBef>
                <a:buClrTx/>
                <a:buSzTx/>
                <a:buFontTx/>
                <a:defRPr/>
              </a:pPr>
              <a:r>
                <a:rPr kumimoji="1" lang="zh-CN" altLang="en-US" sz="1800" b="1" kern="1200" cap="none" spc="0" normalizeH="0" baseline="0" noProof="0" dirty="0">
                  <a:latin typeface="+mj-lt"/>
                  <a:ea typeface="黑体" panose="02010609060101010101" pitchFamily="49" charset="-122"/>
                  <a:cs typeface="+mn-cs"/>
                </a:rPr>
                <a:t>相容状态类</a:t>
              </a:r>
              <a:r>
                <a:rPr kumimoji="1" lang="en-US" altLang="zh-CN" sz="1800" b="1" kern="1200" cap="none" spc="0" normalizeH="0" baseline="0" noProof="0" dirty="0">
                  <a:latin typeface="+mj-lt"/>
                  <a:ea typeface="黑体" panose="02010609060101010101" pitchFamily="49" charset="-122"/>
                  <a:cs typeface="+mn-cs"/>
                </a:rPr>
                <a:t>——</a:t>
              </a:r>
              <a:r>
                <a:rPr kumimoji="1" lang="zh-CN" altLang="en-US" sz="1800" b="1" kern="1200" cap="none" spc="0" normalizeH="0" baseline="0" noProof="0" dirty="0">
                  <a:latin typeface="Arial" panose="020B0604020202020204" pitchFamily="34" charset="0"/>
                  <a:ea typeface="黑体" panose="02010609060101010101" pitchFamily="49" charset="-122"/>
                  <a:cs typeface="+mn-cs"/>
                </a:rPr>
                <a:t>俩俩相容的状态集合</a:t>
              </a:r>
              <a:endParaRPr kumimoji="1" lang="en-US" altLang="zh-CN" sz="1800" b="1" kern="1200" cap="none" spc="0" normalizeH="0" baseline="0" noProof="0" dirty="0">
                <a:latin typeface="+mj-lt"/>
                <a:ea typeface="黑体" panose="02010609060101010101" pitchFamily="49" charset="-122"/>
                <a:cs typeface="+mn-cs"/>
              </a:endParaRPr>
            </a:p>
            <a:p>
              <a:pPr marL="1905000" marR="0" indent="-1905000" defTabSz="914400">
                <a:spcBef>
                  <a:spcPts val="600"/>
                </a:spcBef>
                <a:buClrTx/>
                <a:buSzTx/>
                <a:buFontTx/>
                <a:defRPr/>
              </a:pPr>
              <a:r>
                <a:rPr kumimoji="1" lang="en-US" altLang="zh-CN" sz="1600" b="1" kern="1200" cap="none" spc="0" normalizeH="0" baseline="0" noProof="0" dirty="0">
                  <a:latin typeface="+mj-lt"/>
                  <a:ea typeface="黑体" panose="02010609060101010101" pitchFamily="49" charset="-122"/>
                  <a:cs typeface="+mn-cs"/>
                </a:rPr>
                <a:t>      If :  </a:t>
              </a:r>
              <a:r>
                <a:rPr kumimoji="1" lang="zh-CN" altLang="en-US" sz="1600" b="1" kern="1200" cap="none" spc="0" normalizeH="0" baseline="0" noProof="0" dirty="0">
                  <a:latin typeface="+mj-lt"/>
                  <a:ea typeface="黑体" panose="02010609060101010101" pitchFamily="49" charset="-122"/>
                  <a:cs typeface="+mn-cs"/>
                </a:rPr>
                <a:t>（</a:t>
              </a:r>
              <a:r>
                <a:rPr kumimoji="1" lang="en-US" altLang="zh-CN" sz="1600" b="1" kern="1200" cap="none" spc="0" normalizeH="0" baseline="0" noProof="0" dirty="0">
                  <a:latin typeface="+mj-lt"/>
                  <a:ea typeface="黑体" panose="02010609060101010101" pitchFamily="49" charset="-122"/>
                  <a:cs typeface="+mn-cs"/>
                </a:rPr>
                <a:t>S</a:t>
              </a:r>
              <a:r>
                <a:rPr kumimoji="0" lang="en-US" altLang="zh-CN" sz="1600" b="1" kern="1200" cap="none" spc="0" normalizeH="0" baseline="-25000" noProof="0" dirty="0">
                  <a:latin typeface="+mj-lt"/>
                  <a:ea typeface="黑体" panose="02010609060101010101" pitchFamily="49" charset="-122"/>
                  <a:cs typeface="+mn-cs"/>
                </a:rPr>
                <a:t>i </a:t>
              </a:r>
              <a:r>
                <a:rPr kumimoji="0" lang="en-US" altLang="zh-CN" sz="1600" b="1" kern="1200" cap="none" spc="0" normalizeH="0" baseline="0" noProof="0" dirty="0">
                  <a:latin typeface="+mj-lt"/>
                  <a:ea typeface="黑体" panose="02010609060101010101" pitchFamily="49" charset="-122"/>
                  <a:cs typeface="+mn-cs"/>
                </a:rPr>
                <a:t>,</a:t>
              </a:r>
              <a:r>
                <a:rPr kumimoji="1" lang="en-US" altLang="zh-CN" sz="1600" b="1" kern="1200" cap="none" spc="0" normalizeH="0" baseline="0" noProof="0" dirty="0">
                  <a:latin typeface="+mj-lt"/>
                  <a:ea typeface="黑体" panose="02010609060101010101" pitchFamily="49" charset="-122"/>
                  <a:cs typeface="+mn-cs"/>
                </a:rPr>
                <a:t> </a:t>
              </a:r>
              <a:r>
                <a:rPr kumimoji="1" lang="en-US" altLang="zh-CN" sz="1600" b="1" kern="1200" cap="none" spc="0" normalizeH="0" baseline="0" noProof="0" dirty="0" err="1">
                  <a:latin typeface="+mj-lt"/>
                  <a:ea typeface="黑体" panose="02010609060101010101" pitchFamily="49" charset="-122"/>
                  <a:cs typeface="+mn-cs"/>
                </a:rPr>
                <a:t>S</a:t>
              </a:r>
              <a:r>
                <a:rPr kumimoji="0" lang="en-US" altLang="zh-CN" sz="1600" b="1" kern="1200" cap="none" spc="0" normalizeH="0" baseline="-25000" noProof="0" dirty="0" err="1">
                  <a:latin typeface="+mj-lt"/>
                  <a:ea typeface="黑体" panose="02010609060101010101" pitchFamily="49" charset="-122"/>
                  <a:cs typeface="+mn-cs"/>
                </a:rPr>
                <a:t>j</a:t>
              </a:r>
              <a:r>
                <a:rPr kumimoji="0" lang="en-US" altLang="zh-CN" sz="1600" b="1" kern="1200" cap="none" spc="0" normalizeH="0" baseline="-25000" noProof="0" dirty="0">
                  <a:latin typeface="+mj-lt"/>
                  <a:ea typeface="黑体" panose="02010609060101010101" pitchFamily="49" charset="-122"/>
                  <a:cs typeface="+mn-cs"/>
                </a:rPr>
                <a:t> </a:t>
              </a:r>
              <a:r>
                <a:rPr kumimoji="1" lang="zh-CN" altLang="en-US" sz="1600" b="1" kern="1200" cap="none" spc="0" normalizeH="0" baseline="0" noProof="0" dirty="0">
                  <a:latin typeface="+mj-lt"/>
                  <a:ea typeface="黑体" panose="02010609060101010101" pitchFamily="49" charset="-122"/>
                  <a:cs typeface="+mn-cs"/>
                </a:rPr>
                <a:t>） </a:t>
              </a:r>
              <a:r>
                <a:rPr kumimoji="1" lang="en-US" altLang="zh-CN" sz="1600" b="1" kern="1200" cap="none" spc="0" normalizeH="0" baseline="0" noProof="0" dirty="0">
                  <a:latin typeface="+mj-lt"/>
                  <a:ea typeface="黑体" panose="02010609060101010101" pitchFamily="49" charset="-122"/>
                  <a:cs typeface="+mn-cs"/>
                </a:rPr>
                <a:t>,</a:t>
              </a:r>
              <a:r>
                <a:rPr kumimoji="1" lang="zh-CN" altLang="en-US" sz="1600" b="1" kern="1200" cap="none" spc="0" normalizeH="0" baseline="0" noProof="0" dirty="0">
                  <a:latin typeface="+mj-lt"/>
                  <a:ea typeface="黑体" panose="02010609060101010101" pitchFamily="49" charset="-122"/>
                  <a:cs typeface="+mn-cs"/>
                </a:rPr>
                <a:t>（</a:t>
              </a:r>
              <a:r>
                <a:rPr kumimoji="1" lang="en-US" altLang="zh-CN" sz="1600" b="1" kern="1200" cap="none" spc="0" normalizeH="0" baseline="0" noProof="0" dirty="0" err="1">
                  <a:latin typeface="+mj-lt"/>
                  <a:ea typeface="黑体" panose="02010609060101010101" pitchFamily="49" charset="-122"/>
                  <a:cs typeface="+mn-cs"/>
                </a:rPr>
                <a:t>S</a:t>
              </a:r>
              <a:r>
                <a:rPr kumimoji="0" lang="en-US" altLang="zh-CN" sz="1600" b="1" kern="1200" cap="none" spc="0" normalizeH="0" baseline="-25000" noProof="0" dirty="0" err="1">
                  <a:latin typeface="+mj-lt"/>
                  <a:ea typeface="黑体" panose="02010609060101010101" pitchFamily="49" charset="-122"/>
                  <a:cs typeface="+mn-cs"/>
                </a:rPr>
                <a:t>j</a:t>
              </a:r>
              <a:r>
                <a:rPr kumimoji="0" lang="en-US" altLang="zh-CN" sz="1600" b="1" kern="1200" cap="none" spc="0" normalizeH="0" baseline="-25000" noProof="0" dirty="0">
                  <a:latin typeface="+mj-lt"/>
                  <a:ea typeface="黑体" panose="02010609060101010101" pitchFamily="49" charset="-122"/>
                  <a:cs typeface="+mn-cs"/>
                </a:rPr>
                <a:t> </a:t>
              </a:r>
              <a:r>
                <a:rPr kumimoji="0" lang="en-US" altLang="zh-CN" sz="1600" b="1" kern="1200" cap="none" spc="0" normalizeH="0" baseline="0" noProof="0" dirty="0">
                  <a:latin typeface="+mj-lt"/>
                  <a:ea typeface="黑体" panose="02010609060101010101" pitchFamily="49" charset="-122"/>
                  <a:cs typeface="+mn-cs"/>
                </a:rPr>
                <a:t>,</a:t>
              </a:r>
              <a:r>
                <a:rPr kumimoji="1" lang="en-US" altLang="zh-CN" sz="1600" b="1" kern="1200" cap="none" spc="0" normalizeH="0" baseline="0" noProof="0" dirty="0">
                  <a:latin typeface="+mj-lt"/>
                  <a:ea typeface="黑体" panose="02010609060101010101" pitchFamily="49" charset="-122"/>
                  <a:cs typeface="+mn-cs"/>
                </a:rPr>
                <a:t> </a:t>
              </a:r>
              <a:r>
                <a:rPr kumimoji="1" lang="en-US" altLang="zh-CN" sz="1600" b="1" kern="1200" cap="none" spc="0" normalizeH="0" baseline="0" noProof="0" dirty="0" err="1">
                  <a:latin typeface="+mj-lt"/>
                  <a:ea typeface="黑体" panose="02010609060101010101" pitchFamily="49" charset="-122"/>
                  <a:cs typeface="+mn-cs"/>
                </a:rPr>
                <a:t>S</a:t>
              </a:r>
              <a:r>
                <a:rPr kumimoji="0" lang="en-US" altLang="zh-CN" sz="1600" b="1" kern="1200" cap="none" spc="0" normalizeH="0" baseline="-25000" noProof="0" dirty="0" err="1">
                  <a:latin typeface="+mj-lt"/>
                  <a:ea typeface="黑体" panose="02010609060101010101" pitchFamily="49" charset="-122"/>
                  <a:cs typeface="+mn-cs"/>
                </a:rPr>
                <a:t>m</a:t>
              </a:r>
              <a:r>
                <a:rPr kumimoji="0" lang="en-US" altLang="zh-CN" sz="1600" b="1" kern="1200" cap="none" spc="0" normalizeH="0" baseline="-25000" noProof="0" dirty="0">
                  <a:latin typeface="+mj-lt"/>
                  <a:ea typeface="黑体" panose="02010609060101010101" pitchFamily="49" charset="-122"/>
                  <a:cs typeface="+mn-cs"/>
                </a:rPr>
                <a:t> </a:t>
              </a:r>
              <a:r>
                <a:rPr kumimoji="1" lang="zh-CN" altLang="en-US" sz="1600" b="1" kern="1200" cap="none" spc="0" normalizeH="0" baseline="0" noProof="0" dirty="0">
                  <a:latin typeface="+mj-lt"/>
                  <a:ea typeface="黑体" panose="02010609060101010101" pitchFamily="49" charset="-122"/>
                  <a:cs typeface="+mn-cs"/>
                </a:rPr>
                <a:t>）</a:t>
              </a:r>
              <a:r>
                <a:rPr kumimoji="1" lang="en-US" altLang="zh-CN" sz="1600" b="1" kern="1200" cap="none" spc="0" normalizeH="0" baseline="0" noProof="0" dirty="0">
                  <a:latin typeface="+mj-lt"/>
                  <a:ea typeface="黑体" panose="02010609060101010101" pitchFamily="49" charset="-122"/>
                  <a:cs typeface="+mn-cs"/>
                </a:rPr>
                <a:t>,</a:t>
              </a:r>
              <a:r>
                <a:rPr kumimoji="1" lang="zh-CN" altLang="en-US" sz="1600" b="1" kern="1200" cap="none" spc="0" normalizeH="0" baseline="0" noProof="0" dirty="0">
                  <a:latin typeface="+mj-lt"/>
                  <a:ea typeface="黑体" panose="02010609060101010101" pitchFamily="49" charset="-122"/>
                  <a:cs typeface="+mn-cs"/>
                </a:rPr>
                <a:t>（</a:t>
              </a:r>
              <a:r>
                <a:rPr kumimoji="1" lang="en-US" altLang="zh-CN" sz="1600" b="1" kern="1200" cap="none" spc="0" normalizeH="0" baseline="0" noProof="0" dirty="0">
                  <a:latin typeface="+mj-lt"/>
                  <a:ea typeface="黑体" panose="02010609060101010101" pitchFamily="49" charset="-122"/>
                  <a:cs typeface="+mn-cs"/>
                </a:rPr>
                <a:t>S</a:t>
              </a:r>
              <a:r>
                <a:rPr kumimoji="0" lang="en-US" altLang="zh-CN" sz="1600" b="1" kern="1200" cap="none" spc="0" normalizeH="0" baseline="-25000" noProof="0" dirty="0">
                  <a:latin typeface="+mj-lt"/>
                  <a:ea typeface="黑体" panose="02010609060101010101" pitchFamily="49" charset="-122"/>
                  <a:cs typeface="+mn-cs"/>
                </a:rPr>
                <a:t>i </a:t>
              </a:r>
              <a:r>
                <a:rPr kumimoji="0" lang="en-US" altLang="zh-CN" sz="1600" b="1" kern="1200" cap="none" spc="0" normalizeH="0" baseline="0" noProof="0" dirty="0">
                  <a:latin typeface="+mj-lt"/>
                  <a:ea typeface="黑体" panose="02010609060101010101" pitchFamily="49" charset="-122"/>
                  <a:cs typeface="+mn-cs"/>
                </a:rPr>
                <a:t>,</a:t>
              </a:r>
              <a:r>
                <a:rPr kumimoji="1" lang="en-US" altLang="zh-CN" sz="1600" b="1" kern="1200" cap="none" spc="0" normalizeH="0" baseline="0" noProof="0" dirty="0">
                  <a:latin typeface="+mj-lt"/>
                  <a:ea typeface="黑体" panose="02010609060101010101" pitchFamily="49" charset="-122"/>
                  <a:cs typeface="+mn-cs"/>
                </a:rPr>
                <a:t> </a:t>
              </a:r>
              <a:r>
                <a:rPr kumimoji="1" lang="en-US" altLang="zh-CN" sz="1600" b="1" kern="1200" cap="none" spc="0" normalizeH="0" baseline="0" noProof="0" dirty="0" err="1">
                  <a:latin typeface="+mj-lt"/>
                  <a:ea typeface="黑体" panose="02010609060101010101" pitchFamily="49" charset="-122"/>
                  <a:cs typeface="+mn-cs"/>
                </a:rPr>
                <a:t>S</a:t>
              </a:r>
              <a:r>
                <a:rPr kumimoji="0" lang="en-US" altLang="zh-CN" sz="1600" b="1" kern="1200" cap="none" spc="0" normalizeH="0" baseline="-25000" noProof="0" dirty="0" err="1">
                  <a:latin typeface="+mj-lt"/>
                  <a:ea typeface="黑体" panose="02010609060101010101" pitchFamily="49" charset="-122"/>
                  <a:cs typeface="+mn-cs"/>
                </a:rPr>
                <a:t>m</a:t>
              </a:r>
              <a:r>
                <a:rPr kumimoji="0" lang="en-US" altLang="zh-CN" sz="1600" b="1" kern="1200" cap="none" spc="0" normalizeH="0" baseline="-25000" noProof="0" dirty="0">
                  <a:latin typeface="+mj-lt"/>
                  <a:ea typeface="黑体" panose="02010609060101010101" pitchFamily="49" charset="-122"/>
                  <a:cs typeface="+mn-cs"/>
                </a:rPr>
                <a:t> </a:t>
              </a:r>
              <a:r>
                <a:rPr kumimoji="1" lang="zh-CN" altLang="en-US" sz="1600" b="1" kern="1200" cap="none" spc="0" normalizeH="0" baseline="0" noProof="0" dirty="0">
                  <a:latin typeface="+mj-lt"/>
                  <a:ea typeface="黑体" panose="02010609060101010101" pitchFamily="49" charset="-122"/>
                  <a:cs typeface="+mn-cs"/>
                </a:rPr>
                <a:t>）</a:t>
              </a:r>
              <a:endParaRPr kumimoji="1" lang="en-US" altLang="zh-CN" sz="1600" b="1" kern="1200" cap="none" spc="0" normalizeH="0" baseline="0" noProof="0" dirty="0">
                <a:latin typeface="+mj-lt"/>
                <a:ea typeface="黑体" panose="02010609060101010101" pitchFamily="49" charset="-122"/>
                <a:cs typeface="+mn-cs"/>
              </a:endParaRPr>
            </a:p>
            <a:p>
              <a:pPr marL="1905000" marR="0" indent="-1905000" defTabSz="914400">
                <a:spcBef>
                  <a:spcPts val="0"/>
                </a:spcBef>
                <a:buClrTx/>
                <a:buSzTx/>
                <a:buFontTx/>
                <a:defRPr/>
              </a:pPr>
              <a:r>
                <a:rPr kumimoji="1" lang="zh-CN" altLang="en-US" sz="1600" b="1" kern="1200" cap="none" spc="0" normalizeH="0" baseline="0" noProof="0" dirty="0">
                  <a:latin typeface="+mj-lt"/>
                  <a:ea typeface="黑体" panose="02010609060101010101" pitchFamily="49" charset="-122"/>
                  <a:cs typeface="+mn-cs"/>
                </a:rPr>
                <a:t>      </a:t>
              </a:r>
              <a:r>
                <a:rPr kumimoji="1" lang="en-US" altLang="zh-CN" sz="1600" b="1" kern="1200" cap="none" spc="0" normalizeH="0" baseline="0" noProof="0" dirty="0">
                  <a:latin typeface="+mj-lt"/>
                  <a:ea typeface="黑体" panose="02010609060101010101" pitchFamily="49" charset="-122"/>
                  <a:cs typeface="+mn-cs"/>
                </a:rPr>
                <a:t>Then:  </a:t>
              </a:r>
              <a:r>
                <a:rPr kumimoji="1" lang="zh-CN" altLang="en-US" sz="1600" b="1" kern="1200" cap="none" spc="0" normalizeH="0" baseline="0" noProof="0" dirty="0">
                  <a:latin typeface="+mj-lt"/>
                  <a:ea typeface="黑体" panose="02010609060101010101" pitchFamily="49" charset="-122"/>
                  <a:cs typeface="+mn-cs"/>
                </a:rPr>
                <a:t>（</a:t>
              </a:r>
              <a:r>
                <a:rPr kumimoji="1" lang="en-US" altLang="zh-CN" sz="1600" b="1" kern="1200" cap="none" spc="0" normalizeH="0" baseline="0" noProof="0" dirty="0">
                  <a:latin typeface="+mj-lt"/>
                  <a:ea typeface="黑体" panose="02010609060101010101" pitchFamily="49" charset="-122"/>
                  <a:cs typeface="+mn-cs"/>
                </a:rPr>
                <a:t> S</a:t>
              </a:r>
              <a:r>
                <a:rPr kumimoji="0" lang="en-US" altLang="zh-CN" sz="1600" b="1" kern="1200" cap="none" spc="0" normalizeH="0" baseline="-25000" noProof="0" dirty="0">
                  <a:latin typeface="+mj-lt"/>
                  <a:ea typeface="黑体" panose="02010609060101010101" pitchFamily="49" charset="-122"/>
                  <a:cs typeface="+mn-cs"/>
                </a:rPr>
                <a:t>i </a:t>
              </a:r>
              <a:r>
                <a:rPr kumimoji="1" lang="en-US" altLang="zh-CN" sz="1600" b="1" kern="1200" cap="none" spc="0" normalizeH="0" baseline="0" noProof="0" dirty="0">
                  <a:latin typeface="+mj-lt"/>
                  <a:ea typeface="黑体" panose="02010609060101010101" pitchFamily="49" charset="-122"/>
                  <a:cs typeface="+mn-cs"/>
                </a:rPr>
                <a:t>, </a:t>
              </a:r>
              <a:r>
                <a:rPr kumimoji="1" lang="en-US" altLang="zh-CN" sz="1600" b="1" kern="1200" cap="none" spc="0" normalizeH="0" baseline="0" noProof="0" dirty="0" err="1">
                  <a:latin typeface="+mj-lt"/>
                  <a:ea typeface="黑体" panose="02010609060101010101" pitchFamily="49" charset="-122"/>
                  <a:cs typeface="+mn-cs"/>
                </a:rPr>
                <a:t>S</a:t>
              </a:r>
              <a:r>
                <a:rPr kumimoji="0" lang="en-US" altLang="zh-CN" sz="1600" b="1" kern="1200" cap="none" spc="0" normalizeH="0" baseline="-25000" noProof="0" dirty="0" err="1">
                  <a:latin typeface="+mj-lt"/>
                  <a:ea typeface="黑体" panose="02010609060101010101" pitchFamily="49" charset="-122"/>
                  <a:cs typeface="+mn-cs"/>
                </a:rPr>
                <a:t>j</a:t>
              </a:r>
              <a:r>
                <a:rPr kumimoji="1" lang="en-US" altLang="zh-CN" sz="1600" b="1" kern="1200" cap="none" spc="0" normalizeH="0" baseline="0" noProof="0" dirty="0">
                  <a:latin typeface="+mj-lt"/>
                  <a:ea typeface="黑体" panose="02010609060101010101" pitchFamily="49" charset="-122"/>
                  <a:cs typeface="+mn-cs"/>
                </a:rPr>
                <a:t> , </a:t>
              </a:r>
              <a:r>
                <a:rPr kumimoji="1" lang="en-US" altLang="zh-CN" sz="1600" b="1" kern="1200" cap="none" spc="0" normalizeH="0" baseline="0" noProof="0" dirty="0" err="1">
                  <a:latin typeface="+mj-lt"/>
                  <a:ea typeface="黑体" panose="02010609060101010101" pitchFamily="49" charset="-122"/>
                  <a:cs typeface="+mn-cs"/>
                </a:rPr>
                <a:t>S</a:t>
              </a:r>
              <a:r>
                <a:rPr kumimoji="0" lang="en-US" altLang="zh-CN" sz="1600" b="1" kern="1200" cap="none" spc="0" normalizeH="0" baseline="-25000" noProof="0" dirty="0" err="1">
                  <a:latin typeface="+mj-lt"/>
                  <a:ea typeface="黑体" panose="02010609060101010101" pitchFamily="49" charset="-122"/>
                  <a:cs typeface="+mn-cs"/>
                </a:rPr>
                <a:t>m</a:t>
              </a:r>
              <a:r>
                <a:rPr kumimoji="0" lang="en-US" altLang="zh-CN" sz="1600" b="1" kern="1200" cap="none" spc="0" normalizeH="0" baseline="-25000" noProof="0" dirty="0">
                  <a:latin typeface="+mj-lt"/>
                  <a:ea typeface="黑体" panose="02010609060101010101" pitchFamily="49" charset="-122"/>
                  <a:cs typeface="+mn-cs"/>
                </a:rPr>
                <a:t> </a:t>
              </a:r>
              <a:r>
                <a:rPr kumimoji="1" lang="zh-CN" altLang="en-US" sz="1600" b="1" kern="1200" cap="none" spc="0" normalizeH="0" baseline="0" noProof="0" dirty="0">
                  <a:latin typeface="+mj-lt"/>
                  <a:ea typeface="黑体" panose="02010609060101010101" pitchFamily="49" charset="-122"/>
                  <a:cs typeface="+mn-cs"/>
                </a:rPr>
                <a:t>）</a:t>
              </a:r>
              <a:endParaRPr kumimoji="1" lang="en-US" altLang="zh-CN" sz="1600" b="1" kern="1200" cap="none" spc="0" normalizeH="0" baseline="0" noProof="0" dirty="0">
                <a:latin typeface="+mj-lt"/>
                <a:ea typeface="黑体" panose="02010609060101010101" pitchFamily="49" charset="-122"/>
                <a:cs typeface="+mn-cs"/>
              </a:endParaRPr>
            </a:p>
          </p:txBody>
        </p:sp>
      </p:grpSp>
      <p:sp>
        <p:nvSpPr>
          <p:cNvPr id="13" name="Text Box 74"/>
          <p:cNvSpPr txBox="1"/>
          <p:nvPr/>
        </p:nvSpPr>
        <p:spPr>
          <a:xfrm>
            <a:off x="684213" y="1122363"/>
            <a:ext cx="8388350" cy="369887"/>
          </a:xfrm>
          <a:prstGeom prst="rect">
            <a:avLst/>
          </a:prstGeom>
          <a:noFill/>
          <a:ln w="9525">
            <a:noFill/>
          </a:ln>
        </p:spPr>
        <p:txBody>
          <a:bodyPr>
            <a:spAutoFit/>
          </a:bodyPr>
          <a:p>
            <a:pPr marL="1440180" indent="-1440180">
              <a:spcBef>
                <a:spcPts val="300"/>
              </a:spcBef>
            </a:pPr>
            <a:r>
              <a:rPr lang="zh-CN" altLang="en-US" sz="1800" b="1" dirty="0">
                <a:latin typeface="黑体" panose="02010609060101010101" pitchFamily="49" charset="-122"/>
                <a:ea typeface="黑体" panose="02010609060101010101" pitchFamily="49" charset="-122"/>
              </a:rPr>
              <a:t>完全定义状态表化简：寻找</a:t>
            </a:r>
            <a:r>
              <a:rPr lang="zh-CN" altLang="en-US" sz="1800" b="1" dirty="0">
                <a:solidFill>
                  <a:schemeClr val="bg1"/>
                </a:solidFill>
                <a:latin typeface="黑体" panose="02010609060101010101" pitchFamily="49" charset="-122"/>
                <a:ea typeface="黑体" panose="02010609060101010101" pitchFamily="49" charset="-122"/>
              </a:rPr>
              <a:t>等价</a:t>
            </a:r>
            <a:r>
              <a:rPr lang="zh-CN" altLang="en-US" sz="1800" b="1" dirty="0">
                <a:latin typeface="黑体" panose="02010609060101010101" pitchFamily="49" charset="-122"/>
                <a:ea typeface="黑体" panose="02010609060101010101" pitchFamily="49" charset="-122"/>
              </a:rPr>
              <a:t>状态；不完全定义状态表化简：寻找</a:t>
            </a:r>
            <a:r>
              <a:rPr lang="zh-CN" altLang="en-US" sz="1800" b="1" dirty="0">
                <a:solidFill>
                  <a:srgbClr val="C00000"/>
                </a:solidFill>
                <a:latin typeface="黑体" panose="02010609060101010101" pitchFamily="49" charset="-122"/>
                <a:ea typeface="黑体" panose="02010609060101010101" pitchFamily="49" charset="-122"/>
              </a:rPr>
              <a:t>相容</a:t>
            </a:r>
            <a:r>
              <a:rPr lang="zh-CN" altLang="en-US" sz="1800" b="1" dirty="0">
                <a:latin typeface="黑体" panose="02010609060101010101" pitchFamily="49" charset="-122"/>
                <a:ea typeface="黑体" panose="02010609060101010101" pitchFamily="49" charset="-122"/>
              </a:rPr>
              <a:t>状态；</a:t>
            </a:r>
            <a:endParaRPr lang="en-US" altLang="zh-CN" sz="1800" b="1" dirty="0">
              <a:latin typeface="黑体" panose="02010609060101010101" pitchFamily="49" charset="-122"/>
              <a:ea typeface="黑体" panose="02010609060101010101" pitchFamily="49" charset="-122"/>
            </a:endParaRPr>
          </a:p>
        </p:txBody>
      </p:sp>
      <p:sp>
        <p:nvSpPr>
          <p:cNvPr id="2" name="灯片编号占位符 1"/>
          <p:cNvSpPr txBox="1">
            <a:spLocks noGrp="1"/>
          </p:cNvSpPr>
          <p:nvPr>
            <p:ph type="sldNum" sz="quarter" idx="12"/>
          </p:nvPr>
        </p:nvSpPr>
        <p:spPr bwMode="auto"/>
        <p:txBody>
          <a:bodyPr vert="horz" wrap="square" lIns="92075" tIns="46038" rIns="92075" bIns="46038" numCol="1" anchor="ctr"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000" dirty="0"/>
            </a:fld>
            <a:endParaRPr lang="en-US" altLang="zh-CN" sz="10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strips(down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down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childTnLst>
                          </p:cTn>
                        </p:par>
                        <p:par>
                          <p:cTn id="18" fill="hold">
                            <p:stCondLst>
                              <p:cond delay="500"/>
                            </p:stCondLst>
                            <p:childTnLst>
                              <p:par>
                                <p:cTn id="19" presetID="9" presetClass="entr" presetSubtype="0"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dissolv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dissolve">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dissolv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23" presetClass="entr" presetSubtype="16"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p:cTn id="36" dur="500" fill="hold"/>
                                        <p:tgtEl>
                                          <p:spTgt spid="18"/>
                                        </p:tgtEl>
                                        <p:attrNameLst>
                                          <p:attrName>ppt_w</p:attrName>
                                        </p:attrNameLst>
                                      </p:cBhvr>
                                      <p:tavLst>
                                        <p:tav tm="0">
                                          <p:val>
                                            <p:fltVal val="0.000000"/>
                                          </p:val>
                                        </p:tav>
                                        <p:tav tm="100000">
                                          <p:val>
                                            <p:strVal val="#ppt_w"/>
                                          </p:val>
                                        </p:tav>
                                      </p:tavLst>
                                    </p:anim>
                                    <p:anim calcmode="lin" valueType="num">
                                      <p:cBhvr>
                                        <p:cTn id="37" dur="500" fill="hold"/>
                                        <p:tgtEl>
                                          <p:spTgt spid="18"/>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8" grpId="0"/>
      <p:bldP spid="1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9" name="表格 8"/>
          <p:cNvGraphicFramePr>
            <a:graphicFrameLocks noGrp="1"/>
          </p:cNvGraphicFramePr>
          <p:nvPr/>
        </p:nvGraphicFramePr>
        <p:xfrm>
          <a:off x="908050" y="1131888"/>
          <a:ext cx="1949451" cy="1577977"/>
        </p:xfrm>
        <a:graphic>
          <a:graphicData uri="http://schemas.openxmlformats.org/drawingml/2006/table">
            <a:tbl>
              <a:tblPr firstRow="1" bandRow="1">
                <a:tableStyleId>{D7AC3CCA-C797-4891-BE02-D94E43425B78}</a:tableStyleId>
              </a:tblPr>
              <a:tblGrid>
                <a:gridCol w="674884"/>
                <a:gridCol w="631611"/>
                <a:gridCol w="642956"/>
              </a:tblGrid>
              <a:tr h="225273">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kern="1200" baseline="0" dirty="0">
                          <a:latin typeface="黑体" panose="02010609060101010101" pitchFamily="49" charset="-122"/>
                          <a:ea typeface="黑体" panose="02010609060101010101" pitchFamily="49" charset="-122"/>
                        </a:rPr>
                        <a:t>现态</a:t>
                      </a:r>
                      <a:endParaRPr lang="zh-CN" altLang="en-US" sz="1400" b="1" kern="1200" baseline="0" dirty="0">
                        <a:solidFill>
                          <a:schemeClr val="bg2"/>
                        </a:solidFill>
                        <a:latin typeface="黑体" panose="02010609060101010101" pitchFamily="49" charset="-122"/>
                        <a:ea typeface="黑体" panose="02010609060101010101" pitchFamily="49" charset="-122"/>
                        <a:cs typeface="+mn-cs"/>
                      </a:endParaRPr>
                    </a:p>
                  </a:txBody>
                  <a:tcPr marL="0" marR="0" marT="0" marB="0" anchor="ctr" anchorCtr="1">
                    <a:lnB w="12700" cap="flat" cmpd="sng" algn="ctr">
                      <a:noFill/>
                      <a:prstDash val="solid"/>
                      <a:round/>
                      <a:headEnd type="none" w="med" len="med"/>
                      <a:tailEnd type="none" w="med" len="med"/>
                    </a:lnB>
                    <a:solidFill>
                      <a:srgbClr val="FFFF00"/>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kern="1200" dirty="0">
                          <a:latin typeface="+mj-lt"/>
                        </a:rPr>
                        <a:t>Q</a:t>
                      </a:r>
                      <a:r>
                        <a:rPr lang="en-US" altLang="zh-CN" sz="1400" kern="1200" baseline="30000" dirty="0">
                          <a:latin typeface="+mj-lt"/>
                        </a:rPr>
                        <a:t>n+1</a:t>
                      </a:r>
                      <a:r>
                        <a:rPr lang="en-US" altLang="zh-CN" sz="1400" kern="1200" baseline="0" dirty="0">
                          <a:latin typeface="+mj-lt"/>
                        </a:rPr>
                        <a:t>/ </a:t>
                      </a:r>
                      <a:r>
                        <a:rPr lang="en-US" altLang="zh-CN" sz="1400" kern="1200" baseline="0" dirty="0">
                          <a:solidFill>
                            <a:srgbClr val="C00000"/>
                          </a:solidFill>
                          <a:latin typeface="+mj-lt"/>
                        </a:rPr>
                        <a:t>Z</a:t>
                      </a:r>
                      <a:endParaRPr lang="zh-CN" altLang="en-US" sz="1400" b="1" kern="1200" baseline="0" dirty="0">
                        <a:solidFill>
                          <a:srgbClr val="C00000"/>
                        </a:solidFill>
                        <a:latin typeface="+mj-lt"/>
                        <a:ea typeface="+mn-ea"/>
                        <a:cs typeface="+mn-cs"/>
                      </a:endParaRPr>
                    </a:p>
                  </a:txBody>
                  <a:tcPr marL="0" marR="0" marT="0" marB="0" anchor="ctr" anchorCtr="1">
                    <a:solidFill>
                      <a:srgbClr val="FFFF00"/>
                    </a:solidFill>
                  </a:tcPr>
                </a:tc>
                <a:tc hMerge="1">
                  <a:tcPr>
                    <a:solidFill>
                      <a:schemeClr val="bg1">
                        <a:lumMod val="20000"/>
                        <a:lumOff val="80000"/>
                      </a:schemeClr>
                    </a:solidFill>
                  </a:tcPr>
                </a:tc>
              </a:tr>
              <a:tr h="214324">
                <a:tc>
                  <a:txBody>
                    <a:bodyPr/>
                    <a:lstStyle/>
                    <a:p>
                      <a:pPr algn="ctr"/>
                      <a:r>
                        <a:rPr lang="en-US" altLang="zh-CN" sz="1400" b="1" dirty="0" err="1">
                          <a:latin typeface="+mj-lt"/>
                        </a:rPr>
                        <a:t>Q</a:t>
                      </a:r>
                      <a:r>
                        <a:rPr lang="en-US" altLang="zh-CN" sz="1400" b="1" baseline="30000" dirty="0" err="1">
                          <a:latin typeface="+mj-lt"/>
                        </a:rPr>
                        <a:t>n</a:t>
                      </a:r>
                      <a:endParaRPr lang="zh-CN" altLang="en-US" sz="1400" b="1" baseline="30000" dirty="0">
                        <a:solidFill>
                          <a:schemeClr val="bg2"/>
                        </a:solidFill>
                        <a:latin typeface="+mj-lt"/>
                      </a:endParaRPr>
                    </a:p>
                  </a:txBody>
                  <a:tcPr marL="0" marR="0" marT="0" marB="0">
                    <a:lnT w="12700" cap="flat" cmpd="sng" algn="ctr">
                      <a:noFill/>
                      <a:prstDash val="solid"/>
                      <a:round/>
                      <a:headEnd type="none" w="med" len="med"/>
                      <a:tailEnd type="none" w="med" len="med"/>
                    </a:lnT>
                    <a:solidFill>
                      <a:srgbClr val="FFFF00"/>
                    </a:solidFill>
                  </a:tcPr>
                </a:tc>
                <a:tc>
                  <a:txBody>
                    <a:bodyPr/>
                    <a:lstStyle/>
                    <a:p>
                      <a:pPr algn="ctr"/>
                      <a:r>
                        <a:rPr lang="en-US" altLang="zh-CN" sz="1400" b="1" dirty="0">
                          <a:solidFill>
                            <a:srgbClr val="0000CC"/>
                          </a:solidFill>
                          <a:latin typeface="+mj-lt"/>
                        </a:rPr>
                        <a:t>X=0</a:t>
                      </a:r>
                      <a:endParaRPr lang="zh-CN" altLang="en-US" sz="1400" b="1" baseline="30000" dirty="0">
                        <a:solidFill>
                          <a:srgbClr val="0000CC"/>
                        </a:solidFill>
                        <a:latin typeface="+mj-lt"/>
                      </a:endParaRPr>
                    </a:p>
                  </a:txBody>
                  <a:tcPr marL="0" marR="0" marT="0" marB="0">
                    <a:solidFill>
                      <a:srgbClr val="FFFF00"/>
                    </a:solidFill>
                  </a:tcPr>
                </a:tc>
                <a:tc>
                  <a:txBody>
                    <a:bodyPr/>
                    <a:lstStyle/>
                    <a:p>
                      <a:pPr algn="ctr"/>
                      <a:r>
                        <a:rPr lang="en-US" altLang="zh-CN" sz="1400" b="1" dirty="0">
                          <a:solidFill>
                            <a:srgbClr val="0000CC"/>
                          </a:solidFill>
                          <a:latin typeface="+mj-lt"/>
                        </a:rPr>
                        <a:t>X=1</a:t>
                      </a:r>
                      <a:endParaRPr lang="zh-CN" altLang="en-US" sz="1400" b="1" baseline="30000" dirty="0">
                        <a:solidFill>
                          <a:srgbClr val="0000CC"/>
                        </a:solidFill>
                        <a:latin typeface="+mj-lt"/>
                      </a:endParaRPr>
                    </a:p>
                  </a:txBody>
                  <a:tcPr marL="0" marR="0" marT="0" marB="0">
                    <a:solidFill>
                      <a:srgbClr val="FFFF00"/>
                    </a:solidFill>
                  </a:tcPr>
                </a:tc>
              </a:tr>
              <a:tr h="227676">
                <a:tc>
                  <a:txBody>
                    <a:bodyPr/>
                    <a:lstStyle/>
                    <a:p>
                      <a:pPr algn="ctr"/>
                      <a:r>
                        <a:rPr lang="en-US" altLang="zh-CN" sz="1400" b="1" dirty="0">
                          <a:solidFill>
                            <a:schemeClr val="bg2"/>
                          </a:solidFill>
                          <a:latin typeface="+mj-lt"/>
                        </a:rPr>
                        <a:t>a</a:t>
                      </a:r>
                      <a:endParaRPr lang="zh-CN" altLang="en-US" sz="14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a</a:t>
                      </a:r>
                      <a:r>
                        <a:rPr lang="en-US" altLang="zh-CN" sz="1400" b="1" kern="1200" baseline="-25000" dirty="0">
                          <a:solidFill>
                            <a:schemeClr val="bg2"/>
                          </a:solidFill>
                          <a:latin typeface="+mj-lt"/>
                          <a:ea typeface="+mn-ea"/>
                          <a:cs typeface="+mn-cs"/>
                        </a:rPr>
                        <a:t> </a:t>
                      </a:r>
                      <a:r>
                        <a:rPr lang="en-US" altLang="zh-CN" sz="1400" b="1" dirty="0">
                          <a:latin typeface="+mj-lt"/>
                        </a:rPr>
                        <a:t>/ </a:t>
                      </a:r>
                      <a:r>
                        <a:rPr lang="en-US" altLang="zh-CN" sz="1400" b="1" dirty="0">
                          <a:solidFill>
                            <a:srgbClr val="C00000"/>
                          </a:solidFill>
                          <a:latin typeface="+mj-lt"/>
                        </a:rPr>
                        <a:t>X</a:t>
                      </a:r>
                      <a:endParaRPr lang="zh-CN" altLang="en-US" sz="1400" b="1" dirty="0">
                        <a:solidFill>
                          <a:srgbClr val="C00000"/>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X</a:t>
                      </a:r>
                      <a:r>
                        <a:rPr lang="en-US" altLang="zh-CN" sz="1400" b="1" dirty="0">
                          <a:latin typeface="+mj-lt"/>
                        </a:rPr>
                        <a:t> / </a:t>
                      </a:r>
                      <a:r>
                        <a:rPr lang="en-US" altLang="zh-CN" sz="1400" b="1" dirty="0">
                          <a:solidFill>
                            <a:srgbClr val="C00000"/>
                          </a:solidFill>
                          <a:latin typeface="+mj-lt"/>
                        </a:rPr>
                        <a:t>X</a:t>
                      </a:r>
                      <a:endParaRPr lang="zh-CN" altLang="en-US" sz="1400" b="1" kern="1200" dirty="0">
                        <a:solidFill>
                          <a:srgbClr val="C00000"/>
                        </a:solidFill>
                        <a:latin typeface="+mj-lt"/>
                        <a:ea typeface="+mn-ea"/>
                        <a:cs typeface="+mn-cs"/>
                      </a:endParaRPr>
                    </a:p>
                  </a:txBody>
                  <a:tcPr marL="0" marR="0" marT="0" marB="0" anchor="ctr" anchorCtr="1">
                    <a:noFill/>
                  </a:tcPr>
                </a:tc>
              </a:tr>
              <a:tr h="227676">
                <a:tc>
                  <a:txBody>
                    <a:bodyPr/>
                    <a:lstStyle/>
                    <a:p>
                      <a:pPr algn="ctr"/>
                      <a:r>
                        <a:rPr lang="en-US" altLang="zh-CN" sz="1400" b="1" dirty="0">
                          <a:solidFill>
                            <a:schemeClr val="bg2"/>
                          </a:solidFill>
                          <a:latin typeface="+mj-lt"/>
                        </a:rPr>
                        <a:t>b</a:t>
                      </a:r>
                      <a:endParaRPr lang="zh-CN" altLang="en-US" sz="14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c</a:t>
                      </a:r>
                      <a:r>
                        <a:rPr lang="en-US" altLang="zh-CN" sz="1400" b="1" dirty="0">
                          <a:latin typeface="+mj-lt"/>
                        </a:rPr>
                        <a:t> / </a:t>
                      </a:r>
                      <a:r>
                        <a:rPr lang="en-US" altLang="zh-CN" sz="1400" b="1" kern="1200" dirty="0">
                          <a:solidFill>
                            <a:srgbClr val="C00000"/>
                          </a:solidFill>
                          <a:latin typeface="+mj-lt"/>
                          <a:ea typeface="+mn-ea"/>
                          <a:cs typeface="+mn-cs"/>
                        </a:rPr>
                        <a:t>1</a:t>
                      </a:r>
                      <a:endParaRPr lang="zh-CN" altLang="en-US" sz="14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b</a:t>
                      </a:r>
                      <a:r>
                        <a:rPr lang="en-US" altLang="zh-CN" sz="1400" b="1" kern="1200" baseline="-25000" dirty="0">
                          <a:solidFill>
                            <a:schemeClr val="bg2"/>
                          </a:solidFill>
                          <a:latin typeface="+mj-lt"/>
                          <a:ea typeface="+mn-ea"/>
                          <a:cs typeface="+mn-cs"/>
                        </a:rPr>
                        <a:t> </a:t>
                      </a:r>
                      <a:r>
                        <a:rPr lang="en-US" altLang="zh-CN" sz="1400" b="1" dirty="0">
                          <a:latin typeface="+mj-lt"/>
                        </a:rPr>
                        <a:t>/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r>
              <a:tr h="227676">
                <a:tc>
                  <a:txBody>
                    <a:bodyPr/>
                    <a:lstStyle/>
                    <a:p>
                      <a:pPr algn="ctr"/>
                      <a:r>
                        <a:rPr lang="en-US" altLang="zh-CN" sz="1400" b="1" dirty="0">
                          <a:solidFill>
                            <a:schemeClr val="bg2"/>
                          </a:solidFill>
                          <a:latin typeface="+mj-lt"/>
                        </a:rPr>
                        <a:t>c</a:t>
                      </a:r>
                      <a:endParaRPr lang="zh-CN" altLang="en-US" sz="14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d</a:t>
                      </a:r>
                      <a:r>
                        <a:rPr lang="en-US" altLang="zh-CN" sz="1400" b="1" kern="1200" baseline="-25000" dirty="0">
                          <a:solidFill>
                            <a:schemeClr val="bg2"/>
                          </a:solidFill>
                          <a:latin typeface="+mj-lt"/>
                          <a:ea typeface="+mn-ea"/>
                          <a:cs typeface="+mn-cs"/>
                        </a:rPr>
                        <a:t> </a:t>
                      </a:r>
                      <a:r>
                        <a:rPr lang="en-US" altLang="zh-CN" sz="1400" b="1" dirty="0">
                          <a:latin typeface="+mj-lt"/>
                        </a:rPr>
                        <a:t>/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X</a:t>
                      </a:r>
                      <a:r>
                        <a:rPr lang="en-US" altLang="zh-CN" sz="1400" b="1" dirty="0">
                          <a:latin typeface="+mj-lt"/>
                        </a:rPr>
                        <a:t> / </a:t>
                      </a:r>
                      <a:r>
                        <a:rPr lang="en-US" altLang="zh-CN" sz="1400" b="1" kern="1200" dirty="0">
                          <a:solidFill>
                            <a:srgbClr val="C00000"/>
                          </a:solidFill>
                          <a:latin typeface="+mj-lt"/>
                          <a:ea typeface="+mn-ea"/>
                          <a:cs typeface="+mn-cs"/>
                        </a:rPr>
                        <a:t>1</a:t>
                      </a:r>
                      <a:endParaRPr lang="zh-CN" altLang="en-US" sz="1400" b="1" kern="1200" dirty="0">
                        <a:solidFill>
                          <a:srgbClr val="C00000"/>
                        </a:solidFill>
                        <a:latin typeface="+mj-lt"/>
                        <a:ea typeface="+mn-ea"/>
                        <a:cs typeface="+mn-cs"/>
                      </a:endParaRPr>
                    </a:p>
                  </a:txBody>
                  <a:tcPr marL="0" marR="0" marT="0" marB="0" anchor="ctr" anchorCtr="1">
                    <a:noFill/>
                  </a:tcPr>
                </a:tc>
              </a:tr>
              <a:tr h="227676">
                <a:tc>
                  <a:txBody>
                    <a:bodyPr/>
                    <a:lstStyle/>
                    <a:p>
                      <a:pPr algn="ctr"/>
                      <a:r>
                        <a:rPr lang="en-US" altLang="zh-CN" sz="1400" b="1" dirty="0">
                          <a:solidFill>
                            <a:schemeClr val="bg2"/>
                          </a:solidFill>
                          <a:latin typeface="+mj-lt"/>
                        </a:rPr>
                        <a:t>d</a:t>
                      </a:r>
                      <a:endParaRPr lang="zh-CN" altLang="en-US" sz="14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X</a:t>
                      </a:r>
                      <a:r>
                        <a:rPr lang="en-US" altLang="zh-CN" sz="1400" b="1" kern="1200" baseline="-25000" dirty="0">
                          <a:solidFill>
                            <a:schemeClr val="bg2"/>
                          </a:solidFill>
                          <a:latin typeface="+mj-lt"/>
                          <a:ea typeface="+mn-ea"/>
                          <a:cs typeface="+mn-cs"/>
                        </a:rPr>
                        <a:t> </a:t>
                      </a:r>
                      <a:r>
                        <a:rPr lang="en-US" altLang="zh-CN" sz="1400" b="1" dirty="0">
                          <a:solidFill>
                            <a:schemeClr val="bg2"/>
                          </a:solidFill>
                          <a:latin typeface="+mj-lt"/>
                        </a:rPr>
                        <a:t>/ </a:t>
                      </a:r>
                      <a:r>
                        <a:rPr lang="en-US" altLang="zh-CN" sz="1400" b="1" kern="1200" dirty="0">
                          <a:solidFill>
                            <a:srgbClr val="C00000"/>
                          </a:solidFill>
                          <a:latin typeface="+mj-lt"/>
                          <a:ea typeface="+mn-ea"/>
                          <a:cs typeface="+mn-cs"/>
                        </a:rPr>
                        <a:t>X</a:t>
                      </a:r>
                      <a:endParaRPr lang="zh-CN" altLang="en-US" sz="14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b</a:t>
                      </a:r>
                      <a:r>
                        <a:rPr lang="en-US" altLang="zh-CN" sz="1400" b="1" kern="1200" baseline="-25000" dirty="0">
                          <a:solidFill>
                            <a:schemeClr val="bg2"/>
                          </a:solidFill>
                          <a:latin typeface="+mj-lt"/>
                          <a:ea typeface="+mn-ea"/>
                          <a:cs typeface="+mn-cs"/>
                        </a:rPr>
                        <a:t> </a:t>
                      </a:r>
                      <a:r>
                        <a:rPr lang="en-US" altLang="zh-CN" sz="1400" b="1" dirty="0">
                          <a:latin typeface="+mj-lt"/>
                        </a:rPr>
                        <a:t>/ </a:t>
                      </a:r>
                      <a:r>
                        <a:rPr lang="en-US" altLang="zh-CN" sz="1400" b="1" kern="1200" dirty="0">
                          <a:solidFill>
                            <a:srgbClr val="C00000"/>
                          </a:solidFill>
                          <a:latin typeface="+mj-lt"/>
                          <a:ea typeface="+mn-ea"/>
                          <a:cs typeface="+mn-cs"/>
                        </a:rPr>
                        <a:t>X</a:t>
                      </a:r>
                      <a:endParaRPr lang="zh-CN" altLang="en-US" sz="1400" b="1" kern="1200" dirty="0">
                        <a:solidFill>
                          <a:srgbClr val="C00000"/>
                        </a:solidFill>
                        <a:latin typeface="+mj-lt"/>
                        <a:ea typeface="+mn-ea"/>
                        <a:cs typeface="+mn-cs"/>
                      </a:endParaRPr>
                    </a:p>
                  </a:txBody>
                  <a:tcPr marL="0" marR="0" marT="0" marB="0" anchor="ctr" anchorCtr="1">
                    <a:noFill/>
                  </a:tcPr>
                </a:tc>
              </a:tr>
              <a:tr h="227676">
                <a:tc>
                  <a:txBody>
                    <a:bodyPr/>
                    <a:lstStyle/>
                    <a:p>
                      <a:pPr marL="0" algn="ctr" defTabSz="914400" rtl="0" eaLnBrk="1" latinLnBrk="0" hangingPunct="1"/>
                      <a:r>
                        <a:rPr lang="en-US" altLang="zh-CN" sz="1400" b="1" kern="1200" dirty="0">
                          <a:solidFill>
                            <a:schemeClr val="bg2"/>
                          </a:solidFill>
                          <a:latin typeface="+mj-lt"/>
                          <a:ea typeface="+mn-ea"/>
                          <a:cs typeface="+mn-cs"/>
                        </a:rPr>
                        <a:t>e</a:t>
                      </a:r>
                      <a:endParaRPr lang="zh-CN" altLang="en-US" sz="1400" b="1" kern="1200" dirty="0">
                        <a:solidFill>
                          <a:schemeClr val="bg2"/>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a</a:t>
                      </a:r>
                      <a:r>
                        <a:rPr lang="en-US" altLang="zh-CN" sz="1400" b="1" kern="1200" baseline="-25000" dirty="0">
                          <a:solidFill>
                            <a:schemeClr val="bg2"/>
                          </a:solidFill>
                          <a:latin typeface="+mj-lt"/>
                          <a:ea typeface="+mn-ea"/>
                          <a:cs typeface="+mn-cs"/>
                        </a:rPr>
                        <a:t> </a:t>
                      </a:r>
                      <a:r>
                        <a:rPr lang="en-US" altLang="zh-CN" sz="1400" b="1" dirty="0">
                          <a:latin typeface="+mj-lt"/>
                        </a:rPr>
                        <a:t>/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c</a:t>
                      </a:r>
                      <a:r>
                        <a:rPr lang="en-US" altLang="zh-CN" sz="1400" b="1" kern="1200" baseline="-25000" dirty="0">
                          <a:solidFill>
                            <a:schemeClr val="bg2"/>
                          </a:solidFill>
                          <a:latin typeface="+mj-lt"/>
                          <a:ea typeface="+mn-ea"/>
                          <a:cs typeface="+mn-cs"/>
                        </a:rPr>
                        <a:t> </a:t>
                      </a:r>
                      <a:r>
                        <a:rPr lang="en-US" altLang="zh-CN" sz="1400" b="1" dirty="0">
                          <a:latin typeface="+mj-lt"/>
                        </a:rPr>
                        <a:t>/ </a:t>
                      </a:r>
                      <a:r>
                        <a:rPr lang="en-US" altLang="zh-CN" sz="1400" b="1" kern="1200" dirty="0">
                          <a:solidFill>
                            <a:srgbClr val="C00000"/>
                          </a:solidFill>
                          <a:latin typeface="+mj-lt"/>
                          <a:ea typeface="+mn-ea"/>
                          <a:cs typeface="+mn-cs"/>
                        </a:rPr>
                        <a:t>1</a:t>
                      </a:r>
                      <a:endParaRPr lang="zh-CN" altLang="en-US" sz="1400" b="1" kern="1200" dirty="0">
                        <a:solidFill>
                          <a:srgbClr val="C00000"/>
                        </a:solidFill>
                        <a:latin typeface="+mj-lt"/>
                        <a:ea typeface="+mn-ea"/>
                        <a:cs typeface="+mn-cs"/>
                      </a:endParaRPr>
                    </a:p>
                  </a:txBody>
                  <a:tcPr marL="0" marR="0" marT="0" marB="0" anchor="ctr" anchorCtr="1">
                    <a:noFill/>
                  </a:tcPr>
                </a:tc>
              </a:tr>
            </a:tbl>
          </a:graphicData>
        </a:graphic>
      </p:graphicFrame>
      <p:sp>
        <p:nvSpPr>
          <p:cNvPr id="70691" name="Text Box 2"/>
          <p:cNvSpPr txBox="1"/>
          <p:nvPr/>
        </p:nvSpPr>
        <p:spPr>
          <a:xfrm>
            <a:off x="714375" y="642938"/>
            <a:ext cx="2786063" cy="400050"/>
          </a:xfrm>
          <a:prstGeom prst="rect">
            <a:avLst/>
          </a:prstGeom>
          <a:noFill/>
          <a:ln w="9525">
            <a:noFill/>
          </a:ln>
        </p:spPr>
        <p:txBody>
          <a:bodyPr>
            <a:spAutoFit/>
          </a:bodyPr>
          <a:p>
            <a:pPr marL="3333750" indent="-3333750">
              <a:spcBef>
                <a:spcPct val="50000"/>
              </a:spcBef>
            </a:pPr>
            <a:r>
              <a:rPr lang="zh-CN" altLang="en-US" sz="2000" b="1" dirty="0">
                <a:latin typeface="黑体" panose="02010609060101010101" pitchFamily="49" charset="-122"/>
                <a:ea typeface="黑体" panose="02010609060101010101" pitchFamily="49" charset="-122"/>
              </a:rPr>
              <a:t>例：化简如下状态表</a:t>
            </a:r>
            <a:endParaRPr lang="zh-CN" altLang="en-US" sz="2000" b="1" dirty="0">
              <a:latin typeface="黑体" panose="02010609060101010101" pitchFamily="49" charset="-122"/>
              <a:ea typeface="黑体" panose="02010609060101010101" pitchFamily="49" charset="-122"/>
            </a:endParaRPr>
          </a:p>
        </p:txBody>
      </p:sp>
      <p:sp>
        <p:nvSpPr>
          <p:cNvPr id="70692" name="Text Box 54"/>
          <p:cNvSpPr txBox="1"/>
          <p:nvPr/>
        </p:nvSpPr>
        <p:spPr>
          <a:xfrm>
            <a:off x="3214688" y="785813"/>
            <a:ext cx="1857375" cy="341312"/>
          </a:xfrm>
          <a:prstGeom prst="rect">
            <a:avLst/>
          </a:prstGeom>
          <a:noFill/>
          <a:ln w="9525">
            <a:noFill/>
          </a:ln>
        </p:spPr>
        <p:txBody>
          <a:bodyPr>
            <a:spAutoFit/>
          </a:bodyPr>
          <a:p>
            <a:pPr>
              <a:lnSpc>
                <a:spcPct val="90000"/>
              </a:lnSpc>
              <a:spcBef>
                <a:spcPct val="50000"/>
              </a:spcBef>
              <a:buClr>
                <a:schemeClr val="accent2"/>
              </a:buClr>
              <a:buSzPct val="80000"/>
              <a:buFont typeface="Wingdings" panose="05000000000000000000" pitchFamily="2" charset="2"/>
            </a:pPr>
            <a:r>
              <a:rPr lang="zh-CN" altLang="en-US" sz="1800" b="1" dirty="0">
                <a:solidFill>
                  <a:schemeClr val="bg1"/>
                </a:solidFill>
                <a:latin typeface="黑体" panose="02010609060101010101" pitchFamily="49" charset="-122"/>
                <a:ea typeface="黑体" panose="02010609060101010101" pitchFamily="49" charset="-122"/>
              </a:rPr>
              <a:t>① 建立隐含表 </a:t>
            </a:r>
            <a:endParaRPr lang="zh-CN" altLang="en-US" sz="1800" b="1" dirty="0">
              <a:solidFill>
                <a:schemeClr val="bg1"/>
              </a:solidFill>
              <a:latin typeface="黑体" panose="02010609060101010101" pitchFamily="49" charset="-122"/>
              <a:ea typeface="黑体" panose="02010609060101010101" pitchFamily="49" charset="-122"/>
            </a:endParaRPr>
          </a:p>
        </p:txBody>
      </p:sp>
      <p:sp>
        <p:nvSpPr>
          <p:cNvPr id="70693" name="Text Box 9"/>
          <p:cNvSpPr txBox="1"/>
          <p:nvPr/>
        </p:nvSpPr>
        <p:spPr>
          <a:xfrm>
            <a:off x="3143250" y="2108200"/>
            <a:ext cx="685800" cy="307975"/>
          </a:xfrm>
          <a:prstGeom prst="rect">
            <a:avLst/>
          </a:prstGeom>
          <a:noFill/>
          <a:ln w="9525">
            <a:noFill/>
          </a:ln>
        </p:spPr>
        <p:txBody>
          <a:bodyPr>
            <a:spAutoFit/>
          </a:bodyPr>
          <a:p>
            <a:pPr algn="ctr">
              <a:spcBef>
                <a:spcPct val="50000"/>
              </a:spcBef>
            </a:pPr>
            <a:r>
              <a:rPr lang="en-US" altLang="zh-CN" sz="1400" b="1" dirty="0">
                <a:latin typeface="Times New Roman" panose="02020603050405020304" pitchFamily="18" charset="0"/>
              </a:rPr>
              <a:t>e</a:t>
            </a:r>
            <a:endParaRPr lang="en-US" altLang="zh-CN" sz="1400" b="1" dirty="0">
              <a:latin typeface="Times New Roman" panose="02020603050405020304" pitchFamily="18" charset="0"/>
            </a:endParaRPr>
          </a:p>
        </p:txBody>
      </p:sp>
      <p:sp>
        <p:nvSpPr>
          <p:cNvPr id="70694" name="Text Box 10"/>
          <p:cNvSpPr txBox="1"/>
          <p:nvPr/>
        </p:nvSpPr>
        <p:spPr>
          <a:xfrm>
            <a:off x="3143250" y="1849438"/>
            <a:ext cx="685800" cy="307975"/>
          </a:xfrm>
          <a:prstGeom prst="rect">
            <a:avLst/>
          </a:prstGeom>
          <a:noFill/>
          <a:ln w="9525">
            <a:noFill/>
          </a:ln>
        </p:spPr>
        <p:txBody>
          <a:bodyPr>
            <a:spAutoFit/>
          </a:bodyPr>
          <a:p>
            <a:pPr algn="ctr">
              <a:spcBef>
                <a:spcPct val="50000"/>
              </a:spcBef>
            </a:pPr>
            <a:r>
              <a:rPr lang="en-US" altLang="zh-CN" sz="1400" b="1" dirty="0">
                <a:latin typeface="Times New Roman" panose="02020603050405020304" pitchFamily="18" charset="0"/>
              </a:rPr>
              <a:t>d</a:t>
            </a:r>
            <a:endParaRPr lang="en-US" altLang="zh-CN" sz="1400" b="1" dirty="0">
              <a:latin typeface="Times New Roman" panose="02020603050405020304" pitchFamily="18" charset="0"/>
            </a:endParaRPr>
          </a:p>
        </p:txBody>
      </p:sp>
      <p:sp>
        <p:nvSpPr>
          <p:cNvPr id="70695" name="Text Box 11"/>
          <p:cNvSpPr txBox="1"/>
          <p:nvPr/>
        </p:nvSpPr>
        <p:spPr>
          <a:xfrm>
            <a:off x="3143250" y="1557338"/>
            <a:ext cx="685800" cy="306387"/>
          </a:xfrm>
          <a:prstGeom prst="rect">
            <a:avLst/>
          </a:prstGeom>
          <a:noFill/>
          <a:ln w="9525">
            <a:noFill/>
          </a:ln>
        </p:spPr>
        <p:txBody>
          <a:bodyPr>
            <a:spAutoFit/>
          </a:bodyPr>
          <a:p>
            <a:pPr algn="ctr">
              <a:spcBef>
                <a:spcPct val="50000"/>
              </a:spcBef>
            </a:pPr>
            <a:r>
              <a:rPr lang="en-US" altLang="zh-CN" sz="1400" b="1" dirty="0">
                <a:latin typeface="Times New Roman" panose="02020603050405020304" pitchFamily="18" charset="0"/>
              </a:rPr>
              <a:t>c</a:t>
            </a:r>
            <a:endParaRPr lang="en-US" altLang="zh-CN" sz="1400" b="1" dirty="0">
              <a:latin typeface="Times New Roman" panose="02020603050405020304" pitchFamily="18" charset="0"/>
            </a:endParaRPr>
          </a:p>
        </p:txBody>
      </p:sp>
      <p:sp>
        <p:nvSpPr>
          <p:cNvPr id="70696" name="Text Box 12"/>
          <p:cNvSpPr txBox="1"/>
          <p:nvPr/>
        </p:nvSpPr>
        <p:spPr>
          <a:xfrm>
            <a:off x="3143250" y="1244600"/>
            <a:ext cx="685800" cy="307975"/>
          </a:xfrm>
          <a:prstGeom prst="rect">
            <a:avLst/>
          </a:prstGeom>
          <a:noFill/>
          <a:ln w="9525">
            <a:noFill/>
          </a:ln>
        </p:spPr>
        <p:txBody>
          <a:bodyPr>
            <a:spAutoFit/>
          </a:bodyPr>
          <a:p>
            <a:pPr algn="ctr">
              <a:spcBef>
                <a:spcPct val="50000"/>
              </a:spcBef>
            </a:pPr>
            <a:r>
              <a:rPr lang="en-US" altLang="zh-CN" sz="1400" b="1" dirty="0">
                <a:latin typeface="Times New Roman" panose="02020603050405020304" pitchFamily="18" charset="0"/>
              </a:rPr>
              <a:t>b</a:t>
            </a:r>
            <a:endParaRPr lang="en-US" altLang="zh-CN" sz="1400" b="1" dirty="0">
              <a:latin typeface="Times New Roman" panose="02020603050405020304" pitchFamily="18" charset="0"/>
            </a:endParaRPr>
          </a:p>
        </p:txBody>
      </p:sp>
      <p:sp>
        <p:nvSpPr>
          <p:cNvPr id="70697" name="Text Box 3"/>
          <p:cNvSpPr txBox="1"/>
          <p:nvPr/>
        </p:nvSpPr>
        <p:spPr>
          <a:xfrm>
            <a:off x="3506788" y="2459038"/>
            <a:ext cx="685800" cy="307975"/>
          </a:xfrm>
          <a:prstGeom prst="rect">
            <a:avLst/>
          </a:prstGeom>
          <a:noFill/>
          <a:ln w="9525">
            <a:noFill/>
          </a:ln>
        </p:spPr>
        <p:txBody>
          <a:bodyPr>
            <a:spAutoFit/>
          </a:bodyPr>
          <a:p>
            <a:pPr algn="ctr">
              <a:spcBef>
                <a:spcPct val="50000"/>
              </a:spcBef>
            </a:pPr>
            <a:r>
              <a:rPr lang="en-US" altLang="zh-CN" sz="1400" b="1" dirty="0">
                <a:latin typeface="Times New Roman" panose="02020603050405020304" pitchFamily="18" charset="0"/>
              </a:rPr>
              <a:t>a</a:t>
            </a:r>
            <a:endParaRPr lang="en-US" altLang="zh-CN" sz="1400" b="1" dirty="0">
              <a:latin typeface="Times New Roman" panose="02020603050405020304" pitchFamily="18" charset="0"/>
            </a:endParaRPr>
          </a:p>
        </p:txBody>
      </p:sp>
      <p:sp>
        <p:nvSpPr>
          <p:cNvPr id="70698" name="Text Box 4"/>
          <p:cNvSpPr txBox="1"/>
          <p:nvPr/>
        </p:nvSpPr>
        <p:spPr>
          <a:xfrm>
            <a:off x="3933825" y="2478088"/>
            <a:ext cx="685800" cy="307975"/>
          </a:xfrm>
          <a:prstGeom prst="rect">
            <a:avLst/>
          </a:prstGeom>
          <a:noFill/>
          <a:ln w="9525">
            <a:noFill/>
          </a:ln>
        </p:spPr>
        <p:txBody>
          <a:bodyPr>
            <a:spAutoFit/>
          </a:bodyPr>
          <a:p>
            <a:pPr algn="ctr">
              <a:spcBef>
                <a:spcPct val="50000"/>
              </a:spcBef>
            </a:pPr>
            <a:r>
              <a:rPr lang="en-US" altLang="zh-CN" sz="1400" b="1" dirty="0">
                <a:latin typeface="Times New Roman" panose="02020603050405020304" pitchFamily="18" charset="0"/>
              </a:rPr>
              <a:t>b</a:t>
            </a:r>
            <a:endParaRPr lang="en-US" altLang="zh-CN" sz="1400" b="1" dirty="0">
              <a:latin typeface="Times New Roman" panose="02020603050405020304" pitchFamily="18" charset="0"/>
            </a:endParaRPr>
          </a:p>
        </p:txBody>
      </p:sp>
      <p:sp>
        <p:nvSpPr>
          <p:cNvPr id="70699" name="Text Box 5"/>
          <p:cNvSpPr txBox="1"/>
          <p:nvPr/>
        </p:nvSpPr>
        <p:spPr>
          <a:xfrm>
            <a:off x="4329113" y="2478088"/>
            <a:ext cx="685800" cy="307975"/>
          </a:xfrm>
          <a:prstGeom prst="rect">
            <a:avLst/>
          </a:prstGeom>
          <a:noFill/>
          <a:ln w="9525">
            <a:noFill/>
          </a:ln>
        </p:spPr>
        <p:txBody>
          <a:bodyPr>
            <a:spAutoFit/>
          </a:bodyPr>
          <a:p>
            <a:pPr algn="ctr">
              <a:spcBef>
                <a:spcPct val="50000"/>
              </a:spcBef>
            </a:pPr>
            <a:r>
              <a:rPr lang="en-US" altLang="zh-CN" sz="1400" b="1" dirty="0">
                <a:latin typeface="Times New Roman" panose="02020603050405020304" pitchFamily="18" charset="0"/>
              </a:rPr>
              <a:t>c</a:t>
            </a:r>
            <a:endParaRPr lang="en-US" altLang="zh-CN" sz="1400" b="1" dirty="0">
              <a:latin typeface="Times New Roman" panose="02020603050405020304" pitchFamily="18" charset="0"/>
            </a:endParaRPr>
          </a:p>
        </p:txBody>
      </p:sp>
      <p:sp>
        <p:nvSpPr>
          <p:cNvPr id="70700" name="Text Box 6"/>
          <p:cNvSpPr txBox="1"/>
          <p:nvPr/>
        </p:nvSpPr>
        <p:spPr>
          <a:xfrm>
            <a:off x="4738688" y="2468563"/>
            <a:ext cx="685800" cy="307975"/>
          </a:xfrm>
          <a:prstGeom prst="rect">
            <a:avLst/>
          </a:prstGeom>
          <a:noFill/>
          <a:ln w="9525">
            <a:noFill/>
          </a:ln>
        </p:spPr>
        <p:txBody>
          <a:bodyPr>
            <a:spAutoFit/>
          </a:bodyPr>
          <a:p>
            <a:pPr algn="ctr">
              <a:spcBef>
                <a:spcPct val="50000"/>
              </a:spcBef>
            </a:pPr>
            <a:r>
              <a:rPr lang="en-US" altLang="zh-CN" sz="1400" b="1" dirty="0">
                <a:latin typeface="Times New Roman" panose="02020603050405020304" pitchFamily="18" charset="0"/>
              </a:rPr>
              <a:t>d</a:t>
            </a:r>
            <a:endParaRPr lang="en-US" altLang="zh-CN" sz="1400" b="1" dirty="0">
              <a:latin typeface="Times New Roman" panose="02020603050405020304" pitchFamily="18" charset="0"/>
            </a:endParaRPr>
          </a:p>
        </p:txBody>
      </p:sp>
      <p:sp>
        <p:nvSpPr>
          <p:cNvPr id="70701" name="Text Box 22"/>
          <p:cNvSpPr txBox="1"/>
          <p:nvPr/>
        </p:nvSpPr>
        <p:spPr>
          <a:xfrm>
            <a:off x="3686175" y="1831975"/>
            <a:ext cx="395288" cy="307975"/>
          </a:xfrm>
          <a:prstGeom prst="rect">
            <a:avLst/>
          </a:prstGeom>
          <a:noFill/>
          <a:ln w="19050" cap="flat" cmpd="sng">
            <a:solidFill>
              <a:schemeClr val="bg2"/>
            </a:solidFill>
            <a:prstDash val="solid"/>
            <a:miter/>
            <a:headEnd type="none" w="med" len="med"/>
            <a:tailEnd type="none" w="med" len="med"/>
          </a:ln>
        </p:spPr>
        <p:txBody>
          <a:bodyPr>
            <a:spAutoFit/>
          </a:bodyPr>
          <a:p>
            <a:pPr algn="ctr">
              <a:spcBef>
                <a:spcPct val="50000"/>
              </a:spcBef>
            </a:pPr>
            <a:endParaRPr lang="en-US" altLang="zh-CN" sz="1400" b="1" dirty="0">
              <a:latin typeface="Times New Roman" panose="02020603050405020304" pitchFamily="18" charset="0"/>
            </a:endParaRPr>
          </a:p>
        </p:txBody>
      </p:sp>
      <p:sp>
        <p:nvSpPr>
          <p:cNvPr id="70702" name="Text Box 23"/>
          <p:cNvSpPr txBox="1"/>
          <p:nvPr/>
        </p:nvSpPr>
        <p:spPr>
          <a:xfrm>
            <a:off x="3686175" y="1535113"/>
            <a:ext cx="395288" cy="307975"/>
          </a:xfrm>
          <a:prstGeom prst="rect">
            <a:avLst/>
          </a:prstGeom>
          <a:noFill/>
          <a:ln w="19050" cap="flat" cmpd="sng">
            <a:solidFill>
              <a:schemeClr val="bg2"/>
            </a:solidFill>
            <a:prstDash val="solid"/>
            <a:miter/>
            <a:headEnd type="none" w="med" len="med"/>
            <a:tailEnd type="none" w="med" len="med"/>
          </a:ln>
        </p:spPr>
        <p:txBody>
          <a:bodyPr>
            <a:spAutoFit/>
          </a:bodyPr>
          <a:p>
            <a:pPr algn="ctr">
              <a:spcBef>
                <a:spcPct val="50000"/>
              </a:spcBef>
            </a:pPr>
            <a:endParaRPr lang="en-US" altLang="zh-CN" sz="1400" b="1" dirty="0">
              <a:latin typeface="Times New Roman" panose="02020603050405020304" pitchFamily="18" charset="0"/>
            </a:endParaRPr>
          </a:p>
        </p:txBody>
      </p:sp>
      <p:sp>
        <p:nvSpPr>
          <p:cNvPr id="70703" name="Text Box 24"/>
          <p:cNvSpPr txBox="1"/>
          <p:nvPr/>
        </p:nvSpPr>
        <p:spPr>
          <a:xfrm>
            <a:off x="3686175" y="1238250"/>
            <a:ext cx="395288" cy="307975"/>
          </a:xfrm>
          <a:prstGeom prst="rect">
            <a:avLst/>
          </a:prstGeom>
          <a:noFill/>
          <a:ln w="19050" cap="flat" cmpd="sng">
            <a:solidFill>
              <a:schemeClr val="bg2"/>
            </a:solidFill>
            <a:prstDash val="solid"/>
            <a:miter/>
            <a:headEnd type="none" w="med" len="med"/>
            <a:tailEnd type="none" w="med" len="med"/>
          </a:ln>
        </p:spPr>
        <p:txBody>
          <a:bodyPr>
            <a:spAutoFit/>
          </a:bodyPr>
          <a:p>
            <a:pPr>
              <a:spcBef>
                <a:spcPct val="50000"/>
              </a:spcBef>
            </a:pPr>
            <a:endParaRPr lang="en-US" altLang="zh-CN" sz="1400" b="1" dirty="0">
              <a:latin typeface="Times New Roman" panose="02020603050405020304" pitchFamily="18" charset="0"/>
            </a:endParaRPr>
          </a:p>
        </p:txBody>
      </p:sp>
      <p:sp>
        <p:nvSpPr>
          <p:cNvPr id="70704" name="Text Box 22"/>
          <p:cNvSpPr txBox="1"/>
          <p:nvPr/>
        </p:nvSpPr>
        <p:spPr>
          <a:xfrm>
            <a:off x="3687763" y="2133600"/>
            <a:ext cx="395287" cy="307975"/>
          </a:xfrm>
          <a:prstGeom prst="rect">
            <a:avLst/>
          </a:prstGeom>
          <a:noFill/>
          <a:ln w="19050" cap="flat" cmpd="sng">
            <a:solidFill>
              <a:schemeClr val="bg2"/>
            </a:solidFill>
            <a:prstDash val="solid"/>
            <a:miter/>
            <a:headEnd type="none" w="med" len="med"/>
            <a:tailEnd type="none" w="med" len="med"/>
          </a:ln>
        </p:spPr>
        <p:txBody>
          <a:bodyPr>
            <a:spAutoFit/>
          </a:bodyPr>
          <a:p>
            <a:pPr algn="ctr">
              <a:spcBef>
                <a:spcPct val="50000"/>
              </a:spcBef>
            </a:pPr>
            <a:endParaRPr lang="en-US" altLang="zh-CN" sz="1400" b="1" dirty="0">
              <a:latin typeface="Times New Roman" panose="02020603050405020304" pitchFamily="18" charset="0"/>
            </a:endParaRPr>
          </a:p>
        </p:txBody>
      </p:sp>
      <p:sp>
        <p:nvSpPr>
          <p:cNvPr id="70705" name="Text Box 22"/>
          <p:cNvSpPr txBox="1"/>
          <p:nvPr/>
        </p:nvSpPr>
        <p:spPr>
          <a:xfrm>
            <a:off x="4079875" y="1836738"/>
            <a:ext cx="395288" cy="307975"/>
          </a:xfrm>
          <a:prstGeom prst="rect">
            <a:avLst/>
          </a:prstGeom>
          <a:noFill/>
          <a:ln w="19050" cap="flat" cmpd="sng">
            <a:solidFill>
              <a:schemeClr val="bg2"/>
            </a:solidFill>
            <a:prstDash val="solid"/>
            <a:miter/>
            <a:headEnd type="none" w="med" len="med"/>
            <a:tailEnd type="none" w="med" len="med"/>
          </a:ln>
        </p:spPr>
        <p:txBody>
          <a:bodyPr>
            <a:spAutoFit/>
          </a:bodyPr>
          <a:p>
            <a:pPr algn="ctr">
              <a:spcBef>
                <a:spcPct val="50000"/>
              </a:spcBef>
            </a:pPr>
            <a:r>
              <a:rPr lang="en-US" altLang="zh-CN" sz="1400" b="1" dirty="0">
                <a:latin typeface="Times New Roman" panose="02020603050405020304" pitchFamily="18" charset="0"/>
              </a:rPr>
              <a:t> </a:t>
            </a:r>
            <a:endParaRPr lang="en-US" altLang="zh-CN" sz="1400" b="1" dirty="0">
              <a:latin typeface="Times New Roman" panose="02020603050405020304" pitchFamily="18" charset="0"/>
            </a:endParaRPr>
          </a:p>
        </p:txBody>
      </p:sp>
      <p:sp>
        <p:nvSpPr>
          <p:cNvPr id="70706" name="Text Box 23"/>
          <p:cNvSpPr txBox="1"/>
          <p:nvPr/>
        </p:nvSpPr>
        <p:spPr>
          <a:xfrm>
            <a:off x="4079875" y="1539875"/>
            <a:ext cx="395288" cy="307975"/>
          </a:xfrm>
          <a:prstGeom prst="rect">
            <a:avLst/>
          </a:prstGeom>
          <a:noFill/>
          <a:ln w="19050" cap="flat" cmpd="sng">
            <a:solidFill>
              <a:schemeClr val="bg2"/>
            </a:solidFill>
            <a:prstDash val="solid"/>
            <a:miter/>
            <a:headEnd type="none" w="med" len="med"/>
            <a:tailEnd type="none" w="med" len="med"/>
          </a:ln>
        </p:spPr>
        <p:txBody>
          <a:bodyPr>
            <a:spAutoFit/>
          </a:bodyPr>
          <a:p>
            <a:pPr algn="ctr">
              <a:spcBef>
                <a:spcPct val="50000"/>
              </a:spcBef>
            </a:pPr>
            <a:r>
              <a:rPr lang="en-US" altLang="zh-CN" sz="1400" b="1" dirty="0">
                <a:latin typeface="Times New Roman" panose="02020603050405020304" pitchFamily="18" charset="0"/>
              </a:rPr>
              <a:t> </a:t>
            </a:r>
            <a:endParaRPr lang="en-US" altLang="zh-CN" sz="1400" b="1" dirty="0">
              <a:latin typeface="Times New Roman" panose="02020603050405020304" pitchFamily="18" charset="0"/>
            </a:endParaRPr>
          </a:p>
        </p:txBody>
      </p:sp>
      <p:sp>
        <p:nvSpPr>
          <p:cNvPr id="70707" name="Text Box 22"/>
          <p:cNvSpPr txBox="1"/>
          <p:nvPr/>
        </p:nvSpPr>
        <p:spPr>
          <a:xfrm>
            <a:off x="4081463" y="2138363"/>
            <a:ext cx="395287" cy="307975"/>
          </a:xfrm>
          <a:prstGeom prst="rect">
            <a:avLst/>
          </a:prstGeom>
          <a:noFill/>
          <a:ln w="19050" cap="flat" cmpd="sng">
            <a:solidFill>
              <a:schemeClr val="bg2"/>
            </a:solidFill>
            <a:prstDash val="solid"/>
            <a:miter/>
            <a:headEnd type="none" w="med" len="med"/>
            <a:tailEnd type="none" w="med" len="med"/>
          </a:ln>
        </p:spPr>
        <p:txBody>
          <a:bodyPr>
            <a:spAutoFit/>
          </a:bodyPr>
          <a:p>
            <a:pPr algn="ctr">
              <a:spcBef>
                <a:spcPct val="50000"/>
              </a:spcBef>
            </a:pPr>
            <a:endParaRPr lang="en-US" altLang="zh-CN" sz="1400" b="1" dirty="0">
              <a:latin typeface="Times New Roman" panose="02020603050405020304" pitchFamily="18" charset="0"/>
            </a:endParaRPr>
          </a:p>
        </p:txBody>
      </p:sp>
      <p:sp>
        <p:nvSpPr>
          <p:cNvPr id="70708" name="Text Box 22"/>
          <p:cNvSpPr txBox="1"/>
          <p:nvPr/>
        </p:nvSpPr>
        <p:spPr>
          <a:xfrm>
            <a:off x="4476750" y="1836738"/>
            <a:ext cx="395288" cy="307975"/>
          </a:xfrm>
          <a:prstGeom prst="rect">
            <a:avLst/>
          </a:prstGeom>
          <a:noFill/>
          <a:ln w="19050" cap="flat" cmpd="sng">
            <a:solidFill>
              <a:schemeClr val="bg2"/>
            </a:solidFill>
            <a:prstDash val="solid"/>
            <a:miter/>
            <a:headEnd type="none" w="med" len="med"/>
            <a:tailEnd type="none" w="med" len="med"/>
          </a:ln>
        </p:spPr>
        <p:txBody>
          <a:bodyPr>
            <a:spAutoFit/>
          </a:bodyPr>
          <a:p>
            <a:pPr algn="ctr">
              <a:spcBef>
                <a:spcPct val="50000"/>
              </a:spcBef>
            </a:pPr>
            <a:r>
              <a:rPr lang="en-US" altLang="zh-CN" sz="1400" b="1" dirty="0">
                <a:latin typeface="Times New Roman" panose="02020603050405020304" pitchFamily="18" charset="0"/>
              </a:rPr>
              <a:t> </a:t>
            </a:r>
            <a:endParaRPr lang="en-US" altLang="zh-CN" sz="1400" b="1" dirty="0">
              <a:latin typeface="Times New Roman" panose="02020603050405020304" pitchFamily="18" charset="0"/>
            </a:endParaRPr>
          </a:p>
        </p:txBody>
      </p:sp>
      <p:sp>
        <p:nvSpPr>
          <p:cNvPr id="70709" name="Text Box 22"/>
          <p:cNvSpPr txBox="1"/>
          <p:nvPr/>
        </p:nvSpPr>
        <p:spPr>
          <a:xfrm>
            <a:off x="4478338" y="2138363"/>
            <a:ext cx="395287" cy="307975"/>
          </a:xfrm>
          <a:prstGeom prst="rect">
            <a:avLst/>
          </a:prstGeom>
          <a:noFill/>
          <a:ln w="19050" cap="flat" cmpd="sng">
            <a:solidFill>
              <a:schemeClr val="bg2"/>
            </a:solidFill>
            <a:prstDash val="solid"/>
            <a:miter/>
            <a:headEnd type="none" w="med" len="med"/>
            <a:tailEnd type="none" w="med" len="med"/>
          </a:ln>
        </p:spPr>
        <p:txBody>
          <a:bodyPr>
            <a:spAutoFit/>
          </a:bodyPr>
          <a:p>
            <a:pPr algn="ctr">
              <a:spcBef>
                <a:spcPct val="50000"/>
              </a:spcBef>
            </a:pPr>
            <a:r>
              <a:rPr lang="en-US" altLang="zh-CN" sz="1400" b="1" dirty="0">
                <a:latin typeface="Times New Roman" panose="02020603050405020304" pitchFamily="18" charset="0"/>
              </a:rPr>
              <a:t> </a:t>
            </a:r>
            <a:endParaRPr lang="en-US" altLang="zh-CN" sz="1400" b="1" dirty="0">
              <a:latin typeface="Times New Roman" panose="02020603050405020304" pitchFamily="18" charset="0"/>
            </a:endParaRPr>
          </a:p>
        </p:txBody>
      </p:sp>
      <p:sp>
        <p:nvSpPr>
          <p:cNvPr id="70710" name="Text Box 22"/>
          <p:cNvSpPr txBox="1"/>
          <p:nvPr/>
        </p:nvSpPr>
        <p:spPr>
          <a:xfrm>
            <a:off x="4873625" y="2135188"/>
            <a:ext cx="395288" cy="307975"/>
          </a:xfrm>
          <a:prstGeom prst="rect">
            <a:avLst/>
          </a:prstGeom>
          <a:noFill/>
          <a:ln w="19050" cap="flat" cmpd="sng">
            <a:solidFill>
              <a:schemeClr val="bg2"/>
            </a:solidFill>
            <a:prstDash val="solid"/>
            <a:miter/>
            <a:headEnd type="none" w="med" len="med"/>
            <a:tailEnd type="none" w="med" len="med"/>
          </a:ln>
        </p:spPr>
        <p:txBody>
          <a:bodyPr>
            <a:spAutoFit/>
          </a:bodyPr>
          <a:p>
            <a:pPr algn="ctr">
              <a:spcBef>
                <a:spcPct val="50000"/>
              </a:spcBef>
            </a:pPr>
            <a:r>
              <a:rPr lang="en-US" altLang="zh-CN" sz="1400" b="1" dirty="0">
                <a:latin typeface="Times New Roman" panose="02020603050405020304" pitchFamily="18" charset="0"/>
              </a:rPr>
              <a:t> </a:t>
            </a:r>
            <a:endParaRPr lang="en-US" altLang="zh-CN" sz="1400" b="1" dirty="0">
              <a:latin typeface="Times New Roman" panose="02020603050405020304" pitchFamily="18" charset="0"/>
            </a:endParaRPr>
          </a:p>
        </p:txBody>
      </p:sp>
      <p:sp>
        <p:nvSpPr>
          <p:cNvPr id="92" name="Text Box 55"/>
          <p:cNvSpPr txBox="1">
            <a:spLocks noChangeArrowheads="1"/>
          </p:cNvSpPr>
          <p:nvPr/>
        </p:nvSpPr>
        <p:spPr bwMode="auto">
          <a:xfrm>
            <a:off x="3687763" y="1257300"/>
            <a:ext cx="385763" cy="258763"/>
          </a:xfrm>
          <a:prstGeom prst="rect">
            <a:avLst/>
          </a:prstGeom>
          <a:noFill/>
          <a:ln w="9525">
            <a:noFill/>
            <a:miter lim="800000"/>
          </a:ln>
        </p:spPr>
        <p:txBody>
          <a:bodyPr>
            <a:spAutoFit/>
          </a:bodyPr>
          <a:lstStyle/>
          <a:p>
            <a:pPr marR="0" defTabSz="914400">
              <a:lnSpc>
                <a:spcPct val="90000"/>
              </a:lnSpc>
              <a:spcBef>
                <a:spcPct val="50000"/>
              </a:spcBef>
              <a:buClr>
                <a:schemeClr val="accent2"/>
              </a:buClr>
              <a:buSzPct val="80000"/>
              <a:buFont typeface="Wingdings" panose="05000000000000000000" pitchFamily="2" charset="2"/>
              <a:defRPr/>
            </a:pPr>
            <a:r>
              <a:rPr kumimoji="1" lang="en-US" altLang="zh-CN" sz="1200" b="1" kern="1200" cap="none" spc="0" normalizeH="0" baseline="0" noProof="0" dirty="0">
                <a:latin typeface="+mj-lt"/>
                <a:ea typeface="黑体" panose="02010609060101010101" pitchFamily="49" charset="-122"/>
                <a:cs typeface="+mn-cs"/>
              </a:rPr>
              <a:t>ac</a:t>
            </a:r>
            <a:endParaRPr kumimoji="1" lang="zh-CN" altLang="en-US" sz="1200" b="1" kern="1200" cap="none" spc="0" normalizeH="0" baseline="0" noProof="0" dirty="0">
              <a:latin typeface="+mj-lt"/>
              <a:ea typeface="黑体" panose="02010609060101010101" pitchFamily="49" charset="-122"/>
              <a:cs typeface="+mn-cs"/>
            </a:endParaRPr>
          </a:p>
        </p:txBody>
      </p:sp>
      <p:sp>
        <p:nvSpPr>
          <p:cNvPr id="94" name="Text Box 55"/>
          <p:cNvSpPr txBox="1">
            <a:spLocks noChangeArrowheads="1"/>
          </p:cNvSpPr>
          <p:nvPr/>
        </p:nvSpPr>
        <p:spPr bwMode="auto">
          <a:xfrm>
            <a:off x="3692525" y="1562100"/>
            <a:ext cx="423863" cy="258763"/>
          </a:xfrm>
          <a:prstGeom prst="rect">
            <a:avLst/>
          </a:prstGeom>
          <a:noFill/>
          <a:ln w="9525">
            <a:noFill/>
            <a:miter lim="800000"/>
          </a:ln>
        </p:spPr>
        <p:txBody>
          <a:bodyPr>
            <a:spAutoFit/>
          </a:bodyPr>
          <a:lstStyle/>
          <a:p>
            <a:pPr marR="0" defTabSz="914400">
              <a:lnSpc>
                <a:spcPct val="90000"/>
              </a:lnSpc>
              <a:spcBef>
                <a:spcPct val="50000"/>
              </a:spcBef>
              <a:buClr>
                <a:schemeClr val="accent2"/>
              </a:buClr>
              <a:buSzPct val="80000"/>
              <a:buFont typeface="Wingdings" panose="05000000000000000000" pitchFamily="2" charset="2"/>
              <a:defRPr/>
            </a:pPr>
            <a:r>
              <a:rPr kumimoji="1" lang="en-US" altLang="zh-CN" sz="1200" b="1" kern="1200" cap="none" spc="0" normalizeH="0" baseline="0" noProof="0" dirty="0">
                <a:latin typeface="+mj-lt"/>
                <a:ea typeface="黑体" panose="02010609060101010101" pitchFamily="49" charset="-122"/>
                <a:cs typeface="+mn-cs"/>
              </a:rPr>
              <a:t>ad</a:t>
            </a:r>
            <a:endParaRPr kumimoji="1" lang="zh-CN" altLang="en-US" sz="1200" b="1" kern="1200" cap="none" spc="0" normalizeH="0" baseline="0" noProof="0" dirty="0">
              <a:latin typeface="+mj-lt"/>
              <a:ea typeface="黑体" panose="02010609060101010101" pitchFamily="49" charset="-122"/>
              <a:cs typeface="+mn-cs"/>
            </a:endParaRPr>
          </a:p>
        </p:txBody>
      </p:sp>
      <p:sp>
        <p:nvSpPr>
          <p:cNvPr id="97" name="Text Box 55"/>
          <p:cNvSpPr txBox="1">
            <a:spLocks noChangeArrowheads="1"/>
          </p:cNvSpPr>
          <p:nvPr/>
        </p:nvSpPr>
        <p:spPr bwMode="auto">
          <a:xfrm>
            <a:off x="4110038" y="2165350"/>
            <a:ext cx="357188" cy="312738"/>
          </a:xfrm>
          <a:prstGeom prst="rect">
            <a:avLst/>
          </a:prstGeom>
          <a:noFill/>
          <a:ln w="9525">
            <a:noFill/>
            <a:miter lim="800000"/>
          </a:ln>
        </p:spPr>
        <p:txBody>
          <a:bodyPr>
            <a:spAutoFit/>
          </a:bodyPr>
          <a:lstStyle/>
          <a:p>
            <a:pPr marR="0" defTabSz="914400">
              <a:lnSpc>
                <a:spcPct val="90000"/>
              </a:lnSpc>
              <a:spcBef>
                <a:spcPct val="50000"/>
              </a:spcBef>
              <a:buClr>
                <a:schemeClr val="accent2"/>
              </a:buClr>
              <a:buSzPct val="80000"/>
              <a:buFont typeface="Wingdings" panose="05000000000000000000" pitchFamily="2" charset="2"/>
              <a:defRPr/>
            </a:pPr>
            <a:r>
              <a:rPr kumimoji="1" lang="en-US" altLang="zh-CN" sz="1600" b="1" kern="1200" cap="none" spc="0" normalizeH="0" baseline="0" noProof="0" dirty="0">
                <a:latin typeface="+mj-lt"/>
                <a:ea typeface="黑体" panose="02010609060101010101" pitchFamily="49" charset="-122"/>
                <a:cs typeface="+mn-cs"/>
              </a:rPr>
              <a:t>X</a:t>
            </a:r>
            <a:endParaRPr kumimoji="1" lang="zh-CN" altLang="en-US" sz="1600" b="1" kern="1200" cap="none" spc="0" normalizeH="0" baseline="0" noProof="0" dirty="0">
              <a:latin typeface="+mj-lt"/>
              <a:ea typeface="黑体" panose="02010609060101010101" pitchFamily="49" charset="-122"/>
              <a:cs typeface="+mn-cs"/>
            </a:endParaRPr>
          </a:p>
        </p:txBody>
      </p:sp>
      <p:sp>
        <p:nvSpPr>
          <p:cNvPr id="98" name="Text Box 55"/>
          <p:cNvSpPr txBox="1">
            <a:spLocks noChangeArrowheads="1"/>
          </p:cNvSpPr>
          <p:nvPr/>
        </p:nvSpPr>
        <p:spPr bwMode="auto">
          <a:xfrm>
            <a:off x="4106863" y="1606550"/>
            <a:ext cx="423863" cy="241300"/>
          </a:xfrm>
          <a:prstGeom prst="rect">
            <a:avLst/>
          </a:prstGeom>
          <a:noFill/>
          <a:ln w="9525">
            <a:noFill/>
            <a:miter lim="800000"/>
          </a:ln>
        </p:spPr>
        <p:txBody>
          <a:bodyPr>
            <a:spAutoFit/>
          </a:bodyPr>
          <a:lstStyle/>
          <a:p>
            <a:pPr marR="0" defTabSz="914400">
              <a:lnSpc>
                <a:spcPct val="60000"/>
              </a:lnSpc>
              <a:spcBef>
                <a:spcPts val="0"/>
              </a:spcBef>
              <a:buClr>
                <a:schemeClr val="accent2"/>
              </a:buClr>
              <a:buSzPct val="80000"/>
              <a:buFont typeface="Wingdings" panose="05000000000000000000" pitchFamily="2" charset="2"/>
              <a:defRPr/>
            </a:pPr>
            <a:r>
              <a:rPr kumimoji="1" lang="en-US" altLang="zh-CN" sz="1600" b="1" kern="1200" cap="none" spc="0" normalizeH="0" baseline="0" noProof="0" dirty="0">
                <a:latin typeface="+mj-lt"/>
                <a:ea typeface="黑体" panose="02010609060101010101" pitchFamily="49" charset="-122"/>
                <a:cs typeface="+mn-cs"/>
              </a:rPr>
              <a:t>X</a:t>
            </a:r>
            <a:endParaRPr kumimoji="1" lang="en-US" altLang="zh-CN" sz="1600" b="1" kern="1200" cap="none" spc="0" normalizeH="0" baseline="0" noProof="0" dirty="0">
              <a:latin typeface="+mj-lt"/>
              <a:ea typeface="黑体" panose="02010609060101010101" pitchFamily="49" charset="-122"/>
              <a:cs typeface="+mn-cs"/>
            </a:endParaRPr>
          </a:p>
        </p:txBody>
      </p:sp>
      <p:sp>
        <p:nvSpPr>
          <p:cNvPr id="100" name="Text Box 55"/>
          <p:cNvSpPr txBox="1">
            <a:spLocks noChangeArrowheads="1"/>
          </p:cNvSpPr>
          <p:nvPr/>
        </p:nvSpPr>
        <p:spPr bwMode="auto">
          <a:xfrm>
            <a:off x="4483100" y="2170113"/>
            <a:ext cx="433388" cy="258763"/>
          </a:xfrm>
          <a:prstGeom prst="rect">
            <a:avLst/>
          </a:prstGeom>
          <a:noFill/>
          <a:ln w="9525">
            <a:noFill/>
            <a:miter lim="800000"/>
          </a:ln>
        </p:spPr>
        <p:txBody>
          <a:bodyPr>
            <a:spAutoFit/>
          </a:bodyPr>
          <a:lstStyle/>
          <a:p>
            <a:pPr marR="0" defTabSz="914400">
              <a:lnSpc>
                <a:spcPct val="90000"/>
              </a:lnSpc>
              <a:spcBef>
                <a:spcPct val="50000"/>
              </a:spcBef>
              <a:buClr>
                <a:schemeClr val="accent2"/>
              </a:buClr>
              <a:buSzPct val="80000"/>
              <a:buFont typeface="Wingdings" panose="05000000000000000000" pitchFamily="2" charset="2"/>
              <a:defRPr/>
            </a:pPr>
            <a:r>
              <a:rPr kumimoji="1" lang="en-US" altLang="zh-CN" sz="1200" b="1" kern="1200" cap="none" spc="0" normalizeH="0" baseline="0" noProof="0" dirty="0">
                <a:latin typeface="+mj-lt"/>
                <a:ea typeface="黑体" panose="02010609060101010101" pitchFamily="49" charset="-122"/>
                <a:cs typeface="+mn-cs"/>
              </a:rPr>
              <a:t>ad</a:t>
            </a:r>
            <a:endParaRPr kumimoji="1" lang="zh-CN" altLang="en-US" sz="1200" b="1" kern="1200" cap="none" spc="0" normalizeH="0" baseline="0" noProof="0" dirty="0">
              <a:latin typeface="+mj-lt"/>
              <a:ea typeface="黑体" panose="02010609060101010101" pitchFamily="49" charset="-122"/>
              <a:cs typeface="+mn-cs"/>
            </a:endParaRPr>
          </a:p>
        </p:txBody>
      </p:sp>
      <p:sp>
        <p:nvSpPr>
          <p:cNvPr id="101" name="Text Box 55"/>
          <p:cNvSpPr txBox="1">
            <a:spLocks noChangeArrowheads="1"/>
          </p:cNvSpPr>
          <p:nvPr/>
        </p:nvSpPr>
        <p:spPr bwMode="auto">
          <a:xfrm>
            <a:off x="4886325" y="2170113"/>
            <a:ext cx="466725" cy="258763"/>
          </a:xfrm>
          <a:prstGeom prst="rect">
            <a:avLst/>
          </a:prstGeom>
          <a:noFill/>
          <a:ln w="9525">
            <a:noFill/>
            <a:miter lim="800000"/>
          </a:ln>
        </p:spPr>
        <p:txBody>
          <a:bodyPr>
            <a:spAutoFit/>
          </a:bodyPr>
          <a:lstStyle/>
          <a:p>
            <a:pPr marR="0" defTabSz="914400">
              <a:lnSpc>
                <a:spcPct val="90000"/>
              </a:lnSpc>
              <a:spcBef>
                <a:spcPct val="50000"/>
              </a:spcBef>
              <a:buClr>
                <a:schemeClr val="accent2"/>
              </a:buClr>
              <a:buSzPct val="80000"/>
              <a:buFont typeface="Wingdings" panose="05000000000000000000" pitchFamily="2" charset="2"/>
              <a:defRPr/>
            </a:pPr>
            <a:r>
              <a:rPr kumimoji="1" lang="en-US" altLang="zh-CN" sz="1200" b="1" kern="1200" cap="none" spc="0" normalizeH="0" baseline="0" noProof="0" dirty="0" err="1">
                <a:latin typeface="+mj-lt"/>
                <a:ea typeface="黑体" panose="02010609060101010101" pitchFamily="49" charset="-122"/>
                <a:cs typeface="+mn-cs"/>
              </a:rPr>
              <a:t>bc</a:t>
            </a:r>
            <a:endParaRPr kumimoji="1" lang="zh-CN" altLang="en-US" sz="1200" b="1" kern="1200" cap="none" spc="0" normalizeH="0" baseline="0" noProof="0" dirty="0">
              <a:latin typeface="+mj-lt"/>
              <a:ea typeface="黑体" panose="02010609060101010101" pitchFamily="49" charset="-122"/>
              <a:cs typeface="+mn-cs"/>
            </a:endParaRPr>
          </a:p>
        </p:txBody>
      </p:sp>
      <p:sp>
        <p:nvSpPr>
          <p:cNvPr id="102" name="Text Box 55"/>
          <p:cNvSpPr txBox="1">
            <a:spLocks noChangeArrowheads="1"/>
          </p:cNvSpPr>
          <p:nvPr/>
        </p:nvSpPr>
        <p:spPr bwMode="auto">
          <a:xfrm>
            <a:off x="3709988" y="2163763"/>
            <a:ext cx="357188" cy="314325"/>
          </a:xfrm>
          <a:prstGeom prst="rect">
            <a:avLst/>
          </a:prstGeom>
          <a:noFill/>
          <a:ln w="9525">
            <a:noFill/>
            <a:miter lim="800000"/>
          </a:ln>
        </p:spPr>
        <p:txBody>
          <a:bodyPr>
            <a:spAutoFit/>
          </a:bodyPr>
          <a:lstStyle/>
          <a:p>
            <a:pPr marR="0" defTabSz="914400">
              <a:lnSpc>
                <a:spcPct val="90000"/>
              </a:lnSpc>
              <a:spcBef>
                <a:spcPct val="50000"/>
              </a:spcBef>
              <a:buClr>
                <a:schemeClr val="accent2"/>
              </a:buClr>
              <a:buSzPct val="80000"/>
              <a:buFont typeface="Wingdings" panose="05000000000000000000" pitchFamily="2" charset="2"/>
              <a:defRPr/>
            </a:pPr>
            <a:r>
              <a:rPr kumimoji="1" lang="en-US" altLang="zh-CN" sz="1600" b="1" kern="1200" cap="none" spc="0" normalizeH="0" baseline="0" noProof="0" dirty="0">
                <a:solidFill>
                  <a:srgbClr val="FF0000"/>
                </a:solidFill>
                <a:latin typeface="+mn-ea"/>
                <a:ea typeface="+mn-ea"/>
                <a:cs typeface="+mn-cs"/>
                <a:sym typeface="Wingdings" panose="05000000000000000000"/>
              </a:rPr>
              <a:t></a:t>
            </a:r>
            <a:endParaRPr kumimoji="1" lang="zh-CN" altLang="en-US" sz="1600" b="1" kern="1200" cap="none" spc="0" normalizeH="0" baseline="0" noProof="0" dirty="0">
              <a:solidFill>
                <a:srgbClr val="FF0000"/>
              </a:solidFill>
              <a:latin typeface="+mn-ea"/>
              <a:ea typeface="+mn-ea"/>
              <a:cs typeface="+mn-cs"/>
            </a:endParaRPr>
          </a:p>
        </p:txBody>
      </p:sp>
      <p:sp>
        <p:nvSpPr>
          <p:cNvPr id="103" name="Text Box 55"/>
          <p:cNvSpPr txBox="1">
            <a:spLocks noChangeArrowheads="1"/>
          </p:cNvSpPr>
          <p:nvPr/>
        </p:nvSpPr>
        <p:spPr bwMode="auto">
          <a:xfrm>
            <a:off x="4130675" y="1857375"/>
            <a:ext cx="357188" cy="314325"/>
          </a:xfrm>
          <a:prstGeom prst="rect">
            <a:avLst/>
          </a:prstGeom>
          <a:noFill/>
          <a:ln w="9525">
            <a:noFill/>
            <a:miter lim="800000"/>
          </a:ln>
        </p:spPr>
        <p:txBody>
          <a:bodyPr>
            <a:spAutoFit/>
          </a:bodyPr>
          <a:lstStyle/>
          <a:p>
            <a:pPr marR="0" defTabSz="914400">
              <a:lnSpc>
                <a:spcPct val="90000"/>
              </a:lnSpc>
              <a:spcBef>
                <a:spcPct val="50000"/>
              </a:spcBef>
              <a:buClr>
                <a:schemeClr val="accent2"/>
              </a:buClr>
              <a:buSzPct val="80000"/>
              <a:buFont typeface="Wingdings" panose="05000000000000000000" pitchFamily="2" charset="2"/>
              <a:defRPr/>
            </a:pPr>
            <a:r>
              <a:rPr kumimoji="1" lang="en-US" altLang="zh-CN" sz="1600" b="1" kern="1200" cap="none" spc="0" normalizeH="0" baseline="0" noProof="0" dirty="0">
                <a:solidFill>
                  <a:srgbClr val="FF0000"/>
                </a:solidFill>
                <a:latin typeface="+mn-ea"/>
                <a:ea typeface="+mn-ea"/>
                <a:cs typeface="+mn-cs"/>
                <a:sym typeface="Wingdings" panose="05000000000000000000"/>
              </a:rPr>
              <a:t></a:t>
            </a:r>
            <a:endParaRPr kumimoji="1" lang="zh-CN" altLang="en-US" sz="1600" b="1" kern="1200" cap="none" spc="0" normalizeH="0" baseline="0" noProof="0" dirty="0">
              <a:solidFill>
                <a:srgbClr val="FF0000"/>
              </a:solidFill>
              <a:latin typeface="+mn-ea"/>
              <a:ea typeface="+mn-ea"/>
              <a:cs typeface="+mn-cs"/>
            </a:endParaRPr>
          </a:p>
        </p:txBody>
      </p:sp>
      <p:sp>
        <p:nvSpPr>
          <p:cNvPr id="104" name="Text Box 55"/>
          <p:cNvSpPr txBox="1">
            <a:spLocks noChangeArrowheads="1"/>
          </p:cNvSpPr>
          <p:nvPr/>
        </p:nvSpPr>
        <p:spPr bwMode="auto">
          <a:xfrm>
            <a:off x="3709988" y="1857375"/>
            <a:ext cx="357188" cy="314325"/>
          </a:xfrm>
          <a:prstGeom prst="rect">
            <a:avLst/>
          </a:prstGeom>
          <a:noFill/>
          <a:ln w="9525">
            <a:noFill/>
            <a:miter lim="800000"/>
          </a:ln>
        </p:spPr>
        <p:txBody>
          <a:bodyPr>
            <a:spAutoFit/>
          </a:bodyPr>
          <a:lstStyle/>
          <a:p>
            <a:pPr marR="0" defTabSz="914400">
              <a:lnSpc>
                <a:spcPct val="90000"/>
              </a:lnSpc>
              <a:spcBef>
                <a:spcPct val="50000"/>
              </a:spcBef>
              <a:buClr>
                <a:schemeClr val="accent2"/>
              </a:buClr>
              <a:buSzPct val="80000"/>
              <a:buFont typeface="Wingdings" panose="05000000000000000000" pitchFamily="2" charset="2"/>
              <a:defRPr/>
            </a:pPr>
            <a:r>
              <a:rPr kumimoji="1" lang="en-US" altLang="zh-CN" sz="1600" b="1" kern="1200" cap="none" spc="0" normalizeH="0" baseline="0" noProof="0" dirty="0">
                <a:solidFill>
                  <a:srgbClr val="FF0000"/>
                </a:solidFill>
                <a:latin typeface="+mn-ea"/>
                <a:ea typeface="+mn-ea"/>
                <a:cs typeface="+mn-cs"/>
                <a:sym typeface="Wingdings" panose="05000000000000000000"/>
              </a:rPr>
              <a:t></a:t>
            </a:r>
            <a:endParaRPr kumimoji="1" lang="zh-CN" altLang="en-US" sz="1600" b="1" kern="1200" cap="none" spc="0" normalizeH="0" baseline="0" noProof="0" dirty="0">
              <a:solidFill>
                <a:srgbClr val="FF0000"/>
              </a:solidFill>
              <a:latin typeface="+mn-ea"/>
              <a:ea typeface="+mn-ea"/>
              <a:cs typeface="+mn-cs"/>
            </a:endParaRPr>
          </a:p>
        </p:txBody>
      </p:sp>
      <p:sp>
        <p:nvSpPr>
          <p:cNvPr id="105" name="Text Box 55"/>
          <p:cNvSpPr txBox="1">
            <a:spLocks noChangeArrowheads="1"/>
          </p:cNvSpPr>
          <p:nvPr/>
        </p:nvSpPr>
        <p:spPr bwMode="auto">
          <a:xfrm>
            <a:off x="4495800" y="1857375"/>
            <a:ext cx="357188" cy="314325"/>
          </a:xfrm>
          <a:prstGeom prst="rect">
            <a:avLst/>
          </a:prstGeom>
          <a:noFill/>
          <a:ln w="9525">
            <a:noFill/>
            <a:miter lim="800000"/>
          </a:ln>
        </p:spPr>
        <p:txBody>
          <a:bodyPr>
            <a:spAutoFit/>
          </a:bodyPr>
          <a:lstStyle/>
          <a:p>
            <a:pPr marR="0" defTabSz="914400">
              <a:lnSpc>
                <a:spcPct val="90000"/>
              </a:lnSpc>
              <a:spcBef>
                <a:spcPct val="50000"/>
              </a:spcBef>
              <a:buClr>
                <a:schemeClr val="accent2"/>
              </a:buClr>
              <a:buSzPct val="80000"/>
              <a:buFont typeface="Wingdings" panose="05000000000000000000" pitchFamily="2" charset="2"/>
              <a:defRPr/>
            </a:pPr>
            <a:r>
              <a:rPr kumimoji="1" lang="en-US" altLang="zh-CN" sz="1600" b="1" kern="1200" cap="none" spc="0" normalizeH="0" baseline="0" noProof="0" dirty="0">
                <a:solidFill>
                  <a:srgbClr val="FF0000"/>
                </a:solidFill>
                <a:latin typeface="+mn-ea"/>
                <a:ea typeface="+mn-ea"/>
                <a:cs typeface="+mn-cs"/>
                <a:sym typeface="Wingdings" panose="05000000000000000000"/>
              </a:rPr>
              <a:t></a:t>
            </a:r>
            <a:endParaRPr kumimoji="1" lang="zh-CN" altLang="en-US" sz="1600" b="1" kern="1200" cap="none" spc="0" normalizeH="0" baseline="0" noProof="0" dirty="0">
              <a:solidFill>
                <a:srgbClr val="FF0000"/>
              </a:solidFill>
              <a:latin typeface="+mn-ea"/>
              <a:ea typeface="+mn-ea"/>
              <a:cs typeface="+mn-cs"/>
            </a:endParaRPr>
          </a:p>
        </p:txBody>
      </p:sp>
      <p:sp>
        <p:nvSpPr>
          <p:cNvPr id="106" name="Text Box 55"/>
          <p:cNvSpPr txBox="1"/>
          <p:nvPr/>
        </p:nvSpPr>
        <p:spPr>
          <a:xfrm>
            <a:off x="5500688" y="785813"/>
            <a:ext cx="1357312" cy="341312"/>
          </a:xfrm>
          <a:prstGeom prst="rect">
            <a:avLst/>
          </a:prstGeom>
          <a:noFill/>
          <a:ln w="9525">
            <a:noFill/>
          </a:ln>
        </p:spPr>
        <p:txBody>
          <a:bodyPr>
            <a:spAutoFit/>
          </a:bodyPr>
          <a:p>
            <a:pPr>
              <a:lnSpc>
                <a:spcPct val="90000"/>
              </a:lnSpc>
              <a:spcBef>
                <a:spcPct val="50000"/>
              </a:spcBef>
              <a:buClr>
                <a:schemeClr val="accent2"/>
              </a:buClr>
              <a:buSzPct val="80000"/>
              <a:buFont typeface="Wingdings" panose="05000000000000000000" pitchFamily="2" charset="2"/>
            </a:pPr>
            <a:r>
              <a:rPr lang="zh-CN" altLang="en-US" sz="1800" b="1" dirty="0">
                <a:solidFill>
                  <a:schemeClr val="bg1"/>
                </a:solidFill>
                <a:latin typeface="黑体" panose="02010609060101010101" pitchFamily="49" charset="-122"/>
                <a:ea typeface="黑体" panose="02010609060101010101" pitchFamily="49" charset="-122"/>
              </a:rPr>
              <a:t>② 比较</a:t>
            </a:r>
            <a:endParaRPr lang="zh-CN" altLang="en-US" sz="1800" b="1" dirty="0">
              <a:solidFill>
                <a:schemeClr val="bg1"/>
              </a:solidFill>
              <a:latin typeface="黑体" panose="02010609060101010101" pitchFamily="49" charset="-122"/>
              <a:ea typeface="黑体" panose="02010609060101010101" pitchFamily="49" charset="-122"/>
            </a:endParaRPr>
          </a:p>
        </p:txBody>
      </p:sp>
      <p:sp>
        <p:nvSpPr>
          <p:cNvPr id="107" name="Text Box 56"/>
          <p:cNvSpPr txBox="1"/>
          <p:nvPr/>
        </p:nvSpPr>
        <p:spPr>
          <a:xfrm>
            <a:off x="6858000" y="785813"/>
            <a:ext cx="1316038" cy="341312"/>
          </a:xfrm>
          <a:prstGeom prst="rect">
            <a:avLst/>
          </a:prstGeom>
          <a:noFill/>
          <a:ln w="9525">
            <a:noFill/>
          </a:ln>
        </p:spPr>
        <p:txBody>
          <a:bodyPr>
            <a:spAutoFit/>
          </a:bodyPr>
          <a:p>
            <a:pPr>
              <a:lnSpc>
                <a:spcPct val="90000"/>
              </a:lnSpc>
              <a:spcBef>
                <a:spcPct val="50000"/>
              </a:spcBef>
              <a:buClr>
                <a:schemeClr val="accent2"/>
              </a:buClr>
              <a:buSzPct val="80000"/>
              <a:buFont typeface="Wingdings" panose="05000000000000000000" pitchFamily="2" charset="2"/>
            </a:pPr>
            <a:r>
              <a:rPr lang="zh-CN" altLang="en-US" sz="1800" b="1" dirty="0">
                <a:solidFill>
                  <a:schemeClr val="bg1"/>
                </a:solidFill>
                <a:latin typeface="黑体" panose="02010609060101010101" pitchFamily="49" charset="-122"/>
                <a:ea typeface="黑体" panose="02010609060101010101" pitchFamily="49" charset="-122"/>
              </a:rPr>
              <a:t>③ 追踪</a:t>
            </a:r>
            <a:endParaRPr lang="zh-CN" altLang="en-US" sz="1800" b="1" dirty="0">
              <a:solidFill>
                <a:schemeClr val="bg1"/>
              </a:solidFill>
              <a:latin typeface="黑体" panose="02010609060101010101" pitchFamily="49" charset="-122"/>
              <a:ea typeface="黑体" panose="02010609060101010101" pitchFamily="49" charset="-122"/>
            </a:endParaRPr>
          </a:p>
        </p:txBody>
      </p:sp>
      <p:sp>
        <p:nvSpPr>
          <p:cNvPr id="108" name="Text Box 55"/>
          <p:cNvSpPr txBox="1">
            <a:spLocks noChangeArrowheads="1"/>
          </p:cNvSpPr>
          <p:nvPr/>
        </p:nvSpPr>
        <p:spPr bwMode="auto">
          <a:xfrm>
            <a:off x="3871913" y="1249363"/>
            <a:ext cx="357188" cy="314325"/>
          </a:xfrm>
          <a:prstGeom prst="rect">
            <a:avLst/>
          </a:prstGeom>
          <a:noFill/>
          <a:ln w="9525">
            <a:noFill/>
            <a:miter lim="800000"/>
          </a:ln>
        </p:spPr>
        <p:txBody>
          <a:bodyPr>
            <a:spAutoFit/>
          </a:bodyPr>
          <a:lstStyle/>
          <a:p>
            <a:pPr marR="0" defTabSz="914400">
              <a:lnSpc>
                <a:spcPct val="90000"/>
              </a:lnSpc>
              <a:spcBef>
                <a:spcPct val="50000"/>
              </a:spcBef>
              <a:buClr>
                <a:schemeClr val="accent2"/>
              </a:buClr>
              <a:buSzPct val="80000"/>
              <a:buFont typeface="Wingdings" panose="05000000000000000000" pitchFamily="2" charset="2"/>
              <a:defRPr/>
            </a:pPr>
            <a:r>
              <a:rPr kumimoji="1" lang="en-US" altLang="zh-CN" sz="1600" b="1" kern="1200" cap="none" spc="0" normalizeH="0" baseline="0" noProof="0" dirty="0">
                <a:solidFill>
                  <a:srgbClr val="FF0000"/>
                </a:solidFill>
                <a:latin typeface="+mn-ea"/>
                <a:ea typeface="+mn-ea"/>
                <a:cs typeface="+mn-cs"/>
                <a:sym typeface="Wingdings" panose="05000000000000000000"/>
              </a:rPr>
              <a:t></a:t>
            </a:r>
            <a:endParaRPr kumimoji="1" lang="zh-CN" altLang="en-US" sz="1600" b="1" kern="1200" cap="none" spc="0" normalizeH="0" baseline="0" noProof="0" dirty="0">
              <a:solidFill>
                <a:srgbClr val="FF0000"/>
              </a:solidFill>
              <a:latin typeface="+mn-ea"/>
              <a:ea typeface="+mn-ea"/>
              <a:cs typeface="+mn-cs"/>
            </a:endParaRPr>
          </a:p>
        </p:txBody>
      </p:sp>
      <p:sp>
        <p:nvSpPr>
          <p:cNvPr id="109" name="Text Box 55"/>
          <p:cNvSpPr txBox="1">
            <a:spLocks noChangeArrowheads="1"/>
          </p:cNvSpPr>
          <p:nvPr/>
        </p:nvSpPr>
        <p:spPr bwMode="auto">
          <a:xfrm>
            <a:off x="3878263" y="1550988"/>
            <a:ext cx="357188" cy="312738"/>
          </a:xfrm>
          <a:prstGeom prst="rect">
            <a:avLst/>
          </a:prstGeom>
          <a:noFill/>
          <a:ln w="9525">
            <a:noFill/>
            <a:miter lim="800000"/>
          </a:ln>
        </p:spPr>
        <p:txBody>
          <a:bodyPr>
            <a:spAutoFit/>
          </a:bodyPr>
          <a:lstStyle/>
          <a:p>
            <a:pPr marR="0" defTabSz="914400">
              <a:lnSpc>
                <a:spcPct val="90000"/>
              </a:lnSpc>
              <a:spcBef>
                <a:spcPct val="50000"/>
              </a:spcBef>
              <a:buClr>
                <a:schemeClr val="accent2"/>
              </a:buClr>
              <a:buSzPct val="80000"/>
              <a:buFont typeface="Wingdings" panose="05000000000000000000" pitchFamily="2" charset="2"/>
              <a:defRPr/>
            </a:pPr>
            <a:r>
              <a:rPr kumimoji="1" lang="en-US" altLang="zh-CN" sz="1600" b="1" kern="1200" cap="none" spc="0" normalizeH="0" baseline="0" noProof="0" dirty="0">
                <a:solidFill>
                  <a:srgbClr val="FF0000"/>
                </a:solidFill>
                <a:latin typeface="+mn-ea"/>
                <a:ea typeface="+mn-ea"/>
                <a:cs typeface="+mn-cs"/>
                <a:sym typeface="Wingdings" panose="05000000000000000000"/>
              </a:rPr>
              <a:t></a:t>
            </a:r>
            <a:endParaRPr kumimoji="1" lang="zh-CN" altLang="en-US" sz="1600" b="1" kern="1200" cap="none" spc="0" normalizeH="0" baseline="0" noProof="0" dirty="0">
              <a:solidFill>
                <a:srgbClr val="FF0000"/>
              </a:solidFill>
              <a:latin typeface="+mn-ea"/>
              <a:ea typeface="+mn-ea"/>
              <a:cs typeface="+mn-cs"/>
            </a:endParaRPr>
          </a:p>
        </p:txBody>
      </p:sp>
      <p:sp>
        <p:nvSpPr>
          <p:cNvPr id="110" name="Text Box 55"/>
          <p:cNvSpPr txBox="1">
            <a:spLocks noChangeArrowheads="1"/>
          </p:cNvSpPr>
          <p:nvPr/>
        </p:nvSpPr>
        <p:spPr bwMode="auto">
          <a:xfrm>
            <a:off x="4657725" y="2143125"/>
            <a:ext cx="357188" cy="314325"/>
          </a:xfrm>
          <a:prstGeom prst="rect">
            <a:avLst/>
          </a:prstGeom>
          <a:noFill/>
          <a:ln w="9525">
            <a:noFill/>
            <a:miter lim="800000"/>
          </a:ln>
        </p:spPr>
        <p:txBody>
          <a:bodyPr>
            <a:spAutoFit/>
          </a:bodyPr>
          <a:lstStyle/>
          <a:p>
            <a:pPr marR="0" defTabSz="914400">
              <a:lnSpc>
                <a:spcPct val="90000"/>
              </a:lnSpc>
              <a:spcBef>
                <a:spcPct val="50000"/>
              </a:spcBef>
              <a:buClr>
                <a:schemeClr val="accent2"/>
              </a:buClr>
              <a:buSzPct val="80000"/>
              <a:buFont typeface="Wingdings" panose="05000000000000000000" pitchFamily="2" charset="2"/>
              <a:defRPr/>
            </a:pPr>
            <a:r>
              <a:rPr kumimoji="1" lang="en-US" altLang="zh-CN" sz="1600" b="1" kern="1200" cap="none" spc="0" normalizeH="0" baseline="0" noProof="0" dirty="0">
                <a:solidFill>
                  <a:srgbClr val="FF0000"/>
                </a:solidFill>
                <a:latin typeface="+mn-ea"/>
                <a:ea typeface="+mn-ea"/>
                <a:cs typeface="+mn-cs"/>
                <a:sym typeface="Wingdings" panose="05000000000000000000"/>
              </a:rPr>
              <a:t></a:t>
            </a:r>
            <a:endParaRPr kumimoji="1" lang="zh-CN" altLang="en-US" sz="1600" b="1" kern="1200" cap="none" spc="0" normalizeH="0" baseline="0" noProof="0" dirty="0">
              <a:solidFill>
                <a:srgbClr val="FF0000"/>
              </a:solidFill>
              <a:latin typeface="+mn-ea"/>
              <a:ea typeface="+mn-ea"/>
              <a:cs typeface="+mn-cs"/>
            </a:endParaRPr>
          </a:p>
        </p:txBody>
      </p:sp>
      <p:sp>
        <p:nvSpPr>
          <p:cNvPr id="111" name="Text Box 55"/>
          <p:cNvSpPr txBox="1">
            <a:spLocks noChangeArrowheads="1"/>
          </p:cNvSpPr>
          <p:nvPr/>
        </p:nvSpPr>
        <p:spPr bwMode="auto">
          <a:xfrm>
            <a:off x="5037138" y="2157413"/>
            <a:ext cx="357188" cy="314325"/>
          </a:xfrm>
          <a:prstGeom prst="rect">
            <a:avLst/>
          </a:prstGeom>
          <a:noFill/>
          <a:ln w="9525">
            <a:noFill/>
            <a:miter lim="800000"/>
          </a:ln>
        </p:spPr>
        <p:txBody>
          <a:bodyPr>
            <a:spAutoFit/>
          </a:bodyPr>
          <a:lstStyle/>
          <a:p>
            <a:pPr marR="0" defTabSz="914400">
              <a:lnSpc>
                <a:spcPct val="90000"/>
              </a:lnSpc>
              <a:spcBef>
                <a:spcPct val="50000"/>
              </a:spcBef>
              <a:buClr>
                <a:schemeClr val="accent2"/>
              </a:buClr>
              <a:buSzPct val="80000"/>
              <a:buFont typeface="Wingdings" panose="05000000000000000000" pitchFamily="2" charset="2"/>
              <a:defRPr/>
            </a:pPr>
            <a:r>
              <a:rPr kumimoji="1" lang="en-US" altLang="zh-CN" sz="1600" b="1" kern="1200" cap="none" spc="0" normalizeH="0" baseline="0" noProof="0" dirty="0">
                <a:solidFill>
                  <a:srgbClr val="FF0000"/>
                </a:solidFill>
                <a:latin typeface="+mj-lt"/>
                <a:ea typeface="黑体" panose="02010609060101010101" pitchFamily="49" charset="-122"/>
                <a:cs typeface="+mn-cs"/>
              </a:rPr>
              <a:t>X</a:t>
            </a:r>
            <a:endParaRPr kumimoji="1" lang="zh-CN" altLang="en-US" sz="1600" b="1" kern="1200" cap="none" spc="0" normalizeH="0" baseline="0" noProof="0" dirty="0">
              <a:solidFill>
                <a:srgbClr val="FF0000"/>
              </a:solidFill>
              <a:latin typeface="+mj-lt"/>
              <a:ea typeface="黑体" panose="02010609060101010101" pitchFamily="49" charset="-122"/>
              <a:cs typeface="+mn-cs"/>
            </a:endParaRPr>
          </a:p>
        </p:txBody>
      </p:sp>
      <p:sp>
        <p:nvSpPr>
          <p:cNvPr id="112" name="Text Box 37"/>
          <p:cNvSpPr txBox="1">
            <a:spLocks noChangeArrowheads="1"/>
          </p:cNvSpPr>
          <p:nvPr/>
        </p:nvSpPr>
        <p:spPr bwMode="auto">
          <a:xfrm>
            <a:off x="5857875" y="1643063"/>
            <a:ext cx="2530475" cy="609600"/>
          </a:xfrm>
          <a:prstGeom prst="rect">
            <a:avLst/>
          </a:prstGeom>
          <a:noFill/>
          <a:ln w="9525">
            <a:noFill/>
            <a:miter lim="800000"/>
          </a:ln>
          <a:effectLst/>
        </p:spPr>
        <p:txBody>
          <a:bodyPr>
            <a:spAutoFit/>
          </a:bodyPr>
          <a:lstStyle/>
          <a:p>
            <a:pPr marR="0" defTabSz="914400">
              <a:lnSpc>
                <a:spcPct val="80000"/>
              </a:lnSpc>
              <a:spcBef>
                <a:spcPct val="50000"/>
              </a:spcBef>
              <a:buClrTx/>
              <a:buSzTx/>
              <a:buFontTx/>
              <a:defRPr/>
            </a:pPr>
            <a:r>
              <a:rPr kumimoji="1" lang="en-US" altLang="zh-CN" sz="1600" b="1" kern="1200" cap="none" spc="0" normalizeH="0" baseline="0" noProof="0" dirty="0">
                <a:latin typeface="+mj-lt"/>
                <a:ea typeface="宋体" panose="02010600030101010101" pitchFamily="2" charset="-122"/>
                <a:cs typeface="+mn-cs"/>
              </a:rPr>
              <a:t>(</a:t>
            </a:r>
            <a:r>
              <a:rPr kumimoji="1" lang="en-US" altLang="zh-CN" sz="1600" b="1" kern="1200" cap="none" spc="0" normalizeH="0" baseline="0" noProof="0" dirty="0" err="1">
                <a:latin typeface="+mj-lt"/>
                <a:ea typeface="宋体" panose="02010600030101010101" pitchFamily="2" charset="-122"/>
                <a:cs typeface="+mn-cs"/>
              </a:rPr>
              <a:t>ab</a:t>
            </a:r>
            <a:r>
              <a:rPr kumimoji="1" lang="en-US" altLang="zh-CN" sz="1600" b="1" kern="1200" cap="none" spc="0" normalizeH="0" baseline="0" noProof="0" dirty="0">
                <a:latin typeface="+mj-lt"/>
                <a:ea typeface="宋体" panose="02010600030101010101" pitchFamily="2" charset="-122"/>
                <a:cs typeface="+mn-cs"/>
              </a:rPr>
              <a:t>)</a:t>
            </a:r>
            <a:r>
              <a:rPr kumimoji="1" lang="zh-CN" altLang="en-US" sz="1600" b="1" kern="1200" cap="none" spc="0" normalizeH="0" baseline="0" noProof="0" dirty="0">
                <a:latin typeface="+mj-lt"/>
                <a:ea typeface="宋体" panose="02010600030101010101" pitchFamily="2" charset="-122"/>
                <a:cs typeface="+mn-cs"/>
              </a:rPr>
              <a:t>、</a:t>
            </a:r>
            <a:r>
              <a:rPr kumimoji="1" lang="en-US" altLang="zh-CN" sz="1600" b="1" kern="1200" cap="none" spc="0" normalizeH="0" baseline="0" noProof="0" dirty="0">
                <a:latin typeface="+mj-lt"/>
                <a:ea typeface="宋体" panose="02010600030101010101" pitchFamily="2" charset="-122"/>
                <a:cs typeface="+mn-cs"/>
              </a:rPr>
              <a:t>(ac) </a:t>
            </a:r>
            <a:r>
              <a:rPr kumimoji="1" lang="zh-CN" altLang="en-US" sz="1600" b="1" kern="1200" cap="none" spc="0" normalizeH="0" baseline="0" noProof="0" dirty="0">
                <a:latin typeface="+mj-lt"/>
                <a:ea typeface="宋体" panose="02010600030101010101" pitchFamily="2" charset="-122"/>
                <a:cs typeface="+mn-cs"/>
              </a:rPr>
              <a:t>、</a:t>
            </a:r>
            <a:r>
              <a:rPr kumimoji="1" lang="en-US" altLang="zh-CN" sz="1600" b="1" kern="1200" cap="none" spc="0" normalizeH="0" baseline="0" noProof="0" dirty="0">
                <a:latin typeface="+mj-lt"/>
                <a:ea typeface="宋体" panose="02010600030101010101" pitchFamily="2" charset="-122"/>
                <a:cs typeface="+mn-cs"/>
              </a:rPr>
              <a:t>(ad) </a:t>
            </a:r>
            <a:r>
              <a:rPr kumimoji="1" lang="zh-CN" altLang="en-US" sz="1600" b="1" kern="1200" cap="none" spc="0" normalizeH="0" baseline="0" noProof="0" dirty="0">
                <a:latin typeface="+mj-lt"/>
                <a:ea typeface="宋体" panose="02010600030101010101" pitchFamily="2" charset="-122"/>
                <a:cs typeface="+mn-cs"/>
              </a:rPr>
              <a:t>、 </a:t>
            </a:r>
            <a:endParaRPr kumimoji="1" lang="en-US" altLang="zh-CN" sz="1600" b="1" kern="1200" cap="none" spc="0" normalizeH="0" baseline="0" noProof="0" dirty="0">
              <a:latin typeface="+mj-lt"/>
              <a:ea typeface="宋体" panose="02010600030101010101" pitchFamily="2" charset="-122"/>
              <a:cs typeface="+mn-cs"/>
            </a:endParaRPr>
          </a:p>
          <a:p>
            <a:pPr marR="0" defTabSz="914400">
              <a:lnSpc>
                <a:spcPct val="80000"/>
              </a:lnSpc>
              <a:spcBef>
                <a:spcPct val="50000"/>
              </a:spcBef>
              <a:buClrTx/>
              <a:buSzTx/>
              <a:buFontTx/>
              <a:defRPr/>
            </a:pPr>
            <a:r>
              <a:rPr kumimoji="1" lang="en-US" altLang="zh-CN" sz="1600" b="1" kern="1200" cap="none" spc="0" normalizeH="0" baseline="0" noProof="0" dirty="0">
                <a:latin typeface="+mj-lt"/>
                <a:ea typeface="宋体" panose="02010600030101010101" pitchFamily="2" charset="-122"/>
                <a:cs typeface="+mn-cs"/>
              </a:rPr>
              <a:t>(</a:t>
            </a:r>
            <a:r>
              <a:rPr kumimoji="1" lang="en-US" altLang="zh-CN" sz="1600" b="1" kern="1200" cap="none" spc="0" normalizeH="0" baseline="0" noProof="0" dirty="0" err="1">
                <a:latin typeface="+mj-lt"/>
                <a:ea typeface="宋体" panose="02010600030101010101" pitchFamily="2" charset="-122"/>
                <a:cs typeface="+mn-cs"/>
              </a:rPr>
              <a:t>ae</a:t>
            </a:r>
            <a:r>
              <a:rPr kumimoji="1" lang="en-US" altLang="zh-CN" sz="1600" b="1" kern="1200" cap="none" spc="0" normalizeH="0" baseline="0" noProof="0" dirty="0">
                <a:latin typeface="+mj-lt"/>
                <a:ea typeface="宋体" panose="02010600030101010101" pitchFamily="2" charset="-122"/>
                <a:cs typeface="+mn-cs"/>
              </a:rPr>
              <a:t>) </a:t>
            </a:r>
            <a:r>
              <a:rPr kumimoji="1" lang="zh-CN" altLang="en-US" sz="1600" b="1" kern="1200" cap="none" spc="0" normalizeH="0" baseline="0" noProof="0" dirty="0">
                <a:latin typeface="+mj-lt"/>
                <a:ea typeface="宋体" panose="02010600030101010101" pitchFamily="2" charset="-122"/>
                <a:cs typeface="+mn-cs"/>
              </a:rPr>
              <a:t>、</a:t>
            </a:r>
            <a:r>
              <a:rPr kumimoji="1" lang="en-US" altLang="zh-CN" sz="1600" b="1" kern="1200" cap="none" spc="0" normalizeH="0" baseline="0" noProof="0" dirty="0">
                <a:latin typeface="+mj-lt"/>
                <a:ea typeface="宋体" panose="02010600030101010101" pitchFamily="2" charset="-122"/>
                <a:cs typeface="+mn-cs"/>
              </a:rPr>
              <a:t>(</a:t>
            </a:r>
            <a:r>
              <a:rPr kumimoji="1" lang="en-US" altLang="zh-CN" sz="1600" b="1" kern="1200" cap="none" spc="0" normalizeH="0" baseline="0" noProof="0" dirty="0" err="1">
                <a:latin typeface="+mj-lt"/>
                <a:ea typeface="宋体" panose="02010600030101010101" pitchFamily="2" charset="-122"/>
                <a:cs typeface="+mn-cs"/>
              </a:rPr>
              <a:t>bd</a:t>
            </a:r>
            <a:r>
              <a:rPr kumimoji="1" lang="en-US" altLang="zh-CN" sz="1600" b="1" kern="1200" cap="none" spc="0" normalizeH="0" baseline="0" noProof="0" dirty="0">
                <a:latin typeface="+mj-lt"/>
                <a:ea typeface="宋体" panose="02010600030101010101" pitchFamily="2" charset="-122"/>
                <a:cs typeface="+mn-cs"/>
              </a:rPr>
              <a:t>) </a:t>
            </a:r>
            <a:r>
              <a:rPr kumimoji="1" lang="zh-CN" altLang="en-US" sz="1600" b="1" kern="1200" cap="none" spc="0" normalizeH="0" baseline="0" noProof="0" dirty="0">
                <a:latin typeface="+mj-lt"/>
                <a:ea typeface="宋体" panose="02010600030101010101" pitchFamily="2" charset="-122"/>
                <a:cs typeface="+mn-cs"/>
              </a:rPr>
              <a:t>、</a:t>
            </a:r>
            <a:r>
              <a:rPr kumimoji="1" lang="en-US" altLang="zh-CN" sz="1600" b="1" kern="1200" cap="none" spc="0" normalizeH="0" baseline="0" noProof="0" dirty="0">
                <a:latin typeface="+mj-lt"/>
                <a:ea typeface="宋体" panose="02010600030101010101" pitchFamily="2" charset="-122"/>
                <a:cs typeface="+mn-cs"/>
              </a:rPr>
              <a:t>(</a:t>
            </a:r>
            <a:r>
              <a:rPr kumimoji="1" lang="en-US" altLang="zh-CN" sz="1600" b="1" kern="1200" cap="none" spc="0" normalizeH="0" baseline="0" noProof="0" dirty="0" err="1">
                <a:latin typeface="+mj-lt"/>
                <a:ea typeface="宋体" panose="02010600030101010101" pitchFamily="2" charset="-122"/>
                <a:cs typeface="+mn-cs"/>
              </a:rPr>
              <a:t>cd</a:t>
            </a:r>
            <a:r>
              <a:rPr kumimoji="1" lang="en-US" altLang="zh-CN" sz="1600" b="1" kern="1200" cap="none" spc="0" normalizeH="0" baseline="0" noProof="0" dirty="0">
                <a:latin typeface="+mj-lt"/>
                <a:ea typeface="宋体" panose="02010600030101010101" pitchFamily="2" charset="-122"/>
                <a:cs typeface="+mn-cs"/>
              </a:rPr>
              <a:t>)</a:t>
            </a:r>
            <a:r>
              <a:rPr kumimoji="1" lang="zh-CN" altLang="en-US" sz="1600" b="1" kern="1200" cap="none" spc="0" normalizeH="0" baseline="0" noProof="0" dirty="0">
                <a:latin typeface="+mj-lt"/>
                <a:ea typeface="宋体" panose="02010600030101010101" pitchFamily="2" charset="-122"/>
                <a:cs typeface="+mn-cs"/>
              </a:rPr>
              <a:t>、 </a:t>
            </a:r>
            <a:r>
              <a:rPr kumimoji="1" lang="en-US" altLang="zh-CN" sz="1600" b="1" kern="1200" cap="none" spc="0" normalizeH="0" baseline="0" noProof="0" dirty="0">
                <a:latin typeface="+mj-lt"/>
                <a:ea typeface="宋体" panose="02010600030101010101" pitchFamily="2" charset="-122"/>
                <a:cs typeface="+mn-cs"/>
              </a:rPr>
              <a:t>(</a:t>
            </a:r>
            <a:r>
              <a:rPr kumimoji="1" lang="en-US" altLang="zh-CN" sz="1600" b="1" kern="1200" cap="none" spc="0" normalizeH="0" baseline="0" noProof="0" dirty="0" err="1">
                <a:latin typeface="+mj-lt"/>
                <a:ea typeface="宋体" panose="02010600030101010101" pitchFamily="2" charset="-122"/>
                <a:cs typeface="+mn-cs"/>
              </a:rPr>
              <a:t>ce</a:t>
            </a:r>
            <a:r>
              <a:rPr kumimoji="1" lang="en-US" altLang="zh-CN" sz="1600" b="1" kern="1200" cap="none" spc="0" normalizeH="0" baseline="0" noProof="0" dirty="0">
                <a:latin typeface="+mj-lt"/>
                <a:ea typeface="宋体" panose="02010600030101010101" pitchFamily="2" charset="-122"/>
                <a:cs typeface="+mn-cs"/>
              </a:rPr>
              <a:t>)</a:t>
            </a:r>
            <a:endParaRPr kumimoji="1" lang="en-US" altLang="zh-CN" sz="1600" b="1" kern="1200" cap="none" spc="0" normalizeH="0" baseline="0" noProof="0" dirty="0">
              <a:latin typeface="+mj-lt"/>
              <a:ea typeface="宋体" panose="02010600030101010101" pitchFamily="2" charset="-122"/>
              <a:cs typeface="+mn-cs"/>
            </a:endParaRPr>
          </a:p>
        </p:txBody>
      </p:sp>
      <p:sp>
        <p:nvSpPr>
          <p:cNvPr id="113" name="Text Box 2"/>
          <p:cNvSpPr txBox="1">
            <a:spLocks noChangeArrowheads="1"/>
          </p:cNvSpPr>
          <p:nvPr/>
        </p:nvSpPr>
        <p:spPr bwMode="auto">
          <a:xfrm>
            <a:off x="5500688" y="1143000"/>
            <a:ext cx="2638425" cy="369888"/>
          </a:xfrm>
          <a:prstGeom prst="rect">
            <a:avLst/>
          </a:prstGeom>
          <a:noFill/>
          <a:ln w="9525">
            <a:noFill/>
            <a:miter lim="800000"/>
          </a:ln>
          <a:effectLst/>
        </p:spPr>
        <p:txBody>
          <a:bodyPr>
            <a:spAutoFit/>
          </a:bodyPr>
          <a:lstStyle/>
          <a:p>
            <a:pPr marR="0" defTabSz="914400">
              <a:spcBef>
                <a:spcPct val="50000"/>
              </a:spcBef>
              <a:buClrTx/>
              <a:buSzTx/>
              <a:buFontTx/>
              <a:defRPr/>
            </a:pPr>
            <a:r>
              <a:rPr kumimoji="1" lang="zh-CN" altLang="en-US" sz="1800" b="1" kern="1200" cap="none" spc="0" normalizeH="0" baseline="0" noProof="0" dirty="0">
                <a:solidFill>
                  <a:schemeClr val="bg1"/>
                </a:solidFill>
                <a:latin typeface="+mj-lt"/>
                <a:ea typeface="黑体" panose="02010609060101010101" pitchFamily="49" charset="-122"/>
                <a:cs typeface="+mn-cs"/>
              </a:rPr>
              <a:t>④ 相容状态对</a:t>
            </a:r>
            <a:endParaRPr kumimoji="1" lang="zh-CN" altLang="en-US" sz="1800" b="1" kern="1200" cap="none" spc="0" normalizeH="0" baseline="0" noProof="0" dirty="0">
              <a:solidFill>
                <a:schemeClr val="bg1"/>
              </a:solidFill>
              <a:latin typeface="+mj-lt"/>
              <a:ea typeface="黑体" panose="02010609060101010101" pitchFamily="49" charset="-122"/>
              <a:cs typeface="+mn-cs"/>
            </a:endParaRPr>
          </a:p>
        </p:txBody>
      </p:sp>
      <p:sp>
        <p:nvSpPr>
          <p:cNvPr id="114" name="Text Box 6"/>
          <p:cNvSpPr txBox="1"/>
          <p:nvPr/>
        </p:nvSpPr>
        <p:spPr>
          <a:xfrm>
            <a:off x="323850" y="3000375"/>
            <a:ext cx="1695450" cy="369888"/>
          </a:xfrm>
          <a:prstGeom prst="rect">
            <a:avLst/>
          </a:prstGeom>
          <a:noFill/>
          <a:ln w="9525">
            <a:noFill/>
          </a:ln>
        </p:spPr>
        <p:txBody>
          <a:bodyPr>
            <a:spAutoFit/>
          </a:bodyPr>
          <a:p>
            <a:pPr>
              <a:spcBef>
                <a:spcPct val="50000"/>
              </a:spcBef>
            </a:pPr>
            <a:r>
              <a:rPr lang="en-US" altLang="zh-CN" sz="1800" b="1" dirty="0">
                <a:solidFill>
                  <a:schemeClr val="bg1"/>
                </a:solidFill>
                <a:latin typeface="黑体" panose="02010609060101010101" pitchFamily="49" charset="-122"/>
                <a:ea typeface="黑体" panose="02010609060101010101" pitchFamily="49" charset="-122"/>
              </a:rPr>
              <a:t>⑤ </a:t>
            </a:r>
            <a:r>
              <a:rPr lang="zh-CN" altLang="en-US" sz="1800" b="1" dirty="0">
                <a:solidFill>
                  <a:schemeClr val="bg1"/>
                </a:solidFill>
                <a:latin typeface="黑体" panose="02010609060101010101" pitchFamily="49" charset="-122"/>
                <a:ea typeface="黑体" panose="02010609060101010101" pitchFamily="49" charset="-122"/>
              </a:rPr>
              <a:t>最大相容类</a:t>
            </a:r>
            <a:endParaRPr lang="zh-CN" altLang="en-US" sz="1800" b="1" dirty="0">
              <a:solidFill>
                <a:schemeClr val="bg1"/>
              </a:solidFill>
              <a:latin typeface="黑体" panose="02010609060101010101" pitchFamily="49" charset="-122"/>
              <a:ea typeface="黑体" panose="02010609060101010101" pitchFamily="49" charset="-122"/>
            </a:endParaRPr>
          </a:p>
        </p:txBody>
      </p:sp>
      <p:sp>
        <p:nvSpPr>
          <p:cNvPr id="125" name="Text Box 18"/>
          <p:cNvSpPr txBox="1">
            <a:spLocks noChangeArrowheads="1"/>
          </p:cNvSpPr>
          <p:nvPr/>
        </p:nvSpPr>
        <p:spPr bwMode="auto">
          <a:xfrm>
            <a:off x="3132138" y="3354388"/>
            <a:ext cx="928688" cy="369888"/>
          </a:xfrm>
          <a:prstGeom prst="rect">
            <a:avLst/>
          </a:prstGeom>
          <a:noFill/>
          <a:ln w="9525">
            <a:noFill/>
            <a:miter lim="800000"/>
          </a:ln>
          <a:effectLst/>
        </p:spPr>
        <p:txBody>
          <a:bodyPr>
            <a:spAutoFit/>
          </a:bodyPr>
          <a:lstStyle/>
          <a:p>
            <a:pPr marR="0" defTabSz="914400">
              <a:spcBef>
                <a:spcPct val="50000"/>
              </a:spcBef>
              <a:buClrTx/>
              <a:buSzTx/>
              <a:buFontTx/>
              <a:defRPr/>
            </a:pPr>
            <a:r>
              <a:rPr kumimoji="1" lang="zh-CN" altLang="en-US" sz="1800" b="1" kern="1200" cap="none" spc="0" normalizeH="0" baseline="0" noProof="0" dirty="0">
                <a:latin typeface="黑体" panose="02010609060101010101" pitchFamily="49" charset="-122"/>
                <a:ea typeface="黑体" panose="02010609060101010101" pitchFamily="49" charset="-122"/>
                <a:cs typeface="+mn-cs"/>
              </a:rPr>
              <a:t>图形法</a:t>
            </a:r>
            <a:endParaRPr kumimoji="1" lang="zh-CN" altLang="en-US" sz="1800" b="1" kern="1200" cap="none" spc="0" normalizeH="0" baseline="0" noProof="0" dirty="0">
              <a:latin typeface="+mj-lt"/>
              <a:ea typeface="黑体" panose="02010609060101010101" pitchFamily="49" charset="-122"/>
              <a:cs typeface="+mn-cs"/>
            </a:endParaRPr>
          </a:p>
        </p:txBody>
      </p:sp>
      <p:grpSp>
        <p:nvGrpSpPr>
          <p:cNvPr id="127" name="组合 126"/>
          <p:cNvGrpSpPr/>
          <p:nvPr/>
        </p:nvGrpSpPr>
        <p:grpSpPr>
          <a:xfrm>
            <a:off x="395288" y="3357563"/>
            <a:ext cx="2428875" cy="1493837"/>
            <a:chOff x="928662" y="3357568"/>
            <a:chExt cx="2428892" cy="1493054"/>
          </a:xfrm>
        </p:grpSpPr>
        <p:sp>
          <p:nvSpPr>
            <p:cNvPr id="116" name="Text Box 8"/>
            <p:cNvSpPr txBox="1">
              <a:spLocks noChangeArrowheads="1"/>
            </p:cNvSpPr>
            <p:nvPr/>
          </p:nvSpPr>
          <p:spPr bwMode="auto">
            <a:xfrm>
              <a:off x="1000099" y="3722502"/>
              <a:ext cx="2357455" cy="307814"/>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a:t>
              </a:r>
              <a:r>
                <a:rPr kumimoji="1" lang="en-US" altLang="zh-CN" sz="1400" b="1" kern="1200" cap="none" spc="0" normalizeH="0" baseline="0" noProof="0" dirty="0" err="1">
                  <a:latin typeface="+mj-lt"/>
                  <a:ea typeface="宋体" panose="02010600030101010101" pitchFamily="2" charset="-122"/>
                  <a:cs typeface="+mn-cs"/>
                </a:rPr>
                <a:t>ab</a:t>
              </a:r>
              <a:r>
                <a:rPr kumimoji="1" lang="en-US" altLang="zh-CN" sz="1400" b="1" kern="1200" cap="none" spc="0" normalizeH="0" baseline="0" noProof="0" dirty="0">
                  <a:latin typeface="+mj-lt"/>
                  <a:ea typeface="宋体" panose="02010600030101010101" pitchFamily="2" charset="-122"/>
                  <a:cs typeface="+mn-cs"/>
                </a:rPr>
                <a:t>)</a:t>
              </a:r>
              <a:r>
                <a:rPr kumimoji="1" lang="zh-CN" altLang="en-US" sz="1400" b="1" kern="1200" cap="none" spc="0" normalizeH="0" baseline="0" noProof="0" dirty="0">
                  <a:latin typeface="+mj-lt"/>
                  <a:ea typeface="宋体" panose="02010600030101010101" pitchFamily="2" charset="-122"/>
                  <a:cs typeface="+mn-cs"/>
                </a:rPr>
                <a:t>、</a:t>
              </a:r>
              <a:r>
                <a:rPr kumimoji="1" lang="en-US" altLang="zh-CN" sz="1400" b="1" kern="1200" cap="none" spc="0" normalizeH="0" baseline="0" noProof="0" dirty="0">
                  <a:latin typeface="+mj-lt"/>
                  <a:ea typeface="宋体" panose="02010600030101010101" pitchFamily="2" charset="-122"/>
                  <a:cs typeface="+mn-cs"/>
                </a:rPr>
                <a:t>(ad)</a:t>
              </a:r>
              <a:r>
                <a:rPr kumimoji="1" lang="zh-CN" altLang="en-US" sz="1400" b="1" kern="1200" cap="none" spc="0" normalizeH="0" baseline="0" noProof="0" dirty="0">
                  <a:latin typeface="+mj-lt"/>
                  <a:ea typeface="宋体" panose="02010600030101010101" pitchFamily="2" charset="-122"/>
                  <a:cs typeface="+mn-cs"/>
                </a:rPr>
                <a:t>、</a:t>
              </a:r>
              <a:r>
                <a:rPr kumimoji="1" lang="en-US" altLang="zh-CN" sz="1400" b="1" kern="1200" cap="none" spc="0" normalizeH="0" baseline="0" noProof="0" dirty="0">
                  <a:latin typeface="+mj-lt"/>
                  <a:ea typeface="宋体" panose="02010600030101010101" pitchFamily="2" charset="-122"/>
                  <a:cs typeface="+mn-cs"/>
                </a:rPr>
                <a:t>(</a:t>
              </a:r>
              <a:r>
                <a:rPr kumimoji="1" lang="en-US" altLang="zh-CN" sz="1400" b="1" kern="1200" cap="none" spc="0" normalizeH="0" baseline="0" noProof="0" dirty="0" err="1">
                  <a:latin typeface="+mj-lt"/>
                  <a:ea typeface="宋体" panose="02010600030101010101" pitchFamily="2" charset="-122"/>
                  <a:cs typeface="+mn-cs"/>
                </a:rPr>
                <a:t>bd</a:t>
              </a:r>
              <a:r>
                <a:rPr kumimoji="1" lang="en-US" altLang="zh-CN" sz="1400" b="1" kern="1200" cap="none" spc="0" normalizeH="0" baseline="0" noProof="0" dirty="0">
                  <a:latin typeface="+mj-lt"/>
                  <a:ea typeface="宋体" panose="02010600030101010101" pitchFamily="2" charset="-122"/>
                  <a:cs typeface="+mn-cs"/>
                </a:rPr>
                <a:t>)  </a:t>
              </a:r>
              <a:r>
                <a:rPr kumimoji="1" lang="en-US" altLang="zh-CN" sz="1400" b="1" kern="1200" cap="none" spc="0" normalizeH="0" baseline="0" noProof="0" dirty="0">
                  <a:latin typeface="+mn-ea"/>
                  <a:ea typeface="+mn-ea"/>
                  <a:cs typeface="+mn-cs"/>
                </a:rPr>
                <a:t>→</a:t>
              </a:r>
              <a:r>
                <a:rPr kumimoji="1" lang="en-US" altLang="zh-CN" sz="1400" b="1" kern="1200" cap="none" spc="0" normalizeH="0" baseline="0" noProof="0" dirty="0">
                  <a:latin typeface="+mj-lt"/>
                  <a:ea typeface="宋体" panose="02010600030101010101" pitchFamily="2" charset="-122"/>
                  <a:cs typeface="+mn-cs"/>
                </a:rPr>
                <a:t> (</a:t>
              </a:r>
              <a:r>
                <a:rPr kumimoji="1" lang="en-US" altLang="zh-CN" sz="1400" b="1" kern="1200" cap="none" spc="0" normalizeH="0" baseline="0" noProof="0" dirty="0" err="1">
                  <a:latin typeface="+mj-lt"/>
                  <a:ea typeface="宋体" panose="02010600030101010101" pitchFamily="2" charset="-122"/>
                  <a:cs typeface="+mn-cs"/>
                </a:rPr>
                <a:t>abd</a:t>
              </a:r>
              <a:r>
                <a:rPr kumimoji="1" lang="en-US" altLang="zh-CN" sz="1400" b="1" kern="1200" cap="none" spc="0" normalizeH="0" baseline="0" noProof="0" dirty="0">
                  <a:latin typeface="+mj-lt"/>
                  <a:ea typeface="宋体" panose="02010600030101010101" pitchFamily="2" charset="-122"/>
                  <a:cs typeface="+mn-cs"/>
                </a:rPr>
                <a:t>)</a:t>
              </a:r>
              <a:endParaRPr kumimoji="1" lang="en-US" altLang="zh-CN" sz="1400" b="1" kern="1200" cap="none" spc="0" normalizeH="0" baseline="0" noProof="0" dirty="0">
                <a:latin typeface="+mj-lt"/>
                <a:ea typeface="宋体" panose="02010600030101010101" pitchFamily="2" charset="-122"/>
                <a:cs typeface="+mn-cs"/>
              </a:endParaRPr>
            </a:p>
          </p:txBody>
        </p:sp>
        <p:sp>
          <p:nvSpPr>
            <p:cNvPr id="119" name="Text Box 12"/>
            <p:cNvSpPr txBox="1">
              <a:spLocks noChangeArrowheads="1"/>
            </p:cNvSpPr>
            <p:nvPr/>
          </p:nvSpPr>
          <p:spPr bwMode="auto">
            <a:xfrm>
              <a:off x="1008038" y="4096955"/>
              <a:ext cx="2278078" cy="307814"/>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(ac)</a:t>
              </a:r>
              <a:r>
                <a:rPr kumimoji="1" lang="zh-CN" altLang="en-US" sz="1400" b="1" kern="1200" cap="none" spc="0" normalizeH="0" baseline="0" noProof="0" dirty="0">
                  <a:latin typeface="+mj-lt"/>
                  <a:ea typeface="宋体" panose="02010600030101010101" pitchFamily="2" charset="-122"/>
                  <a:cs typeface="+mn-cs"/>
                </a:rPr>
                <a:t>、</a:t>
              </a:r>
              <a:r>
                <a:rPr kumimoji="1" lang="en-US" altLang="zh-CN" sz="1400" b="1" kern="1200" cap="none" spc="0" normalizeH="0" baseline="0" noProof="0" dirty="0">
                  <a:latin typeface="+mj-lt"/>
                  <a:ea typeface="宋体" panose="02010600030101010101" pitchFamily="2" charset="-122"/>
                  <a:cs typeface="+mn-cs"/>
                </a:rPr>
                <a:t>(ad)</a:t>
              </a:r>
              <a:r>
                <a:rPr kumimoji="1" lang="zh-CN" altLang="en-US" sz="1400" b="1" kern="1200" cap="none" spc="0" normalizeH="0" baseline="0" noProof="0" dirty="0">
                  <a:latin typeface="+mj-lt"/>
                  <a:ea typeface="宋体" panose="02010600030101010101" pitchFamily="2" charset="-122"/>
                  <a:cs typeface="+mn-cs"/>
                </a:rPr>
                <a:t>、</a:t>
              </a:r>
              <a:r>
                <a:rPr kumimoji="1" lang="en-US" altLang="zh-CN" sz="1400" b="1" kern="1200" cap="none" spc="0" normalizeH="0" baseline="0" noProof="0" dirty="0">
                  <a:latin typeface="+mj-lt"/>
                  <a:ea typeface="宋体" panose="02010600030101010101" pitchFamily="2" charset="-122"/>
                  <a:cs typeface="+mn-cs"/>
                </a:rPr>
                <a:t>(</a:t>
              </a:r>
              <a:r>
                <a:rPr kumimoji="1" lang="en-US" altLang="zh-CN" sz="1400" b="1" kern="1200" cap="none" spc="0" normalizeH="0" baseline="0" noProof="0" dirty="0" err="1">
                  <a:latin typeface="+mj-lt"/>
                  <a:ea typeface="宋体" panose="02010600030101010101" pitchFamily="2" charset="-122"/>
                  <a:cs typeface="+mn-cs"/>
                </a:rPr>
                <a:t>cd</a:t>
              </a:r>
              <a:r>
                <a:rPr kumimoji="1" lang="en-US" altLang="zh-CN" sz="1400" b="1" kern="1200" cap="none" spc="0" normalizeH="0" baseline="0" noProof="0" dirty="0">
                  <a:latin typeface="+mj-lt"/>
                  <a:ea typeface="宋体" panose="02010600030101010101" pitchFamily="2" charset="-122"/>
                  <a:cs typeface="+mn-cs"/>
                </a:rPr>
                <a:t>)</a:t>
              </a:r>
              <a:r>
                <a:rPr kumimoji="1" lang="en-US" altLang="zh-CN" sz="1400" b="1" kern="1200" cap="none" spc="0" normalizeH="0" baseline="0" noProof="0" dirty="0">
                  <a:latin typeface="+mn-ea"/>
                  <a:ea typeface="宋体" panose="02010600030101010101" pitchFamily="2" charset="-122"/>
                  <a:cs typeface="+mn-cs"/>
                </a:rPr>
                <a:t> →</a:t>
              </a:r>
              <a:r>
                <a:rPr kumimoji="1" lang="en-US" altLang="zh-CN" sz="1400" b="1" kern="1200" cap="none" spc="0" normalizeH="0" baseline="0" noProof="0" dirty="0">
                  <a:latin typeface="+mj-lt"/>
                  <a:ea typeface="宋体" panose="02010600030101010101" pitchFamily="2" charset="-122"/>
                  <a:cs typeface="+mn-cs"/>
                </a:rPr>
                <a:t> (</a:t>
              </a:r>
              <a:r>
                <a:rPr kumimoji="1" lang="en-US" altLang="zh-CN" sz="1400" b="1" kern="1200" cap="none" spc="0" normalizeH="0" baseline="0" noProof="0" dirty="0" err="1">
                  <a:latin typeface="+mj-lt"/>
                  <a:ea typeface="宋体" panose="02010600030101010101" pitchFamily="2" charset="-122"/>
                  <a:cs typeface="+mn-cs"/>
                </a:rPr>
                <a:t>acd</a:t>
              </a:r>
              <a:r>
                <a:rPr kumimoji="1" lang="en-US" altLang="zh-CN" sz="1400" b="1" kern="1200" cap="none" spc="0" normalizeH="0" baseline="0" noProof="0" dirty="0">
                  <a:latin typeface="+mj-lt"/>
                  <a:ea typeface="宋体" panose="02010600030101010101" pitchFamily="2" charset="-122"/>
                  <a:cs typeface="+mn-cs"/>
                </a:rPr>
                <a:t>)</a:t>
              </a:r>
              <a:endParaRPr kumimoji="1" lang="en-US" altLang="zh-CN" sz="1400" b="1" kern="1200" cap="none" spc="0" normalizeH="0" baseline="0" noProof="0" dirty="0">
                <a:latin typeface="+mj-lt"/>
                <a:ea typeface="宋体" panose="02010600030101010101" pitchFamily="2" charset="-122"/>
                <a:cs typeface="+mn-cs"/>
              </a:endParaRPr>
            </a:p>
          </p:txBody>
        </p:sp>
        <p:sp>
          <p:nvSpPr>
            <p:cNvPr id="122" name="Text Box 15"/>
            <p:cNvSpPr txBox="1">
              <a:spLocks noChangeArrowheads="1"/>
            </p:cNvSpPr>
            <p:nvPr/>
          </p:nvSpPr>
          <p:spPr bwMode="auto">
            <a:xfrm>
              <a:off x="1014388" y="4441262"/>
              <a:ext cx="2343166" cy="307814"/>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(ac)</a:t>
              </a:r>
              <a:r>
                <a:rPr kumimoji="1" lang="zh-CN" altLang="en-US" sz="1400" b="1" kern="1200" cap="none" spc="0" normalizeH="0" baseline="0" noProof="0" dirty="0">
                  <a:latin typeface="+mj-lt"/>
                  <a:ea typeface="宋体" panose="02010600030101010101" pitchFamily="2" charset="-122"/>
                  <a:cs typeface="+mn-cs"/>
                </a:rPr>
                <a:t>、</a:t>
              </a:r>
              <a:r>
                <a:rPr kumimoji="1" lang="en-US" altLang="zh-CN" sz="1400" b="1" kern="1200" cap="none" spc="0" normalizeH="0" baseline="0" noProof="0" dirty="0">
                  <a:latin typeface="+mj-lt"/>
                  <a:ea typeface="宋体" panose="02010600030101010101" pitchFamily="2" charset="-122"/>
                  <a:cs typeface="+mn-cs"/>
                </a:rPr>
                <a:t>(</a:t>
              </a:r>
              <a:r>
                <a:rPr kumimoji="1" lang="en-US" altLang="zh-CN" sz="1400" b="1" kern="1200" cap="none" spc="0" normalizeH="0" baseline="0" noProof="0" dirty="0" err="1">
                  <a:latin typeface="+mj-lt"/>
                  <a:ea typeface="宋体" panose="02010600030101010101" pitchFamily="2" charset="-122"/>
                  <a:cs typeface="+mn-cs"/>
                </a:rPr>
                <a:t>ae</a:t>
              </a:r>
              <a:r>
                <a:rPr kumimoji="1" lang="en-US" altLang="zh-CN" sz="1400" b="1" kern="1200" cap="none" spc="0" normalizeH="0" baseline="0" noProof="0" dirty="0">
                  <a:latin typeface="+mj-lt"/>
                  <a:ea typeface="宋体" panose="02010600030101010101" pitchFamily="2" charset="-122"/>
                  <a:cs typeface="+mn-cs"/>
                </a:rPr>
                <a:t>)</a:t>
              </a:r>
              <a:r>
                <a:rPr kumimoji="1" lang="zh-CN" altLang="en-US" sz="1400" b="1" kern="1200" cap="none" spc="0" normalizeH="0" baseline="0" noProof="0" dirty="0">
                  <a:latin typeface="+mj-lt"/>
                  <a:ea typeface="宋体" panose="02010600030101010101" pitchFamily="2" charset="-122"/>
                  <a:cs typeface="+mn-cs"/>
                </a:rPr>
                <a:t>、</a:t>
              </a:r>
              <a:r>
                <a:rPr kumimoji="1" lang="en-US" altLang="zh-CN" sz="1400" b="1" kern="1200" cap="none" spc="0" normalizeH="0" baseline="0" noProof="0" dirty="0">
                  <a:latin typeface="+mj-lt"/>
                  <a:ea typeface="宋体" panose="02010600030101010101" pitchFamily="2" charset="-122"/>
                  <a:cs typeface="+mn-cs"/>
                </a:rPr>
                <a:t>(</a:t>
              </a:r>
              <a:r>
                <a:rPr kumimoji="1" lang="en-US" altLang="zh-CN" sz="1400" b="1" kern="1200" cap="none" spc="0" normalizeH="0" baseline="0" noProof="0" dirty="0" err="1">
                  <a:latin typeface="+mj-lt"/>
                  <a:ea typeface="宋体" panose="02010600030101010101" pitchFamily="2" charset="-122"/>
                  <a:cs typeface="+mn-cs"/>
                </a:rPr>
                <a:t>ce</a:t>
              </a:r>
              <a:r>
                <a:rPr kumimoji="1" lang="en-US" altLang="zh-CN" sz="1400" b="1" kern="1200" cap="none" spc="0" normalizeH="0" baseline="0" noProof="0" dirty="0">
                  <a:latin typeface="+mj-lt"/>
                  <a:ea typeface="宋体" panose="02010600030101010101" pitchFamily="2" charset="-122"/>
                  <a:cs typeface="+mn-cs"/>
                </a:rPr>
                <a:t>)</a:t>
              </a:r>
              <a:r>
                <a:rPr kumimoji="1" lang="en-US" altLang="zh-CN" sz="1400" b="1" kern="1200" cap="none" spc="0" normalizeH="0" baseline="0" noProof="0" dirty="0">
                  <a:latin typeface="+mn-ea"/>
                  <a:ea typeface="宋体" panose="02010600030101010101" pitchFamily="2" charset="-122"/>
                  <a:cs typeface="+mn-cs"/>
                </a:rPr>
                <a:t> →</a:t>
              </a:r>
              <a:r>
                <a:rPr kumimoji="1" lang="en-US" altLang="zh-CN" sz="1400" b="1" kern="1200" cap="none" spc="0" normalizeH="0" baseline="0" noProof="0" dirty="0">
                  <a:latin typeface="+mj-lt"/>
                  <a:ea typeface="宋体" panose="02010600030101010101" pitchFamily="2" charset="-122"/>
                  <a:cs typeface="+mn-cs"/>
                </a:rPr>
                <a:t> (ace)</a:t>
              </a:r>
              <a:endParaRPr kumimoji="1" lang="en-US" altLang="zh-CN" sz="1400" b="1" kern="1200" cap="none" spc="0" normalizeH="0" baseline="0" noProof="0" dirty="0">
                <a:latin typeface="+mj-lt"/>
                <a:ea typeface="宋体" panose="02010600030101010101" pitchFamily="2" charset="-122"/>
                <a:cs typeface="+mn-cs"/>
              </a:endParaRPr>
            </a:p>
          </p:txBody>
        </p:sp>
        <p:sp>
          <p:nvSpPr>
            <p:cNvPr id="126" name="圆角矩形 248"/>
            <p:cNvSpPr>
              <a:spLocks noChangeArrowheads="1"/>
            </p:cNvSpPr>
            <p:nvPr/>
          </p:nvSpPr>
          <p:spPr bwMode="auto">
            <a:xfrm>
              <a:off x="928662" y="3565421"/>
              <a:ext cx="2428892" cy="1285201"/>
            </a:xfrm>
            <a:prstGeom prst="roundRect">
              <a:avLst>
                <a:gd name="adj" fmla="val 16667"/>
              </a:avLst>
            </a:prstGeom>
            <a:noFill/>
            <a:ln w="19050" algn="ctr">
              <a:solidFill>
                <a:schemeClr val="accent1">
                  <a:lumMod val="50000"/>
                </a:schemeClr>
              </a:solidFill>
              <a:prstDash val="sysDash"/>
              <a:round/>
            </a:ln>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4" name="Text Box 17"/>
            <p:cNvSpPr txBox="1">
              <a:spLocks noChangeArrowheads="1"/>
            </p:cNvSpPr>
            <p:nvPr/>
          </p:nvSpPr>
          <p:spPr bwMode="auto">
            <a:xfrm>
              <a:off x="1685904" y="3357568"/>
              <a:ext cx="857256" cy="337960"/>
            </a:xfrm>
            <a:prstGeom prst="rect">
              <a:avLst/>
            </a:prstGeom>
            <a:solidFill>
              <a:schemeClr val="tx1"/>
            </a:solidFill>
            <a:ln w="9525">
              <a:noFill/>
              <a:miter lim="800000"/>
            </a:ln>
            <a:effectLst/>
          </p:spPr>
          <p:txBody>
            <a:bodyPr>
              <a:spAutoFit/>
            </a:bodyPr>
            <a:lstStyle/>
            <a:p>
              <a:pPr marR="0" algn="ctr" defTabSz="914400">
                <a:spcBef>
                  <a:spcPct val="50000"/>
                </a:spcBef>
                <a:buClrTx/>
                <a:buSzTx/>
                <a:buFontTx/>
                <a:defRPr/>
              </a:pP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直观法</a:t>
              </a:r>
              <a:endParaRPr kumimoji="1" lang="zh-CN" altLang="en-US" sz="1600" b="1" kern="1200" cap="none" spc="0" normalizeH="0" baseline="0" noProof="0" dirty="0">
                <a:latin typeface="+mj-lt"/>
                <a:ea typeface="黑体" panose="02010609060101010101" pitchFamily="49" charset="-122"/>
                <a:cs typeface="+mn-cs"/>
              </a:endParaRPr>
            </a:p>
          </p:txBody>
        </p:sp>
      </p:grpSp>
      <p:grpSp>
        <p:nvGrpSpPr>
          <p:cNvPr id="147" name="组合 146"/>
          <p:cNvGrpSpPr/>
          <p:nvPr/>
        </p:nvGrpSpPr>
        <p:grpSpPr>
          <a:xfrm>
            <a:off x="4305300" y="3187700"/>
            <a:ext cx="2027238" cy="1790700"/>
            <a:chOff x="5700626" y="3048526"/>
            <a:chExt cx="2026368" cy="1790657"/>
          </a:xfrm>
        </p:grpSpPr>
        <p:sp>
          <p:nvSpPr>
            <p:cNvPr id="129" name="Oval 19"/>
            <p:cNvSpPr>
              <a:spLocks noChangeArrowheads="1"/>
            </p:cNvSpPr>
            <p:nvPr/>
          </p:nvSpPr>
          <p:spPr bwMode="auto">
            <a:xfrm>
              <a:off x="5927542" y="3342207"/>
              <a:ext cx="1502717" cy="1342993"/>
            </a:xfrm>
            <a:prstGeom prst="ellipse">
              <a:avLst/>
            </a:prstGeom>
            <a:noFill/>
            <a:ln w="19050">
              <a:solidFill>
                <a:schemeClr val="bg2"/>
              </a:solidFill>
              <a:prstDash val="sysDash"/>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130" name="Line 21"/>
            <p:cNvSpPr>
              <a:spLocks noChangeShapeType="1"/>
            </p:cNvSpPr>
            <p:nvPr/>
          </p:nvSpPr>
          <p:spPr bwMode="auto">
            <a:xfrm flipV="1">
              <a:off x="5984667" y="3342207"/>
              <a:ext cx="623619" cy="465126"/>
            </a:xfrm>
            <a:prstGeom prst="line">
              <a:avLst/>
            </a:prstGeom>
            <a:noFill/>
            <a:ln w="19050">
              <a:solidFill>
                <a:schemeClr val="bg2"/>
              </a:solidFill>
              <a:miter lim="800000"/>
            </a:ln>
            <a:effec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131" name="Line 22"/>
            <p:cNvSpPr>
              <a:spLocks noChangeShapeType="1"/>
            </p:cNvSpPr>
            <p:nvPr/>
          </p:nvSpPr>
          <p:spPr bwMode="auto">
            <a:xfrm>
              <a:off x="6608286" y="3342207"/>
              <a:ext cx="750566" cy="373053"/>
            </a:xfrm>
            <a:prstGeom prst="line">
              <a:avLst/>
            </a:prstGeom>
            <a:noFill/>
            <a:ln w="19050">
              <a:solidFill>
                <a:schemeClr val="bg2"/>
              </a:solidFill>
              <a:miter lim="800000"/>
            </a:ln>
            <a:effec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132" name="Line 23"/>
            <p:cNvSpPr>
              <a:spLocks noChangeShapeType="1"/>
            </p:cNvSpPr>
            <p:nvPr/>
          </p:nvSpPr>
          <p:spPr bwMode="auto">
            <a:xfrm flipH="1">
              <a:off x="6268707" y="3715260"/>
              <a:ext cx="1090145" cy="866754"/>
            </a:xfrm>
            <a:prstGeom prst="line">
              <a:avLst/>
            </a:prstGeom>
            <a:noFill/>
            <a:ln w="19050">
              <a:solidFill>
                <a:schemeClr val="bg2"/>
              </a:solidFill>
              <a:miter lim="800000"/>
            </a:ln>
            <a:effec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133" name="Line 24"/>
            <p:cNvSpPr>
              <a:spLocks noChangeShapeType="1"/>
            </p:cNvSpPr>
            <p:nvPr/>
          </p:nvSpPr>
          <p:spPr bwMode="auto">
            <a:xfrm flipV="1">
              <a:off x="6268707" y="3342207"/>
              <a:ext cx="339579" cy="1239807"/>
            </a:xfrm>
            <a:prstGeom prst="line">
              <a:avLst/>
            </a:prstGeom>
            <a:noFill/>
            <a:ln w="19050">
              <a:solidFill>
                <a:schemeClr val="bg2"/>
              </a:solidFill>
              <a:miter lim="800000"/>
            </a:ln>
            <a:effec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134" name="Line 25"/>
            <p:cNvSpPr>
              <a:spLocks noChangeShapeType="1"/>
            </p:cNvSpPr>
            <p:nvPr/>
          </p:nvSpPr>
          <p:spPr bwMode="auto">
            <a:xfrm>
              <a:off x="6608286" y="3342207"/>
              <a:ext cx="606165" cy="1158847"/>
            </a:xfrm>
            <a:prstGeom prst="line">
              <a:avLst/>
            </a:prstGeom>
            <a:noFill/>
            <a:ln w="19050">
              <a:solidFill>
                <a:schemeClr val="bg2"/>
              </a:solidFill>
              <a:miter lim="800000"/>
            </a:ln>
            <a:effec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135" name="Line 26"/>
            <p:cNvSpPr>
              <a:spLocks noChangeShapeType="1"/>
            </p:cNvSpPr>
            <p:nvPr/>
          </p:nvSpPr>
          <p:spPr bwMode="auto">
            <a:xfrm flipH="1" flipV="1">
              <a:off x="5984667" y="3807333"/>
              <a:ext cx="1229784" cy="693721"/>
            </a:xfrm>
            <a:prstGeom prst="line">
              <a:avLst/>
            </a:prstGeom>
            <a:noFill/>
            <a:ln w="19050">
              <a:solidFill>
                <a:schemeClr val="bg2"/>
              </a:solidFill>
              <a:miter lim="800000"/>
            </a:ln>
            <a:effec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141" name="Text Box 32"/>
            <p:cNvSpPr txBox="1">
              <a:spLocks noChangeArrowheads="1"/>
            </p:cNvSpPr>
            <p:nvPr/>
          </p:nvSpPr>
          <p:spPr bwMode="auto">
            <a:xfrm>
              <a:off x="7330289" y="3537464"/>
              <a:ext cx="396705" cy="338130"/>
            </a:xfrm>
            <a:prstGeom prst="rect">
              <a:avLst/>
            </a:prstGeom>
            <a:noFill/>
            <a:ln w="19050">
              <a:noFill/>
              <a:miter lim="800000"/>
            </a:ln>
            <a:effectLst/>
          </p:spPr>
          <p:txBody>
            <a:bodyPr>
              <a:spAutoFit/>
            </a:bodyPr>
            <a:lstStyle/>
            <a:p>
              <a:pPr marR="0" defTabSz="914400">
                <a:spcBef>
                  <a:spcPct val="50000"/>
                </a:spcBef>
                <a:buClrTx/>
                <a:buSzTx/>
                <a:buFontTx/>
                <a:defRPr/>
              </a:pPr>
              <a:r>
                <a:rPr kumimoji="1" lang="en-US" altLang="zh-CN" sz="1600" b="1" kern="1200" cap="none" spc="0" normalizeH="0" baseline="0" noProof="0" dirty="0">
                  <a:latin typeface="+mj-lt"/>
                  <a:ea typeface="宋体" panose="02010600030101010101" pitchFamily="2" charset="-122"/>
                  <a:cs typeface="+mn-cs"/>
                </a:rPr>
                <a:t>b</a:t>
              </a:r>
              <a:endParaRPr kumimoji="1" lang="en-US" altLang="zh-CN" sz="1600" b="1" kern="1200" cap="none" spc="0" normalizeH="0" baseline="0" noProof="0" dirty="0">
                <a:latin typeface="+mj-lt"/>
                <a:ea typeface="宋体" panose="02010600030101010101" pitchFamily="2" charset="-122"/>
                <a:cs typeface="+mn-cs"/>
              </a:endParaRPr>
            </a:p>
          </p:txBody>
        </p:sp>
        <p:sp>
          <p:nvSpPr>
            <p:cNvPr id="142" name="Text Box 33"/>
            <p:cNvSpPr txBox="1">
              <a:spLocks noChangeArrowheads="1"/>
            </p:cNvSpPr>
            <p:nvPr/>
          </p:nvSpPr>
          <p:spPr bwMode="auto">
            <a:xfrm>
              <a:off x="6471820" y="3048526"/>
              <a:ext cx="396705" cy="338130"/>
            </a:xfrm>
            <a:prstGeom prst="rect">
              <a:avLst/>
            </a:prstGeom>
            <a:noFill/>
            <a:ln w="19050">
              <a:noFill/>
              <a:miter lim="800000"/>
            </a:ln>
            <a:effectLst/>
          </p:spPr>
          <p:txBody>
            <a:bodyPr>
              <a:spAutoFit/>
            </a:bodyPr>
            <a:lstStyle/>
            <a:p>
              <a:pPr marR="0" defTabSz="914400">
                <a:spcBef>
                  <a:spcPct val="50000"/>
                </a:spcBef>
                <a:buClrTx/>
                <a:buSzTx/>
                <a:buFontTx/>
                <a:defRPr/>
              </a:pPr>
              <a:r>
                <a:rPr kumimoji="1" lang="en-US" altLang="zh-CN" sz="1600" b="1" kern="1200" cap="none" spc="0" normalizeH="0" baseline="0" noProof="0" dirty="0">
                  <a:latin typeface="+mj-lt"/>
                  <a:ea typeface="宋体" panose="02010600030101010101" pitchFamily="2" charset="-122"/>
                  <a:cs typeface="+mn-cs"/>
                </a:rPr>
                <a:t>a</a:t>
              </a:r>
              <a:endParaRPr kumimoji="1" lang="en-US" altLang="zh-CN" sz="1600" b="1" kern="1200" cap="none" spc="0" normalizeH="0" baseline="0" noProof="0" dirty="0">
                <a:latin typeface="+mj-lt"/>
                <a:ea typeface="宋体" panose="02010600030101010101" pitchFamily="2" charset="-122"/>
                <a:cs typeface="+mn-cs"/>
              </a:endParaRPr>
            </a:p>
          </p:txBody>
        </p:sp>
        <p:sp>
          <p:nvSpPr>
            <p:cNvPr id="143" name="Text Box 34"/>
            <p:cNvSpPr txBox="1">
              <a:spLocks noChangeArrowheads="1"/>
            </p:cNvSpPr>
            <p:nvPr/>
          </p:nvSpPr>
          <p:spPr bwMode="auto">
            <a:xfrm>
              <a:off x="7143045" y="4402631"/>
              <a:ext cx="398291" cy="338129"/>
            </a:xfrm>
            <a:prstGeom prst="rect">
              <a:avLst/>
            </a:prstGeom>
            <a:noFill/>
            <a:ln w="19050">
              <a:noFill/>
              <a:miter lim="800000"/>
            </a:ln>
            <a:effectLst/>
          </p:spPr>
          <p:txBody>
            <a:bodyPr>
              <a:spAutoFit/>
            </a:bodyPr>
            <a:lstStyle/>
            <a:p>
              <a:pPr marR="0" defTabSz="914400">
                <a:spcBef>
                  <a:spcPct val="50000"/>
                </a:spcBef>
                <a:buClrTx/>
                <a:buSzTx/>
                <a:buFontTx/>
                <a:defRPr/>
              </a:pPr>
              <a:r>
                <a:rPr kumimoji="1" lang="en-US" altLang="zh-CN" sz="1600" b="1" kern="1200" cap="none" spc="0" normalizeH="0" baseline="0" noProof="0" dirty="0">
                  <a:latin typeface="+mj-lt"/>
                  <a:ea typeface="宋体" panose="02010600030101010101" pitchFamily="2" charset="-122"/>
                  <a:cs typeface="+mn-cs"/>
                </a:rPr>
                <a:t>c</a:t>
              </a:r>
              <a:endParaRPr kumimoji="1" lang="en-US" altLang="zh-CN" sz="1600" b="1" kern="1200" cap="none" spc="0" normalizeH="0" baseline="0" noProof="0" dirty="0">
                <a:latin typeface="+mj-lt"/>
                <a:ea typeface="宋体" panose="02010600030101010101" pitchFamily="2" charset="-122"/>
                <a:cs typeface="+mn-cs"/>
              </a:endParaRPr>
            </a:p>
          </p:txBody>
        </p:sp>
        <p:sp>
          <p:nvSpPr>
            <p:cNvPr id="144" name="Text Box 35"/>
            <p:cNvSpPr txBox="1">
              <a:spLocks noChangeArrowheads="1"/>
            </p:cNvSpPr>
            <p:nvPr/>
          </p:nvSpPr>
          <p:spPr bwMode="auto">
            <a:xfrm>
              <a:off x="6051313" y="4501054"/>
              <a:ext cx="398291" cy="338129"/>
            </a:xfrm>
            <a:prstGeom prst="rect">
              <a:avLst/>
            </a:prstGeom>
            <a:noFill/>
            <a:ln w="19050">
              <a:noFill/>
              <a:miter lim="800000"/>
            </a:ln>
            <a:effectLst/>
          </p:spPr>
          <p:txBody>
            <a:bodyPr>
              <a:spAutoFit/>
            </a:bodyPr>
            <a:lstStyle/>
            <a:p>
              <a:pPr marR="0" defTabSz="914400">
                <a:spcBef>
                  <a:spcPct val="50000"/>
                </a:spcBef>
                <a:buClrTx/>
                <a:buSzTx/>
                <a:buFontTx/>
                <a:defRPr/>
              </a:pPr>
              <a:r>
                <a:rPr kumimoji="1" lang="en-US" altLang="zh-CN" sz="1600" b="1" kern="1200" cap="none" spc="0" normalizeH="0" baseline="0" noProof="0" dirty="0">
                  <a:latin typeface="+mj-lt"/>
                  <a:ea typeface="宋体" panose="02010600030101010101" pitchFamily="2" charset="-122"/>
                  <a:cs typeface="+mn-cs"/>
                </a:rPr>
                <a:t>d</a:t>
              </a:r>
              <a:endParaRPr kumimoji="1" lang="en-US" altLang="zh-CN" sz="1600" b="1" kern="1200" cap="none" spc="0" normalizeH="0" baseline="0" noProof="0" dirty="0">
                <a:latin typeface="+mj-lt"/>
                <a:ea typeface="宋体" panose="02010600030101010101" pitchFamily="2" charset="-122"/>
                <a:cs typeface="+mn-cs"/>
              </a:endParaRPr>
            </a:p>
          </p:txBody>
        </p:sp>
        <p:sp>
          <p:nvSpPr>
            <p:cNvPr id="145" name="Text Box 36"/>
            <p:cNvSpPr txBox="1">
              <a:spLocks noChangeArrowheads="1"/>
            </p:cNvSpPr>
            <p:nvPr/>
          </p:nvSpPr>
          <p:spPr bwMode="auto">
            <a:xfrm>
              <a:off x="5700626" y="3600963"/>
              <a:ext cx="396705" cy="338130"/>
            </a:xfrm>
            <a:prstGeom prst="rect">
              <a:avLst/>
            </a:prstGeom>
            <a:noFill/>
            <a:ln w="19050">
              <a:noFill/>
              <a:miter lim="800000"/>
            </a:ln>
            <a:effectLst/>
          </p:spPr>
          <p:txBody>
            <a:bodyPr>
              <a:spAutoFit/>
            </a:bodyPr>
            <a:lstStyle/>
            <a:p>
              <a:pPr marR="0" defTabSz="914400">
                <a:spcBef>
                  <a:spcPct val="50000"/>
                </a:spcBef>
                <a:buClrTx/>
                <a:buSzTx/>
                <a:buFontTx/>
                <a:defRPr/>
              </a:pPr>
              <a:r>
                <a:rPr kumimoji="1" lang="en-US" altLang="zh-CN" sz="1600" b="1" kern="1200" cap="none" spc="0" normalizeH="0" baseline="0" noProof="0" dirty="0">
                  <a:latin typeface="+mj-lt"/>
                  <a:ea typeface="宋体" panose="02010600030101010101" pitchFamily="2" charset="-122"/>
                  <a:cs typeface="+mn-cs"/>
                </a:rPr>
                <a:t>e</a:t>
              </a:r>
              <a:endParaRPr kumimoji="1" lang="en-US" altLang="zh-CN" sz="1600" b="1" kern="1200" cap="none" spc="0" normalizeH="0" baseline="0" noProof="0" dirty="0">
                <a:latin typeface="+mj-lt"/>
                <a:ea typeface="宋体" panose="02010600030101010101" pitchFamily="2" charset="-122"/>
                <a:cs typeface="+mn-cs"/>
              </a:endParaRPr>
            </a:p>
          </p:txBody>
        </p:sp>
        <p:sp>
          <p:nvSpPr>
            <p:cNvPr id="146" name="Line 44"/>
            <p:cNvSpPr>
              <a:spLocks noChangeShapeType="1"/>
            </p:cNvSpPr>
            <p:nvPr/>
          </p:nvSpPr>
          <p:spPr bwMode="auto">
            <a:xfrm flipV="1">
              <a:off x="6286163" y="4501054"/>
              <a:ext cx="928288" cy="71435"/>
            </a:xfrm>
            <a:prstGeom prst="line">
              <a:avLst/>
            </a:prstGeom>
            <a:noFill/>
            <a:ln w="19050">
              <a:solidFill>
                <a:schemeClr val="bg2"/>
              </a:solidFill>
              <a:miter lim="800000"/>
            </a:ln>
            <a:effec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grpSp>
      <p:sp>
        <p:nvSpPr>
          <p:cNvPr id="148" name="Text Box 38"/>
          <p:cNvSpPr txBox="1">
            <a:spLocks noChangeArrowheads="1"/>
          </p:cNvSpPr>
          <p:nvPr/>
        </p:nvSpPr>
        <p:spPr bwMode="auto">
          <a:xfrm>
            <a:off x="3276600" y="3724275"/>
            <a:ext cx="1277938" cy="1076325"/>
          </a:xfrm>
          <a:prstGeom prst="rect">
            <a:avLst/>
          </a:prstGeom>
          <a:noFill/>
          <a:ln w="9525">
            <a:noFill/>
            <a:miter lim="800000"/>
          </a:ln>
          <a:effectLst/>
        </p:spPr>
        <p:txBody>
          <a:bodyPr>
            <a:spAutoFit/>
          </a:bodyPr>
          <a:lstStyle/>
          <a:p>
            <a:pPr marR="0" defTabSz="914400">
              <a:spcBef>
                <a:spcPts val="600"/>
              </a:spcBef>
              <a:buClrTx/>
              <a:buSzTx/>
              <a:buFontTx/>
              <a:defRPr/>
            </a:pPr>
            <a:r>
              <a:rPr kumimoji="1" lang="en-US" altLang="zh-CN" sz="1800" b="1" kern="1200" cap="none" spc="0" normalizeH="0" baseline="0" noProof="0" dirty="0">
                <a:latin typeface="+mj-lt"/>
                <a:ea typeface="宋体" panose="02010600030101010101" pitchFamily="2" charset="-122"/>
                <a:cs typeface="+mn-cs"/>
              </a:rPr>
              <a:t>(</a:t>
            </a:r>
            <a:r>
              <a:rPr kumimoji="1" lang="en-US" altLang="zh-CN" sz="1800" b="1" kern="1200" cap="none" spc="0" normalizeH="0" baseline="0" noProof="0" dirty="0" err="1">
                <a:latin typeface="+mj-lt"/>
                <a:ea typeface="宋体" panose="02010600030101010101" pitchFamily="2" charset="-122"/>
                <a:cs typeface="+mn-cs"/>
              </a:rPr>
              <a:t>abd</a:t>
            </a:r>
            <a:r>
              <a:rPr kumimoji="1" lang="en-US" altLang="zh-CN" sz="1800" b="1" kern="1200" cap="none" spc="0" normalizeH="0" baseline="0" noProof="0" dirty="0">
                <a:latin typeface="+mj-lt"/>
                <a:ea typeface="宋体" panose="02010600030101010101" pitchFamily="2" charset="-122"/>
                <a:cs typeface="+mn-cs"/>
              </a:rPr>
              <a:t>)</a:t>
            </a:r>
            <a:endParaRPr kumimoji="1" lang="en-US" altLang="zh-CN" sz="1800" b="1" kern="1200" cap="none" spc="0" normalizeH="0" baseline="0" noProof="0" dirty="0">
              <a:latin typeface="+mj-lt"/>
              <a:ea typeface="宋体" panose="02010600030101010101" pitchFamily="2" charset="-122"/>
              <a:cs typeface="+mn-cs"/>
            </a:endParaRPr>
          </a:p>
          <a:p>
            <a:pPr marR="0" defTabSz="914400">
              <a:spcBef>
                <a:spcPts val="600"/>
              </a:spcBef>
              <a:buClrTx/>
              <a:buSzTx/>
              <a:buFontTx/>
              <a:defRPr/>
            </a:pPr>
            <a:r>
              <a:rPr kumimoji="1" lang="en-US" altLang="zh-CN" sz="1800" b="1" kern="1200" cap="none" spc="0" normalizeH="0" baseline="0" noProof="0" dirty="0">
                <a:latin typeface="+mj-lt"/>
                <a:ea typeface="宋体" panose="02010600030101010101" pitchFamily="2" charset="-122"/>
                <a:cs typeface="+mn-cs"/>
              </a:rPr>
              <a:t>(</a:t>
            </a:r>
            <a:r>
              <a:rPr kumimoji="1" lang="en-US" altLang="zh-CN" sz="1800" b="1" kern="1200" cap="none" spc="0" normalizeH="0" baseline="0" noProof="0" dirty="0" err="1">
                <a:latin typeface="+mj-lt"/>
                <a:ea typeface="宋体" panose="02010600030101010101" pitchFamily="2" charset="-122"/>
                <a:cs typeface="+mn-cs"/>
              </a:rPr>
              <a:t>acd</a:t>
            </a:r>
            <a:r>
              <a:rPr kumimoji="1" lang="en-US" altLang="zh-CN" sz="1800" b="1" kern="1200" cap="none" spc="0" normalizeH="0" baseline="0" noProof="0" dirty="0">
                <a:latin typeface="+mj-lt"/>
                <a:ea typeface="宋体" panose="02010600030101010101" pitchFamily="2" charset="-122"/>
                <a:cs typeface="+mn-cs"/>
              </a:rPr>
              <a:t>)</a:t>
            </a:r>
            <a:endParaRPr kumimoji="1" lang="en-US" altLang="zh-CN" sz="1800" b="1" kern="1200" cap="none" spc="0" normalizeH="0" baseline="0" noProof="0" dirty="0">
              <a:latin typeface="+mj-lt"/>
              <a:ea typeface="宋体" panose="02010600030101010101" pitchFamily="2" charset="-122"/>
              <a:cs typeface="+mn-cs"/>
            </a:endParaRPr>
          </a:p>
          <a:p>
            <a:pPr marR="0" defTabSz="914400">
              <a:spcBef>
                <a:spcPts val="600"/>
              </a:spcBef>
              <a:buClrTx/>
              <a:buSzTx/>
              <a:buFontTx/>
              <a:defRPr/>
            </a:pPr>
            <a:r>
              <a:rPr kumimoji="1" lang="en-US" altLang="zh-CN" sz="1800" b="1" kern="1200" cap="none" spc="0" normalizeH="0" baseline="0" noProof="0" dirty="0">
                <a:latin typeface="+mj-lt"/>
                <a:ea typeface="宋体" panose="02010600030101010101" pitchFamily="2" charset="-122"/>
                <a:cs typeface="+mn-cs"/>
              </a:rPr>
              <a:t>(ace)</a:t>
            </a:r>
            <a:endParaRPr kumimoji="1" lang="en-US" altLang="zh-CN" sz="1800" b="1" kern="1200" cap="none" spc="0" normalizeH="0" baseline="0" noProof="0" dirty="0">
              <a:latin typeface="+mj-lt"/>
              <a:ea typeface="宋体" panose="02010600030101010101" pitchFamily="2" charset="-122"/>
              <a:cs typeface="+mn-cs"/>
            </a:endParaRPr>
          </a:p>
        </p:txBody>
      </p:sp>
      <p:sp>
        <p:nvSpPr>
          <p:cNvPr id="149" name="AutoShape 39"/>
          <p:cNvSpPr>
            <a:spLocks noChangeArrowheads="1"/>
          </p:cNvSpPr>
          <p:nvPr/>
        </p:nvSpPr>
        <p:spPr bwMode="auto">
          <a:xfrm rot="10800000">
            <a:off x="3995738" y="4084638"/>
            <a:ext cx="357188" cy="214313"/>
          </a:xfrm>
          <a:prstGeom prst="rightArrow">
            <a:avLst>
              <a:gd name="adj1" fmla="val 50000"/>
              <a:gd name="adj2" fmla="val 80000"/>
            </a:avLst>
          </a:prstGeom>
          <a:solidFill>
            <a:srgbClr val="99FF99"/>
          </a:solidFill>
          <a:ln w="12700">
            <a:solidFill>
              <a:schemeClr val="bg2"/>
            </a:solid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600" b="1"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grpSp>
        <p:nvGrpSpPr>
          <p:cNvPr id="72" name="组合 71"/>
          <p:cNvGrpSpPr/>
          <p:nvPr/>
        </p:nvGrpSpPr>
        <p:grpSpPr>
          <a:xfrm>
            <a:off x="5940425" y="2716213"/>
            <a:ext cx="2519363" cy="863600"/>
            <a:chOff x="6300192" y="3003798"/>
            <a:chExt cx="2519214" cy="864096"/>
          </a:xfrm>
        </p:grpSpPr>
        <p:sp>
          <p:nvSpPr>
            <p:cNvPr id="71" name="圆角矩形标注 70"/>
            <p:cNvSpPr/>
            <p:nvPr/>
          </p:nvSpPr>
          <p:spPr bwMode="auto">
            <a:xfrm>
              <a:off x="6300192" y="3003798"/>
              <a:ext cx="2447780" cy="864096"/>
            </a:xfrm>
            <a:prstGeom prst="wedgeRoundRectCallout">
              <a:avLst>
                <a:gd name="adj1" fmla="val -56647"/>
                <a:gd name="adj2" fmla="val 45105"/>
                <a:gd name="adj3" fmla="val 16667"/>
              </a:avLst>
            </a:prstGeom>
            <a:solidFill>
              <a:schemeClr val="tx2">
                <a:lumMod val="40000"/>
                <a:lumOff val="60000"/>
              </a:schemeClr>
            </a:solidFill>
            <a:ln w="19050" cap="flat" cmpd="sng" algn="ctr">
              <a:solidFill>
                <a:schemeClr val="bg1"/>
              </a:solidFill>
              <a:prstDash val="solid"/>
              <a:miter lim="800000"/>
              <a:headEnd type="none" w="med" len="med"/>
              <a:tailEnd type="none" w="med" len="med"/>
            </a:ln>
            <a:effec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70742" name="TextBox 66"/>
            <p:cNvSpPr txBox="1"/>
            <p:nvPr/>
          </p:nvSpPr>
          <p:spPr>
            <a:xfrm>
              <a:off x="6334622" y="3003798"/>
              <a:ext cx="2484784" cy="830997"/>
            </a:xfrm>
            <a:prstGeom prst="rect">
              <a:avLst/>
            </a:prstGeom>
            <a:noFill/>
            <a:ln w="9525">
              <a:noFill/>
            </a:ln>
          </p:spPr>
          <p:txBody>
            <a:bodyPr>
              <a:spAutoFit/>
            </a:bodyPr>
            <a:p>
              <a:pPr>
                <a:buClr>
                  <a:schemeClr val="bg1"/>
                </a:buClr>
                <a:buFont typeface="Arial" panose="020B0604020202020204" pitchFamily="34" charset="0"/>
                <a:buChar char="•"/>
              </a:pPr>
              <a:r>
                <a:rPr lang="zh-CN" altLang="en-US" sz="1600" b="1" dirty="0">
                  <a:latin typeface="黑体" panose="02010609060101010101" pitchFamily="49" charset="-122"/>
                  <a:ea typeface="黑体" panose="02010609060101010101" pitchFamily="49" charset="-122"/>
                </a:rPr>
                <a:t>圆周上的点</a:t>
              </a:r>
              <a:r>
                <a:rPr lang="en-US" altLang="zh-CN" sz="1600" b="1" dirty="0">
                  <a:latin typeface="黑体" panose="02010609060101010101" pitchFamily="49" charset="-122"/>
                  <a:ea typeface="黑体" panose="02010609060101010101" pitchFamily="49" charset="-122"/>
                </a:rPr>
                <a:t>:</a:t>
              </a:r>
              <a:r>
                <a:rPr lang="zh-CN" altLang="en-US" sz="1600" b="1" dirty="0">
                  <a:latin typeface="黑体" panose="02010609060101010101" pitchFamily="49" charset="-122"/>
                  <a:ea typeface="黑体" panose="02010609060101010101" pitchFamily="49" charset="-122"/>
                </a:rPr>
                <a:t>代表状态</a:t>
              </a:r>
              <a:endParaRPr lang="en-US" altLang="zh-CN" sz="1600" b="1" dirty="0">
                <a:latin typeface="黑体" panose="02010609060101010101" pitchFamily="49" charset="-122"/>
                <a:ea typeface="黑体" panose="02010609060101010101" pitchFamily="49" charset="-122"/>
              </a:endParaRPr>
            </a:p>
            <a:p>
              <a:pPr>
                <a:buClr>
                  <a:schemeClr val="bg1"/>
                </a:buClr>
                <a:buFont typeface="Arial" panose="020B0604020202020204" pitchFamily="34" charset="0"/>
                <a:buChar char="•"/>
              </a:pPr>
              <a:r>
                <a:rPr lang="zh-CN" altLang="en-US" sz="1600" b="1" dirty="0">
                  <a:latin typeface="黑体" panose="02010609060101010101" pitchFamily="49" charset="-122"/>
                  <a:ea typeface="黑体" panose="02010609060101010101" pitchFamily="49" charset="-122"/>
                </a:rPr>
                <a:t>点与点之间的连线</a:t>
              </a:r>
              <a:r>
                <a:rPr lang="en-US" altLang="zh-CN" sz="1600" b="1" dirty="0">
                  <a:latin typeface="黑体" panose="02010609060101010101" pitchFamily="49" charset="-122"/>
                  <a:ea typeface="黑体" panose="02010609060101010101" pitchFamily="49" charset="-122"/>
                </a:rPr>
                <a:t>:</a:t>
              </a:r>
              <a:r>
                <a:rPr lang="zh-CN" altLang="en-US" sz="1600" b="1" dirty="0">
                  <a:latin typeface="黑体" panose="02010609060101010101" pitchFamily="49" charset="-122"/>
                  <a:ea typeface="黑体" panose="02010609060101010101" pitchFamily="49" charset="-122"/>
                </a:rPr>
                <a:t>表示两个状态之间的相容关系</a:t>
              </a:r>
              <a:endParaRPr lang="en-US" altLang="zh-CN" sz="1600" b="1" dirty="0">
                <a:latin typeface="黑体" panose="02010609060101010101" pitchFamily="49" charset="-122"/>
                <a:ea typeface="黑体" panose="02010609060101010101" pitchFamily="49" charset="-122"/>
              </a:endParaRPr>
            </a:p>
          </p:txBody>
        </p:sp>
      </p:grpSp>
      <p:grpSp>
        <p:nvGrpSpPr>
          <p:cNvPr id="70" name="组合 69"/>
          <p:cNvGrpSpPr/>
          <p:nvPr/>
        </p:nvGrpSpPr>
        <p:grpSpPr>
          <a:xfrm>
            <a:off x="6300788" y="3867150"/>
            <a:ext cx="2519362" cy="900113"/>
            <a:chOff x="6372200" y="3877272"/>
            <a:chExt cx="2520280" cy="900000"/>
          </a:xfrm>
        </p:grpSpPr>
        <p:sp>
          <p:nvSpPr>
            <p:cNvPr id="69" name="横卷形 68"/>
            <p:cNvSpPr/>
            <p:nvPr/>
          </p:nvSpPr>
          <p:spPr bwMode="auto">
            <a:xfrm>
              <a:off x="6372200" y="3877272"/>
              <a:ext cx="2520280" cy="900000"/>
            </a:xfrm>
            <a:prstGeom prst="horizontalScroll">
              <a:avLst/>
            </a:prstGeom>
            <a:solidFill>
              <a:srgbClr val="FFCCFF"/>
            </a:solidFill>
            <a:ln w="19050" cap="flat" cmpd="sng" algn="ctr">
              <a:solidFill>
                <a:schemeClr val="accent5">
                  <a:lumMod val="25000"/>
                </a:schemeClr>
              </a:solidFill>
              <a:prstDash val="solid"/>
              <a:miter lim="800000"/>
              <a:headEnd type="none" w="med" len="med"/>
              <a:tailEnd type="none" w="med" len="med"/>
            </a:ln>
            <a:effec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70740" name="TextBox 67"/>
            <p:cNvSpPr txBox="1"/>
            <p:nvPr/>
          </p:nvSpPr>
          <p:spPr>
            <a:xfrm>
              <a:off x="6444208" y="4011910"/>
              <a:ext cx="2448272" cy="584775"/>
            </a:xfrm>
            <a:prstGeom prst="rect">
              <a:avLst/>
            </a:prstGeom>
            <a:noFill/>
            <a:ln w="9525">
              <a:noFill/>
            </a:ln>
          </p:spPr>
          <p:txBody>
            <a:bodyPr>
              <a:spAutoFit/>
            </a:bodyPr>
            <a:p>
              <a:r>
                <a:rPr lang="zh-CN" altLang="en-US" sz="1600" b="1" dirty="0">
                  <a:latin typeface="黑体" panose="02010609060101010101" pitchFamily="49" charset="-122"/>
                  <a:ea typeface="黑体" panose="02010609060101010101" pitchFamily="49" charset="-122"/>
                </a:rPr>
                <a:t>所有点之间都有连线的多边形构成一个最大相容类</a:t>
              </a:r>
              <a:endParaRPr lang="zh-CN" altLang="en-US" sz="1600" b="1" dirty="0">
                <a:latin typeface="黑体" panose="02010609060101010101" pitchFamily="49" charset="-122"/>
                <a:ea typeface="黑体" panose="02010609060101010101" pitchFamily="49" charset="-122"/>
              </a:endParaRPr>
            </a:p>
          </p:txBody>
        </p:sp>
      </p:grpSp>
      <p:sp>
        <p:nvSpPr>
          <p:cNvPr id="70737" name="标题 1"/>
          <p:cNvSpPr>
            <a:spLocks noGrp="1"/>
          </p:cNvSpPr>
          <p:nvPr>
            <p:ph type="title"/>
          </p:nvPr>
        </p:nvSpPr>
        <p:spPr>
          <a:xfrm>
            <a:off x="685800" y="80963"/>
            <a:ext cx="7772400" cy="330200"/>
          </a:xfrm>
        </p:spPr>
        <p:txBody>
          <a:bodyPr vert="horz" wrap="square" lIns="92075" tIns="46038" rIns="92075" bIns="46038" anchor="ctr"/>
          <a:p>
            <a:r>
              <a:rPr lang="zh-CN" altLang="en-US" sz="2400" dirty="0">
                <a:latin typeface="黑体" panose="02010609060101010101" pitchFamily="49" charset="-122"/>
                <a:ea typeface="黑体" panose="02010609060101010101" pitchFamily="49" charset="-122"/>
                <a:cs typeface="+mj-cs"/>
              </a:rPr>
              <a:t>不完全定义状态表的化简</a:t>
            </a:r>
            <a:endParaRPr lang="zh-CN" altLang="en-US" dirty="0">
              <a:latin typeface="黑体" panose="02010609060101010101" pitchFamily="49" charset="-122"/>
              <a:ea typeface="黑体" panose="02010609060101010101" pitchFamily="49" charset="-122"/>
              <a:cs typeface="+mj-cs"/>
            </a:endParaRPr>
          </a:p>
        </p:txBody>
      </p:sp>
      <p:sp>
        <p:nvSpPr>
          <p:cNvPr id="2" name="灯片编号占位符 1"/>
          <p:cNvSpPr txBox="1">
            <a:spLocks noGrp="1"/>
          </p:cNvSpPr>
          <p:nvPr>
            <p:ph type="sldNum" sz="quarter" idx="4"/>
          </p:nvPr>
        </p:nvSpPr>
        <p:spPr bwMode="auto"/>
        <p:txBody>
          <a:bodyPr wrap="square" lIns="92075" tIns="46038" rIns="92075" bIns="46038" numCol="1" anchor="ctr"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000" dirty="0"/>
            </a:fld>
            <a:endParaRPr lang="en-US" altLang="zh-CN" sz="10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barn(inHorizontal)">
                                      <p:cBhvr>
                                        <p:cTn id="7" dur="500"/>
                                        <p:tgtEl>
                                          <p:spTgt spid="10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92"/>
                                        </p:tgtEl>
                                        <p:attrNameLst>
                                          <p:attrName>style.visibility</p:attrName>
                                        </p:attrNameLst>
                                      </p:cBhvr>
                                      <p:to>
                                        <p:strVal val="visible"/>
                                      </p:to>
                                    </p:set>
                                    <p:animEffect transition="in" filter="barn(inHorizontal)">
                                      <p:cBhvr>
                                        <p:cTn id="12" dur="500"/>
                                        <p:tgtEl>
                                          <p:spTgt spid="9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94"/>
                                        </p:tgtEl>
                                        <p:attrNameLst>
                                          <p:attrName>style.visibility</p:attrName>
                                        </p:attrNameLst>
                                      </p:cBhvr>
                                      <p:to>
                                        <p:strVal val="visible"/>
                                      </p:to>
                                    </p:set>
                                    <p:animEffect transition="in" filter="barn(inHorizontal)">
                                      <p:cBhvr>
                                        <p:cTn id="17" dur="500"/>
                                        <p:tgtEl>
                                          <p:spTgt spid="9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104"/>
                                        </p:tgtEl>
                                        <p:attrNameLst>
                                          <p:attrName>style.visibility</p:attrName>
                                        </p:attrNameLst>
                                      </p:cBhvr>
                                      <p:to>
                                        <p:strVal val="visible"/>
                                      </p:to>
                                    </p:set>
                                    <p:animEffect transition="in" filter="barn(inHorizontal)">
                                      <p:cBhvr>
                                        <p:cTn id="22" dur="500"/>
                                        <p:tgtEl>
                                          <p:spTgt spid="104"/>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grpId="0" nodeType="clickEffect">
                                  <p:stCondLst>
                                    <p:cond delay="0"/>
                                  </p:stCondLst>
                                  <p:childTnLst>
                                    <p:set>
                                      <p:cBhvr>
                                        <p:cTn id="26" dur="1" fill="hold">
                                          <p:stCondLst>
                                            <p:cond delay="0"/>
                                          </p:stCondLst>
                                        </p:cTn>
                                        <p:tgtEl>
                                          <p:spTgt spid="102"/>
                                        </p:tgtEl>
                                        <p:attrNameLst>
                                          <p:attrName>style.visibility</p:attrName>
                                        </p:attrNameLst>
                                      </p:cBhvr>
                                      <p:to>
                                        <p:strVal val="visible"/>
                                      </p:to>
                                    </p:set>
                                    <p:animEffect transition="in" filter="barn(inHorizontal)">
                                      <p:cBhvr>
                                        <p:cTn id="27" dur="500"/>
                                        <p:tgtEl>
                                          <p:spTgt spid="102"/>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6" fill="hold" grpId="0" nodeType="clickEffect">
                                  <p:stCondLst>
                                    <p:cond delay="0"/>
                                  </p:stCondLst>
                                  <p:childTnLst>
                                    <p:set>
                                      <p:cBhvr>
                                        <p:cTn id="31" dur="1" fill="hold">
                                          <p:stCondLst>
                                            <p:cond delay="0"/>
                                          </p:stCondLst>
                                        </p:cTn>
                                        <p:tgtEl>
                                          <p:spTgt spid="98"/>
                                        </p:tgtEl>
                                        <p:attrNameLst>
                                          <p:attrName>style.visibility</p:attrName>
                                        </p:attrNameLst>
                                      </p:cBhvr>
                                      <p:to>
                                        <p:strVal val="visible"/>
                                      </p:to>
                                    </p:set>
                                    <p:animEffect transition="in" filter="barn(inHorizontal)">
                                      <p:cBhvr>
                                        <p:cTn id="32" dur="500"/>
                                        <p:tgtEl>
                                          <p:spTgt spid="98"/>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6" fill="hold" grpId="0" nodeType="clickEffect">
                                  <p:stCondLst>
                                    <p:cond delay="0"/>
                                  </p:stCondLst>
                                  <p:childTnLst>
                                    <p:set>
                                      <p:cBhvr>
                                        <p:cTn id="36" dur="1" fill="hold">
                                          <p:stCondLst>
                                            <p:cond delay="0"/>
                                          </p:stCondLst>
                                        </p:cTn>
                                        <p:tgtEl>
                                          <p:spTgt spid="103"/>
                                        </p:tgtEl>
                                        <p:attrNameLst>
                                          <p:attrName>style.visibility</p:attrName>
                                        </p:attrNameLst>
                                      </p:cBhvr>
                                      <p:to>
                                        <p:strVal val="visible"/>
                                      </p:to>
                                    </p:set>
                                    <p:animEffect transition="in" filter="barn(inHorizontal)">
                                      <p:cBhvr>
                                        <p:cTn id="37" dur="500"/>
                                        <p:tgtEl>
                                          <p:spTgt spid="103"/>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6" fill="hold" grpId="0" nodeType="clickEffect">
                                  <p:stCondLst>
                                    <p:cond delay="0"/>
                                  </p:stCondLst>
                                  <p:childTnLst>
                                    <p:set>
                                      <p:cBhvr>
                                        <p:cTn id="41" dur="1" fill="hold">
                                          <p:stCondLst>
                                            <p:cond delay="0"/>
                                          </p:stCondLst>
                                        </p:cTn>
                                        <p:tgtEl>
                                          <p:spTgt spid="97"/>
                                        </p:tgtEl>
                                        <p:attrNameLst>
                                          <p:attrName>style.visibility</p:attrName>
                                        </p:attrNameLst>
                                      </p:cBhvr>
                                      <p:to>
                                        <p:strVal val="visible"/>
                                      </p:to>
                                    </p:set>
                                    <p:animEffect transition="in" filter="barn(inHorizontal)">
                                      <p:cBhvr>
                                        <p:cTn id="42" dur="500"/>
                                        <p:tgtEl>
                                          <p:spTgt spid="97"/>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6" fill="hold" grpId="0" nodeType="clickEffect">
                                  <p:stCondLst>
                                    <p:cond delay="0"/>
                                  </p:stCondLst>
                                  <p:childTnLst>
                                    <p:set>
                                      <p:cBhvr>
                                        <p:cTn id="46" dur="1" fill="hold">
                                          <p:stCondLst>
                                            <p:cond delay="0"/>
                                          </p:stCondLst>
                                        </p:cTn>
                                        <p:tgtEl>
                                          <p:spTgt spid="105"/>
                                        </p:tgtEl>
                                        <p:attrNameLst>
                                          <p:attrName>style.visibility</p:attrName>
                                        </p:attrNameLst>
                                      </p:cBhvr>
                                      <p:to>
                                        <p:strVal val="visible"/>
                                      </p:to>
                                    </p:set>
                                    <p:animEffect transition="in" filter="barn(inHorizontal)">
                                      <p:cBhvr>
                                        <p:cTn id="47" dur="500"/>
                                        <p:tgtEl>
                                          <p:spTgt spid="105"/>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6" fill="hold" grpId="0" nodeType="clickEffect">
                                  <p:stCondLst>
                                    <p:cond delay="0"/>
                                  </p:stCondLst>
                                  <p:childTnLst>
                                    <p:set>
                                      <p:cBhvr>
                                        <p:cTn id="51" dur="1" fill="hold">
                                          <p:stCondLst>
                                            <p:cond delay="0"/>
                                          </p:stCondLst>
                                        </p:cTn>
                                        <p:tgtEl>
                                          <p:spTgt spid="100"/>
                                        </p:tgtEl>
                                        <p:attrNameLst>
                                          <p:attrName>style.visibility</p:attrName>
                                        </p:attrNameLst>
                                      </p:cBhvr>
                                      <p:to>
                                        <p:strVal val="visible"/>
                                      </p:to>
                                    </p:set>
                                    <p:animEffect transition="in" filter="barn(inHorizontal)">
                                      <p:cBhvr>
                                        <p:cTn id="52" dur="500"/>
                                        <p:tgtEl>
                                          <p:spTgt spid="100"/>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6" fill="hold" grpId="0" nodeType="clickEffect">
                                  <p:stCondLst>
                                    <p:cond delay="0"/>
                                  </p:stCondLst>
                                  <p:childTnLst>
                                    <p:set>
                                      <p:cBhvr>
                                        <p:cTn id="56" dur="1" fill="hold">
                                          <p:stCondLst>
                                            <p:cond delay="0"/>
                                          </p:stCondLst>
                                        </p:cTn>
                                        <p:tgtEl>
                                          <p:spTgt spid="101"/>
                                        </p:tgtEl>
                                        <p:attrNameLst>
                                          <p:attrName>style.visibility</p:attrName>
                                        </p:attrNameLst>
                                      </p:cBhvr>
                                      <p:to>
                                        <p:strVal val="visible"/>
                                      </p:to>
                                    </p:set>
                                    <p:animEffect transition="in" filter="barn(inHorizontal)">
                                      <p:cBhvr>
                                        <p:cTn id="57" dur="500"/>
                                        <p:tgtEl>
                                          <p:spTgt spid="101"/>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107"/>
                                        </p:tgtEl>
                                        <p:attrNameLst>
                                          <p:attrName>style.visibility</p:attrName>
                                        </p:attrNameLst>
                                      </p:cBhvr>
                                      <p:to>
                                        <p:strVal val="visible"/>
                                      </p:to>
                                    </p:set>
                                    <p:animEffect transition="in" filter="dissolve">
                                      <p:cBhvr>
                                        <p:cTn id="62" dur="500"/>
                                        <p:tgtEl>
                                          <p:spTgt spid="107"/>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6" fill="hold" grpId="0" nodeType="clickEffect">
                                  <p:stCondLst>
                                    <p:cond delay="0"/>
                                  </p:stCondLst>
                                  <p:childTnLst>
                                    <p:set>
                                      <p:cBhvr>
                                        <p:cTn id="66" dur="1" fill="hold">
                                          <p:stCondLst>
                                            <p:cond delay="0"/>
                                          </p:stCondLst>
                                        </p:cTn>
                                        <p:tgtEl>
                                          <p:spTgt spid="108"/>
                                        </p:tgtEl>
                                        <p:attrNameLst>
                                          <p:attrName>style.visibility</p:attrName>
                                        </p:attrNameLst>
                                      </p:cBhvr>
                                      <p:to>
                                        <p:strVal val="visible"/>
                                      </p:to>
                                    </p:set>
                                    <p:animEffect transition="in" filter="barn(inHorizontal)">
                                      <p:cBhvr>
                                        <p:cTn id="67" dur="500"/>
                                        <p:tgtEl>
                                          <p:spTgt spid="108"/>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6" fill="hold" grpId="0" nodeType="clickEffect">
                                  <p:stCondLst>
                                    <p:cond delay="0"/>
                                  </p:stCondLst>
                                  <p:childTnLst>
                                    <p:set>
                                      <p:cBhvr>
                                        <p:cTn id="71" dur="1" fill="hold">
                                          <p:stCondLst>
                                            <p:cond delay="0"/>
                                          </p:stCondLst>
                                        </p:cTn>
                                        <p:tgtEl>
                                          <p:spTgt spid="109"/>
                                        </p:tgtEl>
                                        <p:attrNameLst>
                                          <p:attrName>style.visibility</p:attrName>
                                        </p:attrNameLst>
                                      </p:cBhvr>
                                      <p:to>
                                        <p:strVal val="visible"/>
                                      </p:to>
                                    </p:set>
                                    <p:animEffect transition="in" filter="barn(inHorizontal)">
                                      <p:cBhvr>
                                        <p:cTn id="72" dur="500"/>
                                        <p:tgtEl>
                                          <p:spTgt spid="109"/>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6" fill="hold" grpId="0" nodeType="clickEffect">
                                  <p:stCondLst>
                                    <p:cond delay="0"/>
                                  </p:stCondLst>
                                  <p:childTnLst>
                                    <p:set>
                                      <p:cBhvr>
                                        <p:cTn id="76" dur="1" fill="hold">
                                          <p:stCondLst>
                                            <p:cond delay="0"/>
                                          </p:stCondLst>
                                        </p:cTn>
                                        <p:tgtEl>
                                          <p:spTgt spid="110"/>
                                        </p:tgtEl>
                                        <p:attrNameLst>
                                          <p:attrName>style.visibility</p:attrName>
                                        </p:attrNameLst>
                                      </p:cBhvr>
                                      <p:to>
                                        <p:strVal val="visible"/>
                                      </p:to>
                                    </p:set>
                                    <p:animEffect transition="in" filter="barn(inHorizontal)">
                                      <p:cBhvr>
                                        <p:cTn id="77" dur="500"/>
                                        <p:tgtEl>
                                          <p:spTgt spid="110"/>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6" fill="hold" grpId="0" nodeType="clickEffect">
                                  <p:stCondLst>
                                    <p:cond delay="0"/>
                                  </p:stCondLst>
                                  <p:childTnLst>
                                    <p:set>
                                      <p:cBhvr>
                                        <p:cTn id="81" dur="1" fill="hold">
                                          <p:stCondLst>
                                            <p:cond delay="0"/>
                                          </p:stCondLst>
                                        </p:cTn>
                                        <p:tgtEl>
                                          <p:spTgt spid="111"/>
                                        </p:tgtEl>
                                        <p:attrNameLst>
                                          <p:attrName>style.visibility</p:attrName>
                                        </p:attrNameLst>
                                      </p:cBhvr>
                                      <p:to>
                                        <p:strVal val="visible"/>
                                      </p:to>
                                    </p:set>
                                    <p:animEffect transition="in" filter="barn(inHorizontal)">
                                      <p:cBhvr>
                                        <p:cTn id="82" dur="500"/>
                                        <p:tgtEl>
                                          <p:spTgt spid="111"/>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113"/>
                                        </p:tgtEl>
                                        <p:attrNameLst>
                                          <p:attrName>style.visibility</p:attrName>
                                        </p:attrNameLst>
                                      </p:cBhvr>
                                      <p:to>
                                        <p:strVal val="visible"/>
                                      </p:to>
                                    </p:set>
                                    <p:animEffect transition="in" filter="dissolve">
                                      <p:cBhvr>
                                        <p:cTn id="87" dur="500"/>
                                        <p:tgtEl>
                                          <p:spTgt spid="113"/>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112"/>
                                        </p:tgtEl>
                                        <p:attrNameLst>
                                          <p:attrName>style.visibility</p:attrName>
                                        </p:attrNameLst>
                                      </p:cBhvr>
                                      <p:to>
                                        <p:strVal val="visible"/>
                                      </p:to>
                                    </p:set>
                                    <p:animEffect transition="in" filter="dissolve">
                                      <p:cBhvr>
                                        <p:cTn id="92" dur="500"/>
                                        <p:tgtEl>
                                          <p:spTgt spid="112"/>
                                        </p:tgtEl>
                                      </p:cBhvr>
                                    </p:animEffect>
                                  </p:childTnLst>
                                </p:cTn>
                              </p:par>
                            </p:childTnLst>
                          </p:cTn>
                        </p:par>
                      </p:childTnLst>
                    </p:cTn>
                  </p:par>
                  <p:par>
                    <p:cTn id="93" fill="hold">
                      <p:stCondLst>
                        <p:cond delay="indefinite"/>
                      </p:stCondLst>
                      <p:childTnLst>
                        <p:par>
                          <p:cTn id="94" fill="hold">
                            <p:stCondLst>
                              <p:cond delay="0"/>
                            </p:stCondLst>
                            <p:childTnLst>
                              <p:par>
                                <p:cTn id="95" presetID="23" presetClass="entr" presetSubtype="16" fill="hold" grpId="0" nodeType="clickEffect">
                                  <p:stCondLst>
                                    <p:cond delay="0"/>
                                  </p:stCondLst>
                                  <p:childTnLst>
                                    <p:set>
                                      <p:cBhvr>
                                        <p:cTn id="96" dur="1" fill="hold">
                                          <p:stCondLst>
                                            <p:cond delay="0"/>
                                          </p:stCondLst>
                                        </p:cTn>
                                        <p:tgtEl>
                                          <p:spTgt spid="114"/>
                                        </p:tgtEl>
                                        <p:attrNameLst>
                                          <p:attrName>style.visibility</p:attrName>
                                        </p:attrNameLst>
                                      </p:cBhvr>
                                      <p:to>
                                        <p:strVal val="visible"/>
                                      </p:to>
                                    </p:set>
                                    <p:anim calcmode="lin" valueType="num">
                                      <p:cBhvr>
                                        <p:cTn id="97" dur="500" fill="hold"/>
                                        <p:tgtEl>
                                          <p:spTgt spid="114"/>
                                        </p:tgtEl>
                                        <p:attrNameLst>
                                          <p:attrName>ppt_w</p:attrName>
                                        </p:attrNameLst>
                                      </p:cBhvr>
                                      <p:tavLst>
                                        <p:tav tm="0">
                                          <p:val>
                                            <p:fltVal val="0.000000"/>
                                          </p:val>
                                        </p:tav>
                                        <p:tav tm="100000">
                                          <p:val>
                                            <p:strVal val="#ppt_w"/>
                                          </p:val>
                                        </p:tav>
                                      </p:tavLst>
                                    </p:anim>
                                    <p:anim calcmode="lin" valueType="num">
                                      <p:cBhvr>
                                        <p:cTn id="98" dur="500" fill="hold"/>
                                        <p:tgtEl>
                                          <p:spTgt spid="114"/>
                                        </p:tgtEl>
                                        <p:attrNameLst>
                                          <p:attrName>ppt_h</p:attrName>
                                        </p:attrNameLst>
                                      </p:cBhvr>
                                      <p:tavLst>
                                        <p:tav tm="0">
                                          <p:val>
                                            <p:fltVal val="0.000000"/>
                                          </p:val>
                                        </p:tav>
                                        <p:tav tm="100000">
                                          <p:val>
                                            <p:strVal val="#ppt_h"/>
                                          </p:val>
                                        </p:tav>
                                      </p:tavLst>
                                    </p:anim>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nodeType="clickEffect">
                                  <p:stCondLst>
                                    <p:cond delay="0"/>
                                  </p:stCondLst>
                                  <p:childTnLst>
                                    <p:set>
                                      <p:cBhvr>
                                        <p:cTn id="102" dur="1" fill="hold">
                                          <p:stCondLst>
                                            <p:cond delay="0"/>
                                          </p:stCondLst>
                                        </p:cTn>
                                        <p:tgtEl>
                                          <p:spTgt spid="127"/>
                                        </p:tgtEl>
                                        <p:attrNameLst>
                                          <p:attrName>style.visibility</p:attrName>
                                        </p:attrNameLst>
                                      </p:cBhvr>
                                      <p:to>
                                        <p:strVal val="visible"/>
                                      </p:to>
                                    </p:set>
                                    <p:animEffect transition="in" filter="dissolve">
                                      <p:cBhvr>
                                        <p:cTn id="103" dur="500"/>
                                        <p:tgtEl>
                                          <p:spTgt spid="127"/>
                                        </p:tgtEl>
                                      </p:cBhvr>
                                    </p:animEffect>
                                  </p:childTnLst>
                                </p:cTn>
                              </p:par>
                            </p:childTnLst>
                          </p:cTn>
                        </p:par>
                      </p:childTnLst>
                    </p:cTn>
                  </p:par>
                  <p:par>
                    <p:cTn id="104" fill="hold">
                      <p:stCondLst>
                        <p:cond delay="indefinite"/>
                      </p:stCondLst>
                      <p:childTnLst>
                        <p:par>
                          <p:cTn id="105" fill="hold">
                            <p:stCondLst>
                              <p:cond delay="0"/>
                            </p:stCondLst>
                            <p:childTnLst>
                              <p:par>
                                <p:cTn id="106" presetID="5" presetClass="entr" presetSubtype="10" fill="hold" grpId="0" nodeType="clickEffect">
                                  <p:stCondLst>
                                    <p:cond delay="0"/>
                                  </p:stCondLst>
                                  <p:childTnLst>
                                    <p:set>
                                      <p:cBhvr>
                                        <p:cTn id="107" dur="1" fill="hold">
                                          <p:stCondLst>
                                            <p:cond delay="0"/>
                                          </p:stCondLst>
                                        </p:cTn>
                                        <p:tgtEl>
                                          <p:spTgt spid="125"/>
                                        </p:tgtEl>
                                        <p:attrNameLst>
                                          <p:attrName>style.visibility</p:attrName>
                                        </p:attrNameLst>
                                      </p:cBhvr>
                                      <p:to>
                                        <p:strVal val="visible"/>
                                      </p:to>
                                    </p:set>
                                    <p:animEffect transition="in" filter="checkerboard(across)">
                                      <p:cBhvr>
                                        <p:cTn id="108" dur="500"/>
                                        <p:tgtEl>
                                          <p:spTgt spid="125"/>
                                        </p:tgtEl>
                                      </p:cBhvr>
                                    </p:animEffect>
                                  </p:childTnLst>
                                </p:cTn>
                              </p:par>
                            </p:childTnLst>
                          </p:cTn>
                        </p:par>
                      </p:childTnLst>
                    </p:cTn>
                  </p:par>
                  <p:par>
                    <p:cTn id="109" fill="hold">
                      <p:stCondLst>
                        <p:cond delay="indefinite"/>
                      </p:stCondLst>
                      <p:childTnLst>
                        <p:par>
                          <p:cTn id="110" fill="hold">
                            <p:stCondLst>
                              <p:cond delay="0"/>
                            </p:stCondLst>
                            <p:childTnLst>
                              <p:par>
                                <p:cTn id="111" presetID="9" presetClass="entr" presetSubtype="0" fill="hold" nodeType="clickEffect">
                                  <p:stCondLst>
                                    <p:cond delay="0"/>
                                  </p:stCondLst>
                                  <p:childTnLst>
                                    <p:set>
                                      <p:cBhvr>
                                        <p:cTn id="112" dur="1" fill="hold">
                                          <p:stCondLst>
                                            <p:cond delay="0"/>
                                          </p:stCondLst>
                                        </p:cTn>
                                        <p:tgtEl>
                                          <p:spTgt spid="147"/>
                                        </p:tgtEl>
                                        <p:attrNameLst>
                                          <p:attrName>style.visibility</p:attrName>
                                        </p:attrNameLst>
                                      </p:cBhvr>
                                      <p:to>
                                        <p:strVal val="visible"/>
                                      </p:to>
                                    </p:set>
                                    <p:animEffect transition="in" filter="dissolve">
                                      <p:cBhvr>
                                        <p:cTn id="113" dur="500"/>
                                        <p:tgtEl>
                                          <p:spTgt spid="147"/>
                                        </p:tgtEl>
                                      </p:cBhvr>
                                    </p:animEffect>
                                  </p:childTnLst>
                                </p:cTn>
                              </p:par>
                            </p:childTnLst>
                          </p:cTn>
                        </p:par>
                      </p:childTnLst>
                    </p:cTn>
                  </p:par>
                  <p:par>
                    <p:cTn id="114" fill="hold">
                      <p:stCondLst>
                        <p:cond delay="indefinite"/>
                      </p:stCondLst>
                      <p:childTnLst>
                        <p:par>
                          <p:cTn id="115" fill="hold">
                            <p:stCondLst>
                              <p:cond delay="0"/>
                            </p:stCondLst>
                            <p:childTnLst>
                              <p:par>
                                <p:cTn id="116" presetID="9" presetClass="entr" presetSubtype="0" fill="hold" nodeType="clickEffect">
                                  <p:stCondLst>
                                    <p:cond delay="0"/>
                                  </p:stCondLst>
                                  <p:childTnLst>
                                    <p:set>
                                      <p:cBhvr>
                                        <p:cTn id="117" dur="1" fill="hold">
                                          <p:stCondLst>
                                            <p:cond delay="0"/>
                                          </p:stCondLst>
                                        </p:cTn>
                                        <p:tgtEl>
                                          <p:spTgt spid="72"/>
                                        </p:tgtEl>
                                        <p:attrNameLst>
                                          <p:attrName>style.visibility</p:attrName>
                                        </p:attrNameLst>
                                      </p:cBhvr>
                                      <p:to>
                                        <p:strVal val="visible"/>
                                      </p:to>
                                    </p:set>
                                    <p:animEffect transition="in" filter="dissolve">
                                      <p:cBhvr>
                                        <p:cTn id="118" dur="500"/>
                                        <p:tgtEl>
                                          <p:spTgt spid="72"/>
                                        </p:tgtEl>
                                      </p:cBhvr>
                                    </p:animEffect>
                                  </p:childTnLst>
                                </p:cTn>
                              </p:par>
                            </p:childTnLst>
                          </p:cTn>
                        </p:par>
                      </p:childTnLst>
                    </p:cTn>
                  </p:par>
                  <p:par>
                    <p:cTn id="119" fill="hold">
                      <p:stCondLst>
                        <p:cond delay="indefinite"/>
                      </p:stCondLst>
                      <p:childTnLst>
                        <p:par>
                          <p:cTn id="120" fill="hold">
                            <p:stCondLst>
                              <p:cond delay="0"/>
                            </p:stCondLst>
                            <p:childTnLst>
                              <p:par>
                                <p:cTn id="121" presetID="9" presetClass="entr" presetSubtype="0" fill="hold" nodeType="clickEffect">
                                  <p:stCondLst>
                                    <p:cond delay="0"/>
                                  </p:stCondLst>
                                  <p:childTnLst>
                                    <p:set>
                                      <p:cBhvr>
                                        <p:cTn id="122" dur="1" fill="hold">
                                          <p:stCondLst>
                                            <p:cond delay="0"/>
                                          </p:stCondLst>
                                        </p:cTn>
                                        <p:tgtEl>
                                          <p:spTgt spid="70"/>
                                        </p:tgtEl>
                                        <p:attrNameLst>
                                          <p:attrName>style.visibility</p:attrName>
                                        </p:attrNameLst>
                                      </p:cBhvr>
                                      <p:to>
                                        <p:strVal val="visible"/>
                                      </p:to>
                                    </p:set>
                                    <p:animEffect transition="in" filter="dissolve">
                                      <p:cBhvr>
                                        <p:cTn id="123" dur="500"/>
                                        <p:tgtEl>
                                          <p:spTgt spid="70"/>
                                        </p:tgtEl>
                                      </p:cBhvr>
                                    </p:animEffect>
                                  </p:childTnLst>
                                </p:cTn>
                              </p:par>
                            </p:childTnLst>
                          </p:cTn>
                        </p:par>
                      </p:childTnLst>
                    </p:cTn>
                  </p:par>
                  <p:par>
                    <p:cTn id="124" fill="hold">
                      <p:stCondLst>
                        <p:cond delay="indefinite"/>
                      </p:stCondLst>
                      <p:childTnLst>
                        <p:par>
                          <p:cTn id="125" fill="hold">
                            <p:stCondLst>
                              <p:cond delay="0"/>
                            </p:stCondLst>
                            <p:childTnLst>
                              <p:par>
                                <p:cTn id="126" presetID="2" presetClass="entr" presetSubtype="2" fill="hold" grpId="0" nodeType="clickEffect">
                                  <p:stCondLst>
                                    <p:cond delay="0"/>
                                  </p:stCondLst>
                                  <p:childTnLst>
                                    <p:set>
                                      <p:cBhvr>
                                        <p:cTn id="127" dur="1" fill="hold">
                                          <p:stCondLst>
                                            <p:cond delay="0"/>
                                          </p:stCondLst>
                                        </p:cTn>
                                        <p:tgtEl>
                                          <p:spTgt spid="149"/>
                                        </p:tgtEl>
                                        <p:attrNameLst>
                                          <p:attrName>style.visibility</p:attrName>
                                        </p:attrNameLst>
                                      </p:cBhvr>
                                      <p:to>
                                        <p:strVal val="visible"/>
                                      </p:to>
                                    </p:set>
                                    <p:anim calcmode="lin" valueType="num">
                                      <p:cBhvr additive="base">
                                        <p:cTn id="128" dur="500" fill="hold"/>
                                        <p:tgtEl>
                                          <p:spTgt spid="149"/>
                                        </p:tgtEl>
                                        <p:attrNameLst>
                                          <p:attrName>ppt_x</p:attrName>
                                        </p:attrNameLst>
                                      </p:cBhvr>
                                      <p:tavLst>
                                        <p:tav tm="0">
                                          <p:val>
                                            <p:strVal val="1+#ppt_w/2"/>
                                          </p:val>
                                        </p:tav>
                                        <p:tav tm="100000">
                                          <p:val>
                                            <p:strVal val="#ppt_x"/>
                                          </p:val>
                                        </p:tav>
                                      </p:tavLst>
                                    </p:anim>
                                    <p:anim calcmode="lin" valueType="num">
                                      <p:cBhvr additive="base">
                                        <p:cTn id="129" dur="500" fill="hold"/>
                                        <p:tgtEl>
                                          <p:spTgt spid="149"/>
                                        </p:tgtEl>
                                        <p:attrNameLst>
                                          <p:attrName>ppt_y</p:attrName>
                                        </p:attrNameLst>
                                      </p:cBhvr>
                                      <p:tavLst>
                                        <p:tav tm="0">
                                          <p:val>
                                            <p:strVal val="#ppt_y"/>
                                          </p:val>
                                        </p:tav>
                                        <p:tav tm="100000">
                                          <p:val>
                                            <p:strVal val="#ppt_y"/>
                                          </p:val>
                                        </p:tav>
                                      </p:tavLst>
                                    </p:anim>
                                  </p:childTnLst>
                                </p:cTn>
                              </p:par>
                            </p:childTnLst>
                          </p:cTn>
                        </p:par>
                      </p:childTnLst>
                    </p:cTn>
                  </p:par>
                  <p:par>
                    <p:cTn id="130" fill="hold">
                      <p:stCondLst>
                        <p:cond delay="indefinite"/>
                      </p:stCondLst>
                      <p:childTnLst>
                        <p:par>
                          <p:cTn id="131" fill="hold">
                            <p:stCondLst>
                              <p:cond delay="0"/>
                            </p:stCondLst>
                            <p:childTnLst>
                              <p:par>
                                <p:cTn id="132" presetID="16" presetClass="entr" presetSubtype="42" fill="hold" grpId="0" nodeType="clickEffect">
                                  <p:stCondLst>
                                    <p:cond delay="0"/>
                                  </p:stCondLst>
                                  <p:childTnLst>
                                    <p:set>
                                      <p:cBhvr>
                                        <p:cTn id="133" dur="1" fill="hold">
                                          <p:stCondLst>
                                            <p:cond delay="0"/>
                                          </p:stCondLst>
                                        </p:cTn>
                                        <p:tgtEl>
                                          <p:spTgt spid="148"/>
                                        </p:tgtEl>
                                        <p:attrNameLst>
                                          <p:attrName>style.visibility</p:attrName>
                                        </p:attrNameLst>
                                      </p:cBhvr>
                                      <p:to>
                                        <p:strVal val="visible"/>
                                      </p:to>
                                    </p:set>
                                    <p:animEffect transition="in" filter="barn(outHorizontal)">
                                      <p:cBhvr>
                                        <p:cTn id="134" dur="5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p:bldP spid="94" grpId="0"/>
      <p:bldP spid="97" grpId="0"/>
      <p:bldP spid="98" grpId="0"/>
      <p:bldP spid="100" grpId="0"/>
      <p:bldP spid="101" grpId="0"/>
      <p:bldP spid="102" grpId="0"/>
      <p:bldP spid="103" grpId="0"/>
      <p:bldP spid="104" grpId="0"/>
      <p:bldP spid="105" grpId="0"/>
      <p:bldP spid="106" grpId="0"/>
      <p:bldP spid="107" grpId="0"/>
      <p:bldP spid="108" grpId="0"/>
      <p:bldP spid="109" grpId="0"/>
      <p:bldP spid="110" grpId="0"/>
      <p:bldP spid="111" grpId="0"/>
      <p:bldP spid="112" grpId="0"/>
      <p:bldP spid="113" grpId="0"/>
      <p:bldP spid="114" grpId="0"/>
      <p:bldP spid="125" grpId="0"/>
      <p:bldP spid="148" grpId="0"/>
      <p:bldP spid="14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标题 1"/>
          <p:cNvSpPr>
            <a:spLocks noGrp="1"/>
          </p:cNvSpPr>
          <p:nvPr>
            <p:ph type="title"/>
          </p:nvPr>
        </p:nvSpPr>
        <p:spPr>
          <a:xfrm>
            <a:off x="685800" y="80963"/>
            <a:ext cx="7772400" cy="330200"/>
          </a:xfrm>
        </p:spPr>
        <p:txBody>
          <a:bodyPr vert="horz" wrap="square" lIns="92075" tIns="46038" rIns="92075" bIns="46038" anchor="ctr"/>
          <a:p>
            <a:pPr eaLnBrk="1" hangingPunct="1">
              <a:spcBef>
                <a:spcPct val="20000"/>
              </a:spcBef>
              <a:buFont typeface="Wingdings" panose="05000000000000000000" pitchFamily="2" charset="2"/>
              <a:buNone/>
            </a:pPr>
            <a:r>
              <a:rPr lang="zh-CN" altLang="en-US" sz="2800" dirty="0">
                <a:latin typeface="黑体" panose="02010609060101010101" pitchFamily="49" charset="-122"/>
                <a:ea typeface="黑体" panose="02010609060101010101" pitchFamily="49" charset="-122"/>
                <a:cs typeface="+mj-cs"/>
              </a:rPr>
              <a:t>状态机基础</a:t>
            </a:r>
            <a:endParaRPr lang="en-US" altLang="zh-CN" sz="3600" dirty="0">
              <a:latin typeface="黑体" panose="02010609060101010101" pitchFamily="49" charset="-122"/>
              <a:ea typeface="黑体" panose="02010609060101010101" pitchFamily="49" charset="-122"/>
              <a:cs typeface="+mj-cs"/>
            </a:endParaRPr>
          </a:p>
        </p:txBody>
      </p:sp>
      <p:sp>
        <p:nvSpPr>
          <p:cNvPr id="7172" name="灯片编号占位符 4"/>
          <p:cNvSpPr txBox="1">
            <a:spLocks noGrp="1" noChangeArrowheads="1"/>
          </p:cNvSpPr>
          <p:nvPr>
            <p:ph type="sldNum" sz="quarter" idx="4"/>
          </p:nvPr>
        </p:nvSpPr>
        <p:spPr bwMode="auto"/>
        <p:txBody>
          <a:bodyPr wrap="square" lIns="92075" tIns="46038" rIns="92075" bIns="46038" numCol="1" anchor="ctr" anchorCtr="0" compatLnSpc="1"/>
          <a:p>
            <a:pPr marL="0" indent="0" algn="r" defTabSz="685800" eaLnBrk="1" hangingPunct="1">
              <a:spcBef>
                <a:spcPct val="0"/>
              </a:spcBef>
              <a:buClrTx/>
              <a:buSzTx/>
              <a:buNone/>
            </a:pPr>
            <a:fld id="{9A0DB2DC-4C9A-4742-B13C-FB6460FD3503}" type="slidenum">
              <a:rPr lang="en-US" altLang="zh-CN" sz="1000" dirty="0">
                <a:solidFill>
                  <a:srgbClr val="000000"/>
                </a:solidFill>
              </a:rPr>
            </a:fld>
            <a:endParaRPr lang="en-US" altLang="zh-CN" sz="1000" dirty="0">
              <a:solidFill>
                <a:srgbClr val="000000"/>
              </a:solidFill>
            </a:endParaRPr>
          </a:p>
        </p:txBody>
      </p:sp>
      <p:sp>
        <p:nvSpPr>
          <p:cNvPr id="7" name="Text Box 4"/>
          <p:cNvSpPr txBox="1"/>
          <p:nvPr/>
        </p:nvSpPr>
        <p:spPr>
          <a:xfrm>
            <a:off x="685800" y="468313"/>
            <a:ext cx="7994650" cy="1706880"/>
          </a:xfrm>
          <a:prstGeom prst="rect">
            <a:avLst/>
          </a:prstGeom>
          <a:noFill/>
          <a:ln w="9525">
            <a:noFill/>
          </a:ln>
        </p:spPr>
        <p:txBody>
          <a:bodyPr>
            <a:spAutoFit/>
          </a:bodyPr>
          <a:p>
            <a:pPr>
              <a:lnSpc>
                <a:spcPct val="125000"/>
              </a:lnSpc>
              <a:spcBef>
                <a:spcPct val="50000"/>
              </a:spcBef>
            </a:pPr>
            <a:r>
              <a:rPr lang="zh-CN" altLang="en-US" b="1" dirty="0">
                <a:latin typeface="黑体" panose="02010609060101010101" pitchFamily="49" charset="-122"/>
                <a:ea typeface="黑体" panose="02010609060101010101" pitchFamily="49" charset="-122"/>
              </a:rPr>
              <a:t>状态变化</a:t>
            </a:r>
            <a:endParaRPr lang="en-US" altLang="zh-CN" b="1" dirty="0">
              <a:latin typeface="黑体" panose="02010609060101010101" pitchFamily="49" charset="-122"/>
              <a:ea typeface="黑体" panose="02010609060101010101" pitchFamily="49" charset="-122"/>
            </a:endParaRPr>
          </a:p>
          <a:p>
            <a:pPr marL="625475" lvl="1" indent="-266700">
              <a:lnSpc>
                <a:spcPct val="125000"/>
              </a:lnSpc>
              <a:buFont typeface="Arial" panose="020B0604020202020204" pitchFamily="34" charset="0"/>
              <a:buChar char="•"/>
            </a:pPr>
            <a:r>
              <a:rPr lang="zh-CN" altLang="en-US" sz="2000" b="1" dirty="0">
                <a:latin typeface="黑体" panose="02010609060101010101" pitchFamily="49" charset="-122"/>
                <a:ea typeface="黑体" panose="02010609060101010101" pitchFamily="49" charset="-122"/>
              </a:rPr>
              <a:t>大多数时序电路状态发生变化的时间由</a:t>
            </a:r>
            <a:r>
              <a:rPr lang="zh-CN" altLang="en-US" sz="2000" b="1" dirty="0">
                <a:solidFill>
                  <a:srgbClr val="C00000"/>
                </a:solidFill>
                <a:latin typeface="黑体" panose="02010609060101010101" pitchFamily="49" charset="-122"/>
                <a:ea typeface="黑体" panose="02010609060101010101" pitchFamily="49" charset="-122"/>
              </a:rPr>
              <a:t>时钟信号</a:t>
            </a:r>
            <a:r>
              <a:rPr lang="en-US" altLang="zh-CN" sz="2000" b="1" dirty="0">
                <a:solidFill>
                  <a:srgbClr val="C00000"/>
                </a:solidFill>
                <a:latin typeface="黑体" panose="02010609060101010101" pitchFamily="49" charset="-122"/>
                <a:ea typeface="黑体" panose="02010609060101010101" pitchFamily="49" charset="-122"/>
              </a:rPr>
              <a:t>CLOCK</a:t>
            </a:r>
            <a:r>
              <a:rPr lang="zh-CN" altLang="en-US" sz="2000" b="1" dirty="0">
                <a:latin typeface="黑体" panose="02010609060101010101" pitchFamily="49" charset="-122"/>
                <a:ea typeface="黑体" panose="02010609060101010101" pitchFamily="49" charset="-122"/>
              </a:rPr>
              <a:t>决定</a:t>
            </a:r>
            <a:endParaRPr lang="en-US" altLang="zh-CN" sz="2000" b="1" dirty="0">
              <a:latin typeface="黑体" panose="02010609060101010101" pitchFamily="49" charset="-122"/>
              <a:ea typeface="黑体" panose="02010609060101010101" pitchFamily="49" charset="-122"/>
            </a:endParaRPr>
          </a:p>
          <a:p>
            <a:pPr marL="1025525" lvl="2" indent="-266700">
              <a:spcBef>
                <a:spcPts val="600"/>
              </a:spcBef>
              <a:buFont typeface="Arial" panose="020B0604020202020204" pitchFamily="34" charset="0"/>
              <a:buChar char="•"/>
            </a:pPr>
            <a:r>
              <a:rPr lang="zh-CN" altLang="en-US" sz="2000" b="1" dirty="0">
                <a:latin typeface="黑体" panose="02010609060101010101" pitchFamily="49" charset="-122"/>
                <a:ea typeface="黑体" panose="02010609060101010101" pitchFamily="49" charset="-122"/>
              </a:rPr>
              <a:t>状态在时钟信号</a:t>
            </a:r>
            <a:r>
              <a:rPr lang="zh-CN" altLang="en-US" sz="2000" b="1" dirty="0">
                <a:solidFill>
                  <a:srgbClr val="C00000"/>
                </a:solidFill>
                <a:latin typeface="黑体" panose="02010609060101010101" pitchFamily="49" charset="-122"/>
                <a:ea typeface="黑体" panose="02010609060101010101" pitchFamily="49" charset="-122"/>
              </a:rPr>
              <a:t>上升沿</a:t>
            </a:r>
            <a:r>
              <a:rPr lang="zh-CN" altLang="en-US" sz="2000" b="1" dirty="0">
                <a:latin typeface="黑体" panose="02010609060101010101" pitchFamily="49" charset="-122"/>
                <a:ea typeface="黑体" panose="02010609060101010101" pitchFamily="49" charset="-122"/>
              </a:rPr>
              <a:t>变化，称时钟信号</a:t>
            </a:r>
            <a:r>
              <a:rPr lang="zh-CN" altLang="en-US" sz="2000" b="1" dirty="0">
                <a:solidFill>
                  <a:srgbClr val="C00000"/>
                </a:solidFill>
                <a:latin typeface="黑体" panose="02010609060101010101" pitchFamily="49" charset="-122"/>
                <a:ea typeface="黑体" panose="02010609060101010101" pitchFamily="49" charset="-122"/>
              </a:rPr>
              <a:t>高电平有效</a:t>
            </a:r>
            <a:endParaRPr lang="en-US" altLang="zh-CN" sz="2000" b="1" dirty="0">
              <a:solidFill>
                <a:srgbClr val="C00000"/>
              </a:solidFill>
              <a:latin typeface="黑体" panose="02010609060101010101" pitchFamily="49" charset="-122"/>
              <a:ea typeface="黑体" panose="02010609060101010101" pitchFamily="49" charset="-122"/>
            </a:endParaRPr>
          </a:p>
          <a:p>
            <a:pPr marL="1025525" lvl="2" indent="-266700">
              <a:spcBef>
                <a:spcPts val="600"/>
              </a:spcBef>
              <a:buFont typeface="Arial" panose="020B0604020202020204" pitchFamily="34" charset="0"/>
              <a:buChar char="•"/>
            </a:pPr>
            <a:r>
              <a:rPr lang="zh-CN" altLang="en-US" sz="2000" b="1" dirty="0">
                <a:latin typeface="黑体" panose="02010609060101010101" pitchFamily="49" charset="-122"/>
                <a:ea typeface="黑体" panose="02010609060101010101" pitchFamily="49" charset="-122"/>
              </a:rPr>
              <a:t>状态在时钟信号</a:t>
            </a:r>
            <a:r>
              <a:rPr lang="zh-CN" altLang="en-US" sz="2000" b="1" dirty="0">
                <a:solidFill>
                  <a:srgbClr val="C00000"/>
                </a:solidFill>
                <a:latin typeface="黑体" panose="02010609060101010101" pitchFamily="49" charset="-122"/>
                <a:ea typeface="黑体" panose="02010609060101010101" pitchFamily="49" charset="-122"/>
              </a:rPr>
              <a:t>下降沿</a:t>
            </a:r>
            <a:r>
              <a:rPr lang="zh-CN" altLang="en-US" sz="2000" b="1" dirty="0">
                <a:latin typeface="黑体" panose="02010609060101010101" pitchFamily="49" charset="-122"/>
                <a:ea typeface="黑体" panose="02010609060101010101" pitchFamily="49" charset="-122"/>
              </a:rPr>
              <a:t>变化，称时钟信号</a:t>
            </a:r>
            <a:r>
              <a:rPr lang="zh-CN" altLang="en-US" sz="2000" b="1" dirty="0">
                <a:solidFill>
                  <a:srgbClr val="C00000"/>
                </a:solidFill>
                <a:latin typeface="黑体" panose="02010609060101010101" pitchFamily="49" charset="-122"/>
                <a:ea typeface="黑体" panose="02010609060101010101" pitchFamily="49" charset="-122"/>
              </a:rPr>
              <a:t>低电平有效</a:t>
            </a:r>
            <a:endParaRPr lang="en-US" altLang="zh-CN" sz="2000" b="1" dirty="0">
              <a:solidFill>
                <a:srgbClr val="C00000"/>
              </a:solidFill>
              <a:latin typeface="黑体" panose="02010609060101010101" pitchFamily="49" charset="-122"/>
              <a:ea typeface="黑体" panose="02010609060101010101" pitchFamily="49" charset="-122"/>
            </a:endParaRPr>
          </a:p>
        </p:txBody>
      </p:sp>
      <p:sp>
        <p:nvSpPr>
          <p:cNvPr id="8" name="Text Box 4"/>
          <p:cNvSpPr txBox="1"/>
          <p:nvPr/>
        </p:nvSpPr>
        <p:spPr>
          <a:xfrm>
            <a:off x="685800" y="2106613"/>
            <a:ext cx="7994650" cy="1423987"/>
          </a:xfrm>
          <a:prstGeom prst="rect">
            <a:avLst/>
          </a:prstGeom>
          <a:noFill/>
          <a:ln w="9525">
            <a:noFill/>
          </a:ln>
        </p:spPr>
        <p:txBody>
          <a:bodyPr>
            <a:spAutoFit/>
          </a:bodyPr>
          <a:p>
            <a:pPr>
              <a:lnSpc>
                <a:spcPct val="125000"/>
              </a:lnSpc>
              <a:spcBef>
                <a:spcPct val="50000"/>
              </a:spcBef>
            </a:pPr>
            <a:r>
              <a:rPr lang="zh-CN" altLang="en-US" b="1" dirty="0">
                <a:latin typeface="黑体" panose="02010609060101010101" pitchFamily="49" charset="-122"/>
                <a:ea typeface="黑体" panose="02010609060101010101" pitchFamily="49" charset="-122"/>
              </a:rPr>
              <a:t>触发器</a:t>
            </a:r>
            <a:endParaRPr lang="en-US" altLang="zh-CN" b="1" dirty="0">
              <a:latin typeface="黑体" panose="02010609060101010101" pitchFamily="49" charset="-122"/>
              <a:ea typeface="黑体" panose="02010609060101010101" pitchFamily="49" charset="-122"/>
            </a:endParaRPr>
          </a:p>
          <a:p>
            <a:pPr marL="625475" lvl="1" indent="-266700">
              <a:lnSpc>
                <a:spcPct val="125000"/>
              </a:lnSpc>
              <a:spcBef>
                <a:spcPct val="50000"/>
              </a:spcBef>
              <a:buFont typeface="Arial" panose="020B0604020202020204" pitchFamily="34" charset="0"/>
              <a:buChar char="•"/>
            </a:pPr>
            <a:r>
              <a:rPr lang="zh-CN" altLang="en-US" sz="2000" b="1" dirty="0">
                <a:solidFill>
                  <a:srgbClr val="C00000"/>
                </a:solidFill>
                <a:latin typeface="黑体" panose="02010609060101010101" pitchFamily="49" charset="-122"/>
                <a:ea typeface="黑体" panose="02010609060101010101" pitchFamily="49" charset="-122"/>
              </a:rPr>
              <a:t>大多时序电路和几乎所有的状态机</a:t>
            </a:r>
            <a:r>
              <a:rPr lang="zh-CN" altLang="en-US" sz="2000" b="1" dirty="0">
                <a:latin typeface="黑体" panose="02010609060101010101" pitchFamily="49" charset="-122"/>
                <a:ea typeface="黑体" panose="02010609060101010101" pitchFamily="49" charset="-122"/>
              </a:rPr>
              <a:t>都会使用</a:t>
            </a:r>
            <a:r>
              <a:rPr lang="zh-CN" altLang="en-US" sz="2000" b="1" dirty="0">
                <a:solidFill>
                  <a:srgbClr val="C00000"/>
                </a:solidFill>
                <a:latin typeface="黑体" panose="02010609060101010101" pitchFamily="49" charset="-122"/>
                <a:ea typeface="黑体" panose="02010609060101010101" pitchFamily="49" charset="-122"/>
              </a:rPr>
              <a:t>边沿触发的</a:t>
            </a:r>
            <a:r>
              <a:rPr lang="en-US" altLang="zh-CN" sz="2000" b="1" dirty="0">
                <a:solidFill>
                  <a:srgbClr val="C00000"/>
                </a:solidFill>
                <a:latin typeface="黑体" panose="02010609060101010101" pitchFamily="49" charset="-122"/>
                <a:ea typeface="黑体" panose="02010609060101010101" pitchFamily="49" charset="-122"/>
              </a:rPr>
              <a:t>D</a:t>
            </a:r>
            <a:r>
              <a:rPr lang="zh-CN" altLang="en-US" sz="2000" b="1" dirty="0">
                <a:solidFill>
                  <a:srgbClr val="C00000"/>
                </a:solidFill>
                <a:latin typeface="黑体" panose="02010609060101010101" pitchFamily="49" charset="-122"/>
                <a:ea typeface="黑体" panose="02010609060101010101" pitchFamily="49" charset="-122"/>
              </a:rPr>
              <a:t>触发器</a:t>
            </a:r>
            <a:r>
              <a:rPr lang="zh-CN" altLang="en-US" sz="2000" b="1" dirty="0">
                <a:latin typeface="黑体" panose="02010609060101010101" pitchFamily="49" charset="-122"/>
                <a:ea typeface="黑体" panose="02010609060101010101" pitchFamily="49" charset="-122"/>
              </a:rPr>
              <a:t>存储状态变量</a:t>
            </a:r>
            <a:endParaRPr lang="en-US" altLang="zh-CN" sz="2000" b="1" dirty="0">
              <a:latin typeface="黑体" panose="02010609060101010101" pitchFamily="49" charset="-122"/>
              <a:ea typeface="黑体" panose="02010609060101010101" pitchFamily="49" charset="-122"/>
            </a:endParaRPr>
          </a:p>
        </p:txBody>
      </p:sp>
      <p:pic>
        <p:nvPicPr>
          <p:cNvPr id="2" name="Picture 2" descr="Part ay. The symbol for a D flip flop is a block. The block has inputs D and C L K from top to bottom on the left side, with a triangle at C L K, and it has outputs Q and   Q with an inversion bubble from top to bottom on the right side. The output from Q with the inversion bubble is Q N. Part b. A table has columns for the following values from left to right. D, C L K, Q, Q N. the row entries are as follows. Row 1. 0, low to high, 0, 1. Row 2. 1, low to high, 1, 0. Row 3. x, 0, last Q, last Q N. Row 4. x, 1, last Q, last Q N."/>
          <p:cNvPicPr>
            <a:picLocks noChangeAspect="1"/>
          </p:cNvPicPr>
          <p:nvPr/>
        </p:nvPicPr>
        <p:blipFill>
          <a:blip r:embed="rId1"/>
          <a:stretch>
            <a:fillRect/>
          </a:stretch>
        </p:blipFill>
        <p:spPr>
          <a:xfrm>
            <a:off x="2700338" y="3530600"/>
            <a:ext cx="4289425" cy="1360488"/>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Text Box 2"/>
          <p:cNvSpPr txBox="1"/>
          <p:nvPr/>
        </p:nvSpPr>
        <p:spPr>
          <a:xfrm>
            <a:off x="728663" y="425450"/>
            <a:ext cx="4635500" cy="400050"/>
          </a:xfrm>
          <a:prstGeom prst="rect">
            <a:avLst/>
          </a:prstGeom>
          <a:noFill/>
          <a:ln w="9525">
            <a:noFill/>
          </a:ln>
        </p:spPr>
        <p:txBody>
          <a:bodyPr>
            <a:spAutoFit/>
          </a:bodyPr>
          <a:p>
            <a:pPr>
              <a:spcBef>
                <a:spcPct val="50000"/>
              </a:spcBef>
            </a:pPr>
            <a:r>
              <a:rPr lang="en-US" altLang="zh-CN" sz="2000" b="1" dirty="0">
                <a:solidFill>
                  <a:schemeClr val="bg1"/>
                </a:solidFill>
                <a:latin typeface="黑体" panose="02010609060101010101" pitchFamily="49" charset="-122"/>
                <a:ea typeface="黑体" panose="02010609060101010101" pitchFamily="49" charset="-122"/>
              </a:rPr>
              <a:t>⑥ </a:t>
            </a:r>
            <a:r>
              <a:rPr lang="zh-CN" altLang="en-US" sz="2000" b="1" dirty="0">
                <a:solidFill>
                  <a:schemeClr val="bg1"/>
                </a:solidFill>
                <a:latin typeface="黑体" panose="02010609060101010101" pitchFamily="49" charset="-122"/>
                <a:ea typeface="黑体" panose="02010609060101010101" pitchFamily="49" charset="-122"/>
              </a:rPr>
              <a:t>确定原始状态表的最小闭合覆盖集</a:t>
            </a:r>
            <a:endParaRPr lang="zh-CN" altLang="en-US" sz="2000" b="1" dirty="0">
              <a:solidFill>
                <a:schemeClr val="bg1"/>
              </a:solidFill>
              <a:latin typeface="黑体" panose="02010609060101010101" pitchFamily="49" charset="-122"/>
              <a:ea typeface="黑体" panose="02010609060101010101" pitchFamily="49" charset="-122"/>
            </a:endParaRPr>
          </a:p>
        </p:txBody>
      </p:sp>
      <p:grpSp>
        <p:nvGrpSpPr>
          <p:cNvPr id="9" name="组合 8"/>
          <p:cNvGrpSpPr/>
          <p:nvPr/>
        </p:nvGrpSpPr>
        <p:grpSpPr>
          <a:xfrm>
            <a:off x="714375" y="854075"/>
            <a:ext cx="6329363" cy="2216150"/>
            <a:chOff x="1285852" y="1214428"/>
            <a:chExt cx="6329378" cy="2215991"/>
          </a:xfrm>
        </p:grpSpPr>
        <p:sp>
          <p:nvSpPr>
            <p:cNvPr id="522243" name="Text Box 3"/>
            <p:cNvSpPr txBox="1">
              <a:spLocks noChangeArrowheads="1"/>
            </p:cNvSpPr>
            <p:nvPr/>
          </p:nvSpPr>
          <p:spPr bwMode="auto">
            <a:xfrm>
              <a:off x="1285852" y="1214428"/>
              <a:ext cx="6329378" cy="2215991"/>
            </a:xfrm>
            <a:prstGeom prst="rect">
              <a:avLst/>
            </a:prstGeom>
            <a:noFill/>
            <a:ln w="9525">
              <a:noFill/>
              <a:miter lim="800000"/>
            </a:ln>
            <a:effectLst/>
          </p:spPr>
          <p:txBody>
            <a:bodyPr>
              <a:spAutoFit/>
            </a:bodyPr>
            <a:lstStyle/>
            <a:p>
              <a:pPr marL="457200" marR="0" indent="-457200" defTabSz="914400">
                <a:spcBef>
                  <a:spcPct val="50000"/>
                </a:spcBef>
                <a:buClrTx/>
                <a:buSzTx/>
                <a:buFontTx/>
                <a:defRPr/>
              </a:pPr>
              <a:r>
                <a:rPr kumimoji="1" lang="zh-CN" altLang="en-US" sz="1600" b="1" kern="1200" cap="none" spc="0" normalizeH="0" baseline="0" noProof="0" dirty="0">
                  <a:latin typeface="+mj-lt"/>
                  <a:ea typeface="黑体" panose="02010609060101010101" pitchFamily="49" charset="-122"/>
                  <a:cs typeface="+mn-cs"/>
                </a:rPr>
                <a:t>                      </a:t>
              </a:r>
              <a:r>
                <a:rPr kumimoji="1" lang="zh-CN" altLang="en-US" sz="1800" b="1" kern="1200" cap="none" spc="0" normalizeH="0" baseline="0" noProof="0" dirty="0">
                  <a:solidFill>
                    <a:srgbClr val="C00000"/>
                  </a:solidFill>
                  <a:latin typeface="+mj-lt"/>
                  <a:ea typeface="黑体" panose="02010609060101010101" pitchFamily="49" charset="-122"/>
                  <a:cs typeface="+mn-cs"/>
                </a:rPr>
                <a:t>最小闭合覆盖集应满足的三个条件</a:t>
              </a:r>
              <a:endParaRPr kumimoji="1" lang="zh-CN" altLang="en-US" sz="1800" b="1" kern="1200" cap="none" spc="0" normalizeH="0" baseline="0" noProof="0" dirty="0">
                <a:solidFill>
                  <a:srgbClr val="C00000"/>
                </a:solidFill>
                <a:latin typeface="+mj-lt"/>
                <a:ea typeface="黑体" panose="02010609060101010101" pitchFamily="49" charset="-122"/>
                <a:cs typeface="+mn-cs"/>
              </a:endParaRPr>
            </a:p>
            <a:p>
              <a:pPr marL="271780" marR="0" indent="-271780" defTabSz="914400">
                <a:spcBef>
                  <a:spcPct val="50000"/>
                </a:spcBef>
                <a:buClrTx/>
                <a:buSzTx/>
                <a:buFontTx/>
                <a:defRPr/>
              </a:pPr>
              <a:r>
                <a:rPr kumimoji="1" lang="en-US" altLang="zh-CN" sz="1600" b="1" kern="1200" cap="none" spc="0" normalizeH="0" baseline="0" noProof="0" dirty="0">
                  <a:latin typeface="+mj-lt"/>
                  <a:ea typeface="黑体" panose="02010609060101010101" pitchFamily="49" charset="-122"/>
                  <a:cs typeface="+mn-cs"/>
                </a:rPr>
                <a:t>1. </a:t>
              </a:r>
              <a:r>
                <a:rPr kumimoji="1" lang="zh-CN" altLang="en-US" sz="1600" b="1" kern="1200" cap="none" spc="0" normalizeH="0" baseline="0" noProof="0" dirty="0">
                  <a:latin typeface="+mj-lt"/>
                  <a:ea typeface="黑体" panose="02010609060101010101" pitchFamily="49" charset="-122"/>
                  <a:cs typeface="+mn-cs"/>
                </a:rPr>
                <a:t>满足覆盖性：覆盖全部原始状态</a:t>
              </a:r>
              <a:r>
                <a:rPr kumimoji="1" lang="en-US" altLang="zh-CN" sz="1600" b="1" kern="1200" cap="none" spc="0" normalizeH="0" baseline="0" noProof="0" dirty="0">
                  <a:latin typeface="+mj-lt"/>
                  <a:ea typeface="黑体" panose="02010609060101010101" pitchFamily="49" charset="-122"/>
                  <a:cs typeface="+mn-cs"/>
                </a:rPr>
                <a:t>, </a:t>
              </a:r>
              <a:r>
                <a:rPr kumimoji="1" lang="zh-CN" altLang="en-US" sz="1600" b="1" kern="1200" cap="none" spc="0" normalizeH="0" baseline="0" noProof="0" dirty="0">
                  <a:latin typeface="+mj-lt"/>
                  <a:ea typeface="黑体" panose="02010609060101010101" pitchFamily="49" charset="-122"/>
                  <a:cs typeface="+mn-cs"/>
                </a:rPr>
                <a:t>不得遗漏</a:t>
              </a:r>
              <a:r>
                <a:rPr kumimoji="1" lang="en-US" altLang="zh-CN" sz="1600" b="1" kern="1200" cap="none" spc="0" normalizeH="0" baseline="0" noProof="0" dirty="0">
                  <a:latin typeface="+mj-lt"/>
                  <a:ea typeface="黑体" panose="02010609060101010101" pitchFamily="49" charset="-122"/>
                  <a:cs typeface="+mn-cs"/>
                </a:rPr>
                <a:t>, </a:t>
              </a:r>
              <a:r>
                <a:rPr kumimoji="1" lang="zh-CN" altLang="en-US" sz="1600" b="1" kern="1200" cap="none" spc="0" normalizeH="0" baseline="0" noProof="0" dirty="0">
                  <a:latin typeface="+mj-lt"/>
                  <a:ea typeface="黑体" panose="02010609060101010101" pitchFamily="49" charset="-122"/>
                  <a:cs typeface="+mn-cs"/>
                </a:rPr>
                <a:t>即原始状态中的每个状态至少包含于该集的一个相容类（或最大相容类）</a:t>
              </a:r>
              <a:endParaRPr kumimoji="1" lang="zh-CN" altLang="en-US" sz="1600" b="1" kern="1200" cap="none" spc="0" normalizeH="0" baseline="0" noProof="0" dirty="0">
                <a:latin typeface="+mj-lt"/>
                <a:ea typeface="黑体" panose="02010609060101010101" pitchFamily="49" charset="-122"/>
                <a:cs typeface="+mn-cs"/>
              </a:endParaRPr>
            </a:p>
            <a:p>
              <a:pPr marL="271780" marR="0" indent="-271780" defTabSz="914400">
                <a:spcBef>
                  <a:spcPct val="50000"/>
                </a:spcBef>
                <a:buClrTx/>
                <a:buSzTx/>
                <a:buFontTx/>
                <a:defRPr/>
              </a:pPr>
              <a:r>
                <a:rPr kumimoji="1" lang="en-US" altLang="zh-CN" sz="1600" b="1" kern="1200" cap="none" spc="0" normalizeH="0" baseline="0" noProof="0" dirty="0">
                  <a:latin typeface="+mj-lt"/>
                  <a:ea typeface="黑体" panose="02010609060101010101" pitchFamily="49" charset="-122"/>
                  <a:cs typeface="+mn-cs"/>
                </a:rPr>
                <a:t>2. </a:t>
              </a:r>
              <a:r>
                <a:rPr kumimoji="1" lang="zh-CN" altLang="en-US" sz="1600" b="1" kern="1200" cap="none" spc="0" normalizeH="0" baseline="0" noProof="0" dirty="0">
                  <a:latin typeface="+mj-lt"/>
                  <a:ea typeface="黑体" panose="02010609060101010101" pitchFamily="49" charset="-122"/>
                  <a:cs typeface="+mn-cs"/>
                </a:rPr>
                <a:t>满足闭合性：该集的任一个相容类（或最大相容类）在任何输入下所产生的次态应属于该集的某个相容类（或最大相容类）</a:t>
              </a:r>
              <a:endParaRPr kumimoji="1" lang="zh-CN" altLang="en-US" sz="1600" b="1" kern="1200" cap="none" spc="0" normalizeH="0" baseline="0" noProof="0" dirty="0">
                <a:latin typeface="+mj-lt"/>
                <a:ea typeface="黑体" panose="02010609060101010101" pitchFamily="49" charset="-122"/>
                <a:cs typeface="+mn-cs"/>
              </a:endParaRPr>
            </a:p>
            <a:p>
              <a:pPr marL="271780" marR="0" indent="-271780" defTabSz="914400">
                <a:spcBef>
                  <a:spcPct val="50000"/>
                </a:spcBef>
                <a:buClrTx/>
                <a:buSzTx/>
                <a:buFontTx/>
                <a:defRPr/>
              </a:pPr>
              <a:r>
                <a:rPr kumimoji="1" lang="en-US" altLang="zh-CN" sz="1600" b="1" kern="1200" cap="none" spc="0" normalizeH="0" baseline="0" noProof="0" dirty="0">
                  <a:latin typeface="+mj-lt"/>
                  <a:ea typeface="黑体" panose="02010609060101010101" pitchFamily="49" charset="-122"/>
                  <a:cs typeface="+mn-cs"/>
                </a:rPr>
                <a:t>3. </a:t>
              </a:r>
              <a:r>
                <a:rPr kumimoji="1" lang="zh-CN" altLang="en-US" sz="1600" b="1" kern="1200" cap="none" spc="0" normalizeH="0" baseline="0" noProof="0" dirty="0">
                  <a:latin typeface="+mj-lt"/>
                  <a:ea typeface="黑体" panose="02010609060101010101" pitchFamily="49" charset="-122"/>
                  <a:cs typeface="+mn-cs"/>
                </a:rPr>
                <a:t>满足最小性：在满足上述两个要求的前提下，该集的相容类（或最大相容类）应为最少</a:t>
              </a:r>
              <a:endParaRPr kumimoji="1" lang="zh-CN" altLang="en-US" sz="1600" b="1" kern="1200" cap="none" spc="0" normalizeH="0" baseline="0" noProof="0" dirty="0">
                <a:latin typeface="+mj-lt"/>
                <a:ea typeface="黑体" panose="02010609060101010101" pitchFamily="49" charset="-122"/>
                <a:cs typeface="+mn-cs"/>
              </a:endParaRPr>
            </a:p>
          </p:txBody>
        </p:sp>
        <p:sp>
          <p:nvSpPr>
            <p:cNvPr id="8" name="圆角矩形 248"/>
            <p:cNvSpPr>
              <a:spLocks noChangeArrowheads="1"/>
            </p:cNvSpPr>
            <p:nvPr/>
          </p:nvSpPr>
          <p:spPr bwMode="auto">
            <a:xfrm>
              <a:off x="1285852" y="1571590"/>
              <a:ext cx="6215078" cy="1857242"/>
            </a:xfrm>
            <a:prstGeom prst="roundRect">
              <a:avLst>
                <a:gd name="adj" fmla="val 16667"/>
              </a:avLst>
            </a:prstGeom>
            <a:noFill/>
            <a:ln w="19050" algn="ctr">
              <a:solidFill>
                <a:schemeClr val="accent1">
                  <a:lumMod val="50000"/>
                </a:schemeClr>
              </a:solidFill>
              <a:prstDash val="sysDash"/>
              <a:round/>
            </a:ln>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aphicFrame>
        <p:nvGraphicFramePr>
          <p:cNvPr id="10" name="表格 9"/>
          <p:cNvGraphicFramePr>
            <a:graphicFrameLocks noGrp="1"/>
          </p:cNvGraphicFramePr>
          <p:nvPr/>
        </p:nvGraphicFramePr>
        <p:xfrm>
          <a:off x="7092950" y="1274763"/>
          <a:ext cx="1800225" cy="1800225"/>
        </p:xfrm>
        <a:graphic>
          <a:graphicData uri="http://schemas.openxmlformats.org/drawingml/2006/table">
            <a:tbl>
              <a:tblPr firstRow="1" bandRow="1">
                <a:tableStyleId>{D7AC3CCA-C797-4891-BE02-D94E43425B78}</a:tableStyleId>
              </a:tblPr>
              <a:tblGrid>
                <a:gridCol w="490971"/>
                <a:gridCol w="654627"/>
                <a:gridCol w="654627"/>
              </a:tblGrid>
              <a:tr h="257175">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kern="1200" baseline="0" dirty="0">
                          <a:latin typeface="黑体" panose="02010609060101010101" pitchFamily="49" charset="-122"/>
                          <a:ea typeface="黑体" panose="02010609060101010101" pitchFamily="49" charset="-122"/>
                        </a:rPr>
                        <a:t>现态</a:t>
                      </a:r>
                      <a:endParaRPr lang="zh-CN" altLang="en-US" sz="1600" b="1" kern="1200" baseline="0" dirty="0">
                        <a:solidFill>
                          <a:schemeClr val="bg2"/>
                        </a:solidFill>
                        <a:latin typeface="黑体" panose="02010609060101010101" pitchFamily="49" charset="-122"/>
                        <a:ea typeface="黑体" panose="02010609060101010101" pitchFamily="49" charset="-122"/>
                        <a:cs typeface="+mn-cs"/>
                      </a:endParaRPr>
                    </a:p>
                  </a:txBody>
                  <a:tcPr marL="0" marR="0" marT="0" marB="0" anchor="ctr" anchorCtr="1">
                    <a:lnB w="12700" cap="flat" cmpd="sng" algn="ctr">
                      <a:noFill/>
                      <a:prstDash val="solid"/>
                      <a:round/>
                      <a:headEnd type="none" w="med" len="med"/>
                      <a:tailEnd type="none" w="med" len="med"/>
                    </a:lnB>
                    <a:solidFill>
                      <a:srgbClr val="FFFF00"/>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kern="1200" dirty="0">
                          <a:latin typeface="+mj-lt"/>
                        </a:rPr>
                        <a:t>Q</a:t>
                      </a:r>
                      <a:r>
                        <a:rPr lang="en-US" altLang="zh-CN" sz="1600" kern="1200" baseline="30000" dirty="0">
                          <a:latin typeface="+mj-lt"/>
                        </a:rPr>
                        <a:t>n+1</a:t>
                      </a:r>
                      <a:r>
                        <a:rPr lang="en-US" altLang="zh-CN" sz="1600" kern="1200" baseline="0" dirty="0">
                          <a:latin typeface="+mj-lt"/>
                        </a:rPr>
                        <a:t>/ </a:t>
                      </a:r>
                      <a:r>
                        <a:rPr lang="en-US" altLang="zh-CN" sz="1600" kern="1200" baseline="0" dirty="0">
                          <a:solidFill>
                            <a:srgbClr val="C00000"/>
                          </a:solidFill>
                          <a:latin typeface="+mj-lt"/>
                        </a:rPr>
                        <a:t>Z</a:t>
                      </a:r>
                      <a:endParaRPr lang="zh-CN" altLang="en-US" sz="1600" b="1" kern="1200" baseline="0" dirty="0">
                        <a:solidFill>
                          <a:srgbClr val="C00000"/>
                        </a:solidFill>
                        <a:latin typeface="+mj-lt"/>
                        <a:ea typeface="+mn-ea"/>
                        <a:cs typeface="+mn-cs"/>
                      </a:endParaRPr>
                    </a:p>
                  </a:txBody>
                  <a:tcPr marL="0" marR="0" marT="0" marB="0" anchor="ctr" anchorCtr="1">
                    <a:solidFill>
                      <a:srgbClr val="FFFF00"/>
                    </a:solidFill>
                  </a:tcPr>
                </a:tc>
                <a:tc hMerge="1">
                  <a:tcPr>
                    <a:solidFill>
                      <a:schemeClr val="bg1">
                        <a:lumMod val="20000"/>
                        <a:lumOff val="80000"/>
                      </a:schemeClr>
                    </a:solidFill>
                  </a:tcPr>
                </a:tc>
              </a:tr>
              <a:tr h="257175">
                <a:tc>
                  <a:txBody>
                    <a:bodyPr/>
                    <a:lstStyle/>
                    <a:p>
                      <a:pPr algn="ctr"/>
                      <a:r>
                        <a:rPr lang="en-US" altLang="zh-CN" sz="1600" b="1" dirty="0" err="1">
                          <a:latin typeface="+mj-lt"/>
                        </a:rPr>
                        <a:t>Q</a:t>
                      </a:r>
                      <a:r>
                        <a:rPr lang="en-US" altLang="zh-CN" sz="1600" b="1" baseline="30000" dirty="0" err="1">
                          <a:latin typeface="+mj-lt"/>
                        </a:rPr>
                        <a:t>n</a:t>
                      </a:r>
                      <a:endParaRPr lang="zh-CN" altLang="en-US" sz="1600" b="1" baseline="30000" dirty="0">
                        <a:solidFill>
                          <a:schemeClr val="bg2"/>
                        </a:solidFill>
                        <a:latin typeface="+mj-lt"/>
                      </a:endParaRPr>
                    </a:p>
                  </a:txBody>
                  <a:tcPr marL="0" marR="0" marT="0" marB="0">
                    <a:lnT w="12700" cap="flat" cmpd="sng" algn="ctr">
                      <a:noFill/>
                      <a:prstDash val="solid"/>
                      <a:round/>
                      <a:headEnd type="none" w="med" len="med"/>
                      <a:tailEnd type="none" w="med" len="med"/>
                    </a:lnT>
                    <a:solidFill>
                      <a:srgbClr val="FFFF00"/>
                    </a:solidFill>
                  </a:tcPr>
                </a:tc>
                <a:tc>
                  <a:txBody>
                    <a:bodyPr/>
                    <a:lstStyle/>
                    <a:p>
                      <a:pPr algn="ctr"/>
                      <a:r>
                        <a:rPr lang="en-US" altLang="zh-CN" sz="1600" b="1" dirty="0">
                          <a:solidFill>
                            <a:srgbClr val="0000CC"/>
                          </a:solidFill>
                          <a:latin typeface="+mj-lt"/>
                        </a:rPr>
                        <a:t>X=0</a:t>
                      </a:r>
                      <a:endParaRPr lang="zh-CN" altLang="en-US" sz="1600" b="1" baseline="30000" dirty="0">
                        <a:solidFill>
                          <a:srgbClr val="0000CC"/>
                        </a:solidFill>
                        <a:latin typeface="+mj-lt"/>
                      </a:endParaRPr>
                    </a:p>
                  </a:txBody>
                  <a:tcPr marL="0" marR="0" marT="0" marB="0">
                    <a:solidFill>
                      <a:srgbClr val="FFFF00"/>
                    </a:solidFill>
                  </a:tcPr>
                </a:tc>
                <a:tc>
                  <a:txBody>
                    <a:bodyPr/>
                    <a:lstStyle/>
                    <a:p>
                      <a:pPr algn="ctr"/>
                      <a:r>
                        <a:rPr lang="en-US" altLang="zh-CN" sz="1600" b="1" dirty="0">
                          <a:solidFill>
                            <a:srgbClr val="0000CC"/>
                          </a:solidFill>
                          <a:latin typeface="+mj-lt"/>
                        </a:rPr>
                        <a:t>X=1</a:t>
                      </a:r>
                      <a:endParaRPr lang="zh-CN" altLang="en-US" sz="1600" b="1" baseline="30000" dirty="0">
                        <a:solidFill>
                          <a:srgbClr val="0000CC"/>
                        </a:solidFill>
                        <a:latin typeface="+mj-lt"/>
                      </a:endParaRPr>
                    </a:p>
                  </a:txBody>
                  <a:tcPr marL="0" marR="0" marT="0" marB="0">
                    <a:solidFill>
                      <a:srgbClr val="FFFF00"/>
                    </a:solidFill>
                  </a:tcPr>
                </a:tc>
              </a:tr>
              <a:tr h="257175">
                <a:tc>
                  <a:txBody>
                    <a:bodyPr/>
                    <a:lstStyle/>
                    <a:p>
                      <a:pPr algn="ctr"/>
                      <a:r>
                        <a:rPr lang="en-US" altLang="zh-CN" sz="1600" b="1" dirty="0">
                          <a:solidFill>
                            <a:schemeClr val="bg2"/>
                          </a:solidFill>
                          <a:latin typeface="+mj-lt"/>
                        </a:rPr>
                        <a:t>a</a:t>
                      </a:r>
                      <a:endParaRPr lang="zh-CN" altLang="en-US" sz="16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b="1" kern="1200" dirty="0">
                          <a:solidFill>
                            <a:schemeClr val="bg2"/>
                          </a:solidFill>
                          <a:latin typeface="+mj-lt"/>
                          <a:ea typeface="+mn-ea"/>
                          <a:cs typeface="+mn-cs"/>
                        </a:rPr>
                        <a:t>a</a:t>
                      </a:r>
                      <a:r>
                        <a:rPr lang="en-US" altLang="zh-CN" sz="1600" b="1" kern="1200" baseline="-25000" dirty="0">
                          <a:solidFill>
                            <a:schemeClr val="bg2"/>
                          </a:solidFill>
                          <a:latin typeface="+mj-lt"/>
                          <a:ea typeface="+mn-ea"/>
                          <a:cs typeface="+mn-cs"/>
                        </a:rPr>
                        <a:t> </a:t>
                      </a:r>
                      <a:r>
                        <a:rPr lang="en-US" altLang="zh-CN" sz="1600" b="1" dirty="0">
                          <a:latin typeface="+mj-lt"/>
                        </a:rPr>
                        <a:t>/ </a:t>
                      </a:r>
                      <a:r>
                        <a:rPr lang="en-US" altLang="zh-CN" sz="1600" b="1" dirty="0">
                          <a:solidFill>
                            <a:srgbClr val="C00000"/>
                          </a:solidFill>
                          <a:latin typeface="+mj-lt"/>
                        </a:rPr>
                        <a:t>X</a:t>
                      </a:r>
                      <a:endParaRPr lang="zh-CN" altLang="en-US" sz="1600" b="1" dirty="0">
                        <a:solidFill>
                          <a:srgbClr val="C00000"/>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b="1" kern="1200" dirty="0">
                          <a:solidFill>
                            <a:schemeClr val="bg2"/>
                          </a:solidFill>
                          <a:latin typeface="+mj-lt"/>
                          <a:ea typeface="+mn-ea"/>
                          <a:cs typeface="+mn-cs"/>
                        </a:rPr>
                        <a:t>X</a:t>
                      </a:r>
                      <a:r>
                        <a:rPr lang="en-US" altLang="zh-CN" sz="1600" b="1" dirty="0">
                          <a:latin typeface="+mj-lt"/>
                        </a:rPr>
                        <a:t> / </a:t>
                      </a:r>
                      <a:r>
                        <a:rPr lang="en-US" altLang="zh-CN" sz="1600" b="1" dirty="0">
                          <a:solidFill>
                            <a:srgbClr val="C00000"/>
                          </a:solidFill>
                          <a:latin typeface="+mj-lt"/>
                        </a:rPr>
                        <a:t>X</a:t>
                      </a:r>
                      <a:endParaRPr lang="zh-CN" altLang="en-US" sz="1600" b="1" kern="1200" dirty="0">
                        <a:solidFill>
                          <a:srgbClr val="C00000"/>
                        </a:solidFill>
                        <a:latin typeface="+mj-lt"/>
                        <a:ea typeface="+mn-ea"/>
                        <a:cs typeface="+mn-cs"/>
                      </a:endParaRPr>
                    </a:p>
                  </a:txBody>
                  <a:tcPr marL="0" marR="0" marT="0" marB="0" anchor="ctr" anchorCtr="1">
                    <a:noFill/>
                  </a:tcPr>
                </a:tc>
              </a:tr>
              <a:tr h="257175">
                <a:tc>
                  <a:txBody>
                    <a:bodyPr/>
                    <a:lstStyle/>
                    <a:p>
                      <a:pPr algn="ctr"/>
                      <a:r>
                        <a:rPr lang="en-US" altLang="zh-CN" sz="1600" b="1" dirty="0">
                          <a:solidFill>
                            <a:schemeClr val="bg2"/>
                          </a:solidFill>
                          <a:latin typeface="+mj-lt"/>
                        </a:rPr>
                        <a:t>b</a:t>
                      </a:r>
                      <a:endParaRPr lang="zh-CN" altLang="en-US" sz="16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b="1" kern="1200" dirty="0">
                          <a:solidFill>
                            <a:schemeClr val="bg2"/>
                          </a:solidFill>
                          <a:latin typeface="+mj-lt"/>
                          <a:ea typeface="+mn-ea"/>
                          <a:cs typeface="+mn-cs"/>
                        </a:rPr>
                        <a:t>c</a:t>
                      </a:r>
                      <a:r>
                        <a:rPr lang="en-US" altLang="zh-CN" sz="1600" b="1" dirty="0">
                          <a:latin typeface="+mj-lt"/>
                        </a:rPr>
                        <a:t> / </a:t>
                      </a:r>
                      <a:r>
                        <a:rPr lang="en-US" altLang="zh-CN" sz="1600" b="1" kern="1200" dirty="0">
                          <a:solidFill>
                            <a:srgbClr val="C00000"/>
                          </a:solidFill>
                          <a:latin typeface="+mj-lt"/>
                          <a:ea typeface="+mn-ea"/>
                          <a:cs typeface="+mn-cs"/>
                        </a:rPr>
                        <a:t>1</a:t>
                      </a:r>
                      <a:endParaRPr lang="zh-CN" altLang="en-US" sz="16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b="1" kern="1200" dirty="0">
                          <a:solidFill>
                            <a:schemeClr val="bg2"/>
                          </a:solidFill>
                          <a:latin typeface="+mj-lt"/>
                          <a:ea typeface="+mn-ea"/>
                          <a:cs typeface="+mn-cs"/>
                        </a:rPr>
                        <a:t>b</a:t>
                      </a:r>
                      <a:r>
                        <a:rPr lang="en-US" altLang="zh-CN" sz="1600" b="1" kern="1200" baseline="-25000" dirty="0">
                          <a:solidFill>
                            <a:schemeClr val="bg2"/>
                          </a:solidFill>
                          <a:latin typeface="+mj-lt"/>
                          <a:ea typeface="+mn-ea"/>
                          <a:cs typeface="+mn-cs"/>
                        </a:rPr>
                        <a:t> </a:t>
                      </a:r>
                      <a:r>
                        <a:rPr lang="en-US" altLang="zh-CN" sz="1600" b="1" dirty="0">
                          <a:latin typeface="+mj-lt"/>
                        </a:rPr>
                        <a:t>/ </a:t>
                      </a:r>
                      <a:r>
                        <a:rPr lang="en-US" altLang="zh-CN" sz="1600" b="1" kern="1200" dirty="0">
                          <a:solidFill>
                            <a:srgbClr val="C00000"/>
                          </a:solidFill>
                          <a:latin typeface="+mj-lt"/>
                          <a:ea typeface="+mn-ea"/>
                          <a:cs typeface="+mn-cs"/>
                        </a:rPr>
                        <a:t>0</a:t>
                      </a:r>
                      <a:endParaRPr lang="zh-CN" altLang="en-US" sz="1600" b="1" kern="1200" dirty="0">
                        <a:solidFill>
                          <a:srgbClr val="C00000"/>
                        </a:solidFill>
                        <a:latin typeface="+mj-lt"/>
                        <a:ea typeface="+mn-ea"/>
                        <a:cs typeface="+mn-cs"/>
                      </a:endParaRPr>
                    </a:p>
                  </a:txBody>
                  <a:tcPr marL="0" marR="0" marT="0" marB="0" anchor="ctr" anchorCtr="1">
                    <a:noFill/>
                  </a:tcPr>
                </a:tc>
              </a:tr>
              <a:tr h="257175">
                <a:tc>
                  <a:txBody>
                    <a:bodyPr/>
                    <a:lstStyle/>
                    <a:p>
                      <a:pPr algn="ctr"/>
                      <a:r>
                        <a:rPr lang="en-US" altLang="zh-CN" sz="1600" b="1" dirty="0">
                          <a:solidFill>
                            <a:schemeClr val="bg2"/>
                          </a:solidFill>
                          <a:latin typeface="+mj-lt"/>
                        </a:rPr>
                        <a:t>c</a:t>
                      </a:r>
                      <a:endParaRPr lang="zh-CN" altLang="en-US" sz="16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b="1" kern="1200" dirty="0">
                          <a:solidFill>
                            <a:schemeClr val="bg2"/>
                          </a:solidFill>
                          <a:latin typeface="+mj-lt"/>
                          <a:ea typeface="+mn-ea"/>
                          <a:cs typeface="+mn-cs"/>
                        </a:rPr>
                        <a:t>d</a:t>
                      </a:r>
                      <a:r>
                        <a:rPr lang="en-US" altLang="zh-CN" sz="1600" b="1" kern="1200" baseline="-25000" dirty="0">
                          <a:solidFill>
                            <a:schemeClr val="bg2"/>
                          </a:solidFill>
                          <a:latin typeface="+mj-lt"/>
                          <a:ea typeface="+mn-ea"/>
                          <a:cs typeface="+mn-cs"/>
                        </a:rPr>
                        <a:t> </a:t>
                      </a:r>
                      <a:r>
                        <a:rPr lang="en-US" altLang="zh-CN" sz="1600" b="1" dirty="0">
                          <a:latin typeface="+mj-lt"/>
                        </a:rPr>
                        <a:t>/ </a:t>
                      </a:r>
                      <a:r>
                        <a:rPr lang="en-US" altLang="zh-CN" sz="1600" b="1" kern="1200" dirty="0">
                          <a:solidFill>
                            <a:srgbClr val="C00000"/>
                          </a:solidFill>
                          <a:latin typeface="+mj-lt"/>
                          <a:ea typeface="+mn-ea"/>
                          <a:cs typeface="+mn-cs"/>
                        </a:rPr>
                        <a:t>0</a:t>
                      </a:r>
                      <a:endParaRPr lang="zh-CN" altLang="en-US" sz="16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b="1" kern="1200" dirty="0">
                          <a:solidFill>
                            <a:schemeClr val="bg2"/>
                          </a:solidFill>
                          <a:latin typeface="+mj-lt"/>
                          <a:ea typeface="+mn-ea"/>
                          <a:cs typeface="+mn-cs"/>
                        </a:rPr>
                        <a:t>X</a:t>
                      </a:r>
                      <a:r>
                        <a:rPr lang="en-US" altLang="zh-CN" sz="1600" b="1" dirty="0">
                          <a:latin typeface="+mj-lt"/>
                        </a:rPr>
                        <a:t> / </a:t>
                      </a:r>
                      <a:r>
                        <a:rPr lang="en-US" altLang="zh-CN" sz="1600" b="1" kern="1200" dirty="0">
                          <a:solidFill>
                            <a:srgbClr val="C00000"/>
                          </a:solidFill>
                          <a:latin typeface="+mj-lt"/>
                          <a:ea typeface="+mn-ea"/>
                          <a:cs typeface="+mn-cs"/>
                        </a:rPr>
                        <a:t>1</a:t>
                      </a:r>
                      <a:endParaRPr lang="zh-CN" altLang="en-US" sz="1600" b="1" kern="1200" dirty="0">
                        <a:solidFill>
                          <a:srgbClr val="C00000"/>
                        </a:solidFill>
                        <a:latin typeface="+mj-lt"/>
                        <a:ea typeface="+mn-ea"/>
                        <a:cs typeface="+mn-cs"/>
                      </a:endParaRPr>
                    </a:p>
                  </a:txBody>
                  <a:tcPr marL="0" marR="0" marT="0" marB="0" anchor="ctr" anchorCtr="1">
                    <a:noFill/>
                  </a:tcPr>
                </a:tc>
              </a:tr>
              <a:tr h="257175">
                <a:tc>
                  <a:txBody>
                    <a:bodyPr/>
                    <a:lstStyle/>
                    <a:p>
                      <a:pPr algn="ctr"/>
                      <a:r>
                        <a:rPr lang="en-US" altLang="zh-CN" sz="1600" b="1" dirty="0">
                          <a:solidFill>
                            <a:schemeClr val="bg2"/>
                          </a:solidFill>
                          <a:latin typeface="+mj-lt"/>
                        </a:rPr>
                        <a:t>d</a:t>
                      </a:r>
                      <a:endParaRPr lang="zh-CN" altLang="en-US" sz="16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b="1" kern="1200" dirty="0">
                          <a:solidFill>
                            <a:schemeClr val="bg2"/>
                          </a:solidFill>
                          <a:latin typeface="+mj-lt"/>
                          <a:ea typeface="+mn-ea"/>
                          <a:cs typeface="+mn-cs"/>
                        </a:rPr>
                        <a:t>X</a:t>
                      </a:r>
                      <a:r>
                        <a:rPr lang="en-US" altLang="zh-CN" sz="1600" b="1" kern="1200" baseline="-25000" dirty="0">
                          <a:solidFill>
                            <a:schemeClr val="bg2"/>
                          </a:solidFill>
                          <a:latin typeface="+mj-lt"/>
                          <a:ea typeface="+mn-ea"/>
                          <a:cs typeface="+mn-cs"/>
                        </a:rPr>
                        <a:t> </a:t>
                      </a:r>
                      <a:r>
                        <a:rPr lang="en-US" altLang="zh-CN" sz="1600" b="1" dirty="0">
                          <a:solidFill>
                            <a:schemeClr val="bg2"/>
                          </a:solidFill>
                          <a:latin typeface="+mj-lt"/>
                        </a:rPr>
                        <a:t>/ </a:t>
                      </a:r>
                      <a:r>
                        <a:rPr lang="en-US" altLang="zh-CN" sz="1600" b="1" kern="1200" dirty="0">
                          <a:solidFill>
                            <a:srgbClr val="C00000"/>
                          </a:solidFill>
                          <a:latin typeface="+mj-lt"/>
                          <a:ea typeface="+mn-ea"/>
                          <a:cs typeface="+mn-cs"/>
                        </a:rPr>
                        <a:t>X</a:t>
                      </a:r>
                      <a:endParaRPr lang="zh-CN" altLang="en-US" sz="16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b="1" kern="1200" dirty="0">
                          <a:solidFill>
                            <a:schemeClr val="bg2"/>
                          </a:solidFill>
                          <a:latin typeface="+mj-lt"/>
                          <a:ea typeface="+mn-ea"/>
                          <a:cs typeface="+mn-cs"/>
                        </a:rPr>
                        <a:t>b</a:t>
                      </a:r>
                      <a:r>
                        <a:rPr lang="en-US" altLang="zh-CN" sz="1600" b="1" kern="1200" baseline="-25000" dirty="0">
                          <a:solidFill>
                            <a:schemeClr val="bg2"/>
                          </a:solidFill>
                          <a:latin typeface="+mj-lt"/>
                          <a:ea typeface="+mn-ea"/>
                          <a:cs typeface="+mn-cs"/>
                        </a:rPr>
                        <a:t> </a:t>
                      </a:r>
                      <a:r>
                        <a:rPr lang="en-US" altLang="zh-CN" sz="1600" b="1" dirty="0">
                          <a:latin typeface="+mj-lt"/>
                        </a:rPr>
                        <a:t>/ </a:t>
                      </a:r>
                      <a:r>
                        <a:rPr lang="en-US" altLang="zh-CN" sz="1600" b="1" kern="1200" dirty="0">
                          <a:solidFill>
                            <a:srgbClr val="C00000"/>
                          </a:solidFill>
                          <a:latin typeface="+mj-lt"/>
                          <a:ea typeface="+mn-ea"/>
                          <a:cs typeface="+mn-cs"/>
                        </a:rPr>
                        <a:t>X</a:t>
                      </a:r>
                      <a:endParaRPr lang="zh-CN" altLang="en-US" sz="1600" b="1" kern="1200" dirty="0">
                        <a:solidFill>
                          <a:srgbClr val="C00000"/>
                        </a:solidFill>
                        <a:latin typeface="+mj-lt"/>
                        <a:ea typeface="+mn-ea"/>
                        <a:cs typeface="+mn-cs"/>
                      </a:endParaRPr>
                    </a:p>
                  </a:txBody>
                  <a:tcPr marL="0" marR="0" marT="0" marB="0" anchor="ctr" anchorCtr="1">
                    <a:noFill/>
                  </a:tcPr>
                </a:tc>
              </a:tr>
              <a:tr h="257175">
                <a:tc>
                  <a:txBody>
                    <a:bodyPr/>
                    <a:lstStyle/>
                    <a:p>
                      <a:pPr marL="0" algn="ctr" defTabSz="914400" rtl="0" eaLnBrk="1" latinLnBrk="0" hangingPunct="1"/>
                      <a:r>
                        <a:rPr lang="en-US" altLang="zh-CN" sz="1600" b="1" kern="1200" dirty="0">
                          <a:solidFill>
                            <a:schemeClr val="bg2"/>
                          </a:solidFill>
                          <a:latin typeface="+mj-lt"/>
                          <a:ea typeface="+mn-ea"/>
                          <a:cs typeface="+mn-cs"/>
                        </a:rPr>
                        <a:t>e</a:t>
                      </a:r>
                      <a:endParaRPr lang="zh-CN" altLang="en-US" sz="1600" b="1" kern="1200" dirty="0">
                        <a:solidFill>
                          <a:schemeClr val="bg2"/>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b="1" kern="1200" dirty="0">
                          <a:solidFill>
                            <a:schemeClr val="bg2"/>
                          </a:solidFill>
                          <a:latin typeface="+mj-lt"/>
                          <a:ea typeface="+mn-ea"/>
                          <a:cs typeface="+mn-cs"/>
                        </a:rPr>
                        <a:t>a</a:t>
                      </a:r>
                      <a:r>
                        <a:rPr lang="en-US" altLang="zh-CN" sz="1600" b="1" kern="1200" baseline="-25000" dirty="0">
                          <a:solidFill>
                            <a:schemeClr val="bg2"/>
                          </a:solidFill>
                          <a:latin typeface="+mj-lt"/>
                          <a:ea typeface="+mn-ea"/>
                          <a:cs typeface="+mn-cs"/>
                        </a:rPr>
                        <a:t> </a:t>
                      </a:r>
                      <a:r>
                        <a:rPr lang="en-US" altLang="zh-CN" sz="1600" b="1" dirty="0">
                          <a:latin typeface="+mj-lt"/>
                        </a:rPr>
                        <a:t>/ </a:t>
                      </a:r>
                      <a:r>
                        <a:rPr lang="en-US" altLang="zh-CN" sz="1600" b="1" kern="1200" dirty="0">
                          <a:solidFill>
                            <a:srgbClr val="C00000"/>
                          </a:solidFill>
                          <a:latin typeface="+mj-lt"/>
                          <a:ea typeface="+mn-ea"/>
                          <a:cs typeface="+mn-cs"/>
                        </a:rPr>
                        <a:t>0</a:t>
                      </a:r>
                      <a:endParaRPr lang="zh-CN" altLang="en-US" sz="16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b="1" kern="1200" dirty="0">
                          <a:solidFill>
                            <a:schemeClr val="bg2"/>
                          </a:solidFill>
                          <a:latin typeface="+mj-lt"/>
                          <a:ea typeface="+mn-ea"/>
                          <a:cs typeface="+mn-cs"/>
                        </a:rPr>
                        <a:t>c</a:t>
                      </a:r>
                      <a:r>
                        <a:rPr lang="en-US" altLang="zh-CN" sz="1600" b="1" kern="1200" baseline="-25000" dirty="0">
                          <a:solidFill>
                            <a:schemeClr val="bg2"/>
                          </a:solidFill>
                          <a:latin typeface="+mj-lt"/>
                          <a:ea typeface="+mn-ea"/>
                          <a:cs typeface="+mn-cs"/>
                        </a:rPr>
                        <a:t> </a:t>
                      </a:r>
                      <a:r>
                        <a:rPr lang="en-US" altLang="zh-CN" sz="1600" b="1" dirty="0">
                          <a:latin typeface="+mj-lt"/>
                        </a:rPr>
                        <a:t>/ </a:t>
                      </a:r>
                      <a:r>
                        <a:rPr lang="en-US" altLang="zh-CN" sz="1600" b="1" kern="1200" dirty="0">
                          <a:solidFill>
                            <a:srgbClr val="C00000"/>
                          </a:solidFill>
                          <a:latin typeface="+mj-lt"/>
                          <a:ea typeface="+mn-ea"/>
                          <a:cs typeface="+mn-cs"/>
                        </a:rPr>
                        <a:t>1</a:t>
                      </a:r>
                      <a:endParaRPr lang="zh-CN" altLang="en-US" sz="1600" b="1" kern="1200" dirty="0">
                        <a:solidFill>
                          <a:srgbClr val="C00000"/>
                        </a:solidFill>
                        <a:latin typeface="+mj-lt"/>
                        <a:ea typeface="+mn-ea"/>
                        <a:cs typeface="+mn-cs"/>
                      </a:endParaRPr>
                    </a:p>
                  </a:txBody>
                  <a:tcPr marL="0" marR="0" marT="0" marB="0" anchor="ctr" anchorCtr="1">
                    <a:noFill/>
                  </a:tcPr>
                </a:tc>
              </a:tr>
            </a:tbl>
          </a:graphicData>
        </a:graphic>
      </p:graphicFrame>
      <p:sp>
        <p:nvSpPr>
          <p:cNvPr id="11" name="Text Box 2"/>
          <p:cNvSpPr txBox="1">
            <a:spLocks noChangeArrowheads="1"/>
          </p:cNvSpPr>
          <p:nvPr/>
        </p:nvSpPr>
        <p:spPr bwMode="auto">
          <a:xfrm>
            <a:off x="2427288" y="3440113"/>
            <a:ext cx="5384800" cy="738188"/>
          </a:xfrm>
          <a:prstGeom prst="rect">
            <a:avLst/>
          </a:prstGeom>
          <a:noFill/>
          <a:ln w="9525">
            <a:noFill/>
            <a:miter lim="800000"/>
          </a:ln>
          <a:effectLst/>
        </p:spPr>
        <p:txBody>
          <a:bodyPr>
            <a:spAutoFit/>
          </a:bodyPr>
          <a:lstStyle/>
          <a:p>
            <a:pPr marR="0" defTabSz="914400">
              <a:spcBef>
                <a:spcPct val="50000"/>
              </a:spcBef>
              <a:buClrTx/>
              <a:buSzTx/>
              <a:buFont typeface="Wingdings" panose="05000000000000000000" pitchFamily="2" charset="2"/>
              <a:buChar char="Ø"/>
              <a:defRPr/>
            </a:pPr>
            <a:r>
              <a:rPr kumimoji="1" lang="zh-CN" altLang="en-US" sz="1800" b="1" kern="1200" cap="none" spc="0" normalizeH="0" baseline="0" noProof="0" dirty="0">
                <a:latin typeface="黑体" panose="02010609060101010101" pitchFamily="49" charset="-122"/>
                <a:ea typeface="黑体" panose="02010609060101010101" pitchFamily="49" charset="-122"/>
                <a:cs typeface="+mn-cs"/>
              </a:rPr>
              <a:t>找出覆盖集</a:t>
            </a:r>
            <a:r>
              <a:rPr kumimoji="1" lang="en-US" altLang="zh-CN" sz="1800" b="1" kern="1200" cap="none" spc="0" normalizeH="0" baseline="0" noProof="0" dirty="0">
                <a:latin typeface="黑体" panose="02010609060101010101" pitchFamily="49" charset="-122"/>
                <a:ea typeface="黑体" panose="02010609060101010101" pitchFamily="49" charset="-122"/>
                <a:cs typeface="+mn-cs"/>
              </a:rPr>
              <a:t>,</a:t>
            </a:r>
            <a:r>
              <a:rPr kumimoji="1" lang="zh-CN" altLang="en-US" sz="1800" b="1" kern="1200" cap="none" spc="0" normalizeH="0" baseline="0" noProof="0" dirty="0">
                <a:latin typeface="黑体" panose="02010609060101010101" pitchFamily="49" charset="-122"/>
                <a:ea typeface="黑体" panose="02010609060101010101" pitchFamily="49" charset="-122"/>
                <a:cs typeface="+mn-cs"/>
              </a:rPr>
              <a:t>方案很多</a:t>
            </a:r>
            <a:r>
              <a:rPr kumimoji="1" lang="en-US" altLang="zh-CN" sz="1800" b="1" kern="1200" cap="none" spc="0" normalizeH="0" baseline="0" noProof="0" dirty="0">
                <a:latin typeface="黑体" panose="02010609060101010101" pitchFamily="49" charset="-122"/>
                <a:ea typeface="黑体" panose="02010609060101010101" pitchFamily="49" charset="-122"/>
                <a:cs typeface="+mn-cs"/>
              </a:rPr>
              <a:t>,</a:t>
            </a:r>
            <a:r>
              <a:rPr kumimoji="1" lang="zh-CN" altLang="en-US" sz="1800" b="1" kern="1200" cap="none" spc="0" normalizeH="0" baseline="0" noProof="0" dirty="0">
                <a:latin typeface="黑体" panose="02010609060101010101" pitchFamily="49" charset="-122"/>
                <a:ea typeface="黑体" panose="02010609060101010101" pitchFamily="49" charset="-122"/>
                <a:cs typeface="+mn-cs"/>
              </a:rPr>
              <a:t>如：</a:t>
            </a:r>
            <a:endParaRPr kumimoji="1" lang="zh-CN" altLang="en-US" sz="1800" b="1" kern="1200" cap="none" spc="0" normalizeH="0" baseline="0" noProof="0" dirty="0">
              <a:latin typeface="黑体" panose="02010609060101010101" pitchFamily="49" charset="-122"/>
              <a:ea typeface="黑体" panose="02010609060101010101" pitchFamily="49" charset="-122"/>
              <a:cs typeface="+mn-cs"/>
            </a:endParaRPr>
          </a:p>
          <a:p>
            <a:pPr marR="0" defTabSz="914400">
              <a:spcBef>
                <a:spcPct val="50000"/>
              </a:spcBef>
              <a:buClrTx/>
              <a:buSzTx/>
              <a:buFontTx/>
              <a:defRPr/>
            </a:pPr>
            <a:r>
              <a:rPr kumimoji="1" lang="en-US" altLang="zh-CN" sz="1600" b="1" kern="1200" cap="none" spc="0" normalizeH="0" baseline="0" noProof="0" dirty="0">
                <a:latin typeface="+mj-lt"/>
                <a:ea typeface="宋体" panose="02010600030101010101" pitchFamily="2" charset="-122"/>
                <a:cs typeface="+mn-cs"/>
              </a:rPr>
              <a:t>        [ </a:t>
            </a:r>
            <a:r>
              <a:rPr kumimoji="1" lang="en-US" altLang="zh-CN" sz="1600" b="1" kern="1200" cap="none" spc="0" normalizeH="0" baseline="0" noProof="0" dirty="0" err="1">
                <a:latin typeface="+mj-lt"/>
                <a:ea typeface="宋体" panose="02010600030101010101" pitchFamily="2" charset="-122"/>
                <a:cs typeface="+mn-cs"/>
              </a:rPr>
              <a:t>abd</a:t>
            </a:r>
            <a:r>
              <a:rPr kumimoji="1" lang="en-US" altLang="zh-CN" sz="1600" b="1" kern="1200" cap="none" spc="0" normalizeH="0" baseline="0" noProof="0" dirty="0">
                <a:latin typeface="+mj-lt"/>
                <a:ea typeface="宋体" panose="02010600030101010101" pitchFamily="2" charset="-122"/>
                <a:cs typeface="+mn-cs"/>
              </a:rPr>
              <a:t> , ace ]    [ </a:t>
            </a:r>
            <a:r>
              <a:rPr kumimoji="1" lang="en-US" altLang="zh-CN" sz="1600" b="1" kern="1200" cap="none" spc="0" normalizeH="0" baseline="0" noProof="0" dirty="0" err="1">
                <a:latin typeface="+mj-lt"/>
                <a:ea typeface="宋体" panose="02010600030101010101" pitchFamily="2" charset="-122"/>
                <a:cs typeface="+mn-cs"/>
              </a:rPr>
              <a:t>abd</a:t>
            </a:r>
            <a:r>
              <a:rPr kumimoji="1" lang="en-US" altLang="zh-CN" sz="1600" b="1" kern="1200" cap="none" spc="0" normalizeH="0" baseline="0" noProof="0" dirty="0">
                <a:latin typeface="+mj-lt"/>
                <a:ea typeface="宋体" panose="02010600030101010101" pitchFamily="2" charset="-122"/>
                <a:cs typeface="+mn-cs"/>
              </a:rPr>
              <a:t> , </a:t>
            </a:r>
            <a:r>
              <a:rPr kumimoji="1" lang="en-US" altLang="zh-CN" sz="1600" b="1" kern="1200" cap="none" spc="0" normalizeH="0" baseline="0" noProof="0" dirty="0" err="1">
                <a:latin typeface="+mj-lt"/>
                <a:ea typeface="宋体" panose="02010600030101010101" pitchFamily="2" charset="-122"/>
                <a:cs typeface="+mn-cs"/>
              </a:rPr>
              <a:t>ce</a:t>
            </a:r>
            <a:r>
              <a:rPr kumimoji="1" lang="en-US" altLang="zh-CN" sz="1600" b="1" kern="1200" cap="none" spc="0" normalizeH="0" baseline="0" noProof="0" dirty="0">
                <a:latin typeface="+mj-lt"/>
                <a:ea typeface="宋体" panose="02010600030101010101" pitchFamily="2" charset="-122"/>
                <a:cs typeface="+mn-cs"/>
              </a:rPr>
              <a:t> ]   [ </a:t>
            </a:r>
            <a:r>
              <a:rPr kumimoji="1" lang="en-US" altLang="zh-CN" sz="1600" b="1" kern="1200" cap="none" spc="0" normalizeH="0" baseline="0" noProof="0" dirty="0" err="1">
                <a:latin typeface="+mj-lt"/>
                <a:ea typeface="宋体" panose="02010600030101010101" pitchFamily="2" charset="-122"/>
                <a:cs typeface="+mn-cs"/>
              </a:rPr>
              <a:t>acd</a:t>
            </a:r>
            <a:r>
              <a:rPr kumimoji="1" lang="en-US" altLang="zh-CN" sz="1600" b="1" kern="1200" cap="none" spc="0" normalizeH="0" baseline="0" noProof="0" dirty="0">
                <a:latin typeface="+mj-lt"/>
                <a:ea typeface="宋体" panose="02010600030101010101" pitchFamily="2" charset="-122"/>
                <a:cs typeface="+mn-cs"/>
              </a:rPr>
              <a:t> , </a:t>
            </a:r>
            <a:r>
              <a:rPr kumimoji="1" lang="en-US" altLang="zh-CN" sz="1600" b="1" kern="1200" cap="none" spc="0" normalizeH="0" baseline="0" noProof="0" dirty="0" err="1">
                <a:latin typeface="+mj-lt"/>
                <a:ea typeface="宋体" panose="02010600030101010101" pitchFamily="2" charset="-122"/>
                <a:cs typeface="+mn-cs"/>
              </a:rPr>
              <a:t>ab</a:t>
            </a:r>
            <a:r>
              <a:rPr kumimoji="1" lang="en-US" altLang="zh-CN" sz="1600" b="1" kern="1200" cap="none" spc="0" normalizeH="0" baseline="0" noProof="0" dirty="0">
                <a:latin typeface="+mj-lt"/>
                <a:ea typeface="宋体" panose="02010600030101010101" pitchFamily="2" charset="-122"/>
                <a:cs typeface="+mn-cs"/>
              </a:rPr>
              <a:t> , </a:t>
            </a:r>
            <a:r>
              <a:rPr kumimoji="1" lang="en-US" altLang="zh-CN" sz="1600" b="1" kern="1200" cap="none" spc="0" normalizeH="0" baseline="0" noProof="0" dirty="0" err="1">
                <a:latin typeface="+mj-lt"/>
                <a:ea typeface="宋体" panose="02010600030101010101" pitchFamily="2" charset="-122"/>
                <a:cs typeface="+mn-cs"/>
              </a:rPr>
              <a:t>ae</a:t>
            </a:r>
            <a:r>
              <a:rPr kumimoji="1" lang="en-US" altLang="zh-CN" sz="1600" b="1" kern="1200" cap="none" spc="0" normalizeH="0" baseline="0" noProof="0" dirty="0">
                <a:latin typeface="+mj-lt"/>
                <a:ea typeface="宋体" panose="02010600030101010101" pitchFamily="2" charset="-122"/>
                <a:cs typeface="+mn-cs"/>
              </a:rPr>
              <a:t> ] </a:t>
            </a:r>
            <a:r>
              <a:rPr kumimoji="1" lang="en-US" altLang="zh-CN" sz="1600" b="1" kern="1200" cap="none" spc="0" normalizeH="0" baseline="0" noProof="0" dirty="0">
                <a:latin typeface="Arial" panose="020B0604020202020204" pitchFamily="34" charset="0"/>
                <a:ea typeface="宋体" panose="02010600030101010101" pitchFamily="2" charset="-122"/>
                <a:cs typeface="+mn-cs"/>
              </a:rPr>
              <a:t>……</a:t>
            </a:r>
            <a:endParaRPr kumimoji="1" lang="en-US" altLang="zh-CN" sz="1600" b="1" kern="1200" cap="none" spc="0" normalizeH="0" baseline="0" noProof="0" dirty="0">
              <a:latin typeface="Arial" panose="020B0604020202020204" pitchFamily="34" charset="0"/>
              <a:ea typeface="宋体" panose="02010600030101010101" pitchFamily="2" charset="-122"/>
              <a:cs typeface="+mn-cs"/>
            </a:endParaRPr>
          </a:p>
        </p:txBody>
      </p:sp>
      <p:sp>
        <p:nvSpPr>
          <p:cNvPr id="12" name="Text Box 6"/>
          <p:cNvSpPr txBox="1"/>
          <p:nvPr/>
        </p:nvSpPr>
        <p:spPr>
          <a:xfrm>
            <a:off x="376238" y="3160713"/>
            <a:ext cx="1357312" cy="369887"/>
          </a:xfrm>
          <a:prstGeom prst="rect">
            <a:avLst/>
          </a:prstGeom>
          <a:noFill/>
          <a:ln w="9525">
            <a:noFill/>
          </a:ln>
        </p:spPr>
        <p:txBody>
          <a:bodyPr>
            <a:spAutoFit/>
          </a:bodyPr>
          <a:p>
            <a:pPr>
              <a:spcBef>
                <a:spcPct val="50000"/>
              </a:spcBef>
            </a:pPr>
            <a:r>
              <a:rPr lang="zh-CN" altLang="en-US" sz="1800" b="1" dirty="0">
                <a:latin typeface="黑体" panose="02010609060101010101" pitchFamily="49" charset="-122"/>
                <a:ea typeface="黑体" panose="02010609060101010101" pitchFamily="49" charset="-122"/>
              </a:rPr>
              <a:t>最大相容类</a:t>
            </a:r>
            <a:endParaRPr lang="zh-CN" altLang="en-US" sz="1800" b="1" dirty="0">
              <a:latin typeface="黑体" panose="02010609060101010101" pitchFamily="49" charset="-122"/>
              <a:ea typeface="黑体" panose="02010609060101010101" pitchFamily="49" charset="-122"/>
            </a:endParaRPr>
          </a:p>
        </p:txBody>
      </p:sp>
      <p:sp>
        <p:nvSpPr>
          <p:cNvPr id="13" name="Text Box 38"/>
          <p:cNvSpPr txBox="1">
            <a:spLocks noChangeArrowheads="1"/>
          </p:cNvSpPr>
          <p:nvPr/>
        </p:nvSpPr>
        <p:spPr bwMode="auto">
          <a:xfrm>
            <a:off x="419100" y="3527425"/>
            <a:ext cx="1908175" cy="338138"/>
          </a:xfrm>
          <a:prstGeom prst="rect">
            <a:avLst/>
          </a:prstGeom>
          <a:noFill/>
          <a:ln w="19050">
            <a:solidFill>
              <a:schemeClr val="accent1">
                <a:lumMod val="50000"/>
              </a:schemeClr>
            </a:solidFill>
            <a:miter lim="800000"/>
          </a:ln>
          <a:effectLst/>
        </p:spPr>
        <p:txBody>
          <a:bodyPr>
            <a:spAutoFit/>
          </a:bodyPr>
          <a:lstStyle/>
          <a:p>
            <a:pPr marR="0" defTabSz="914400">
              <a:spcBef>
                <a:spcPts val="600"/>
              </a:spcBef>
              <a:buClrTx/>
              <a:buSzTx/>
              <a:buFontTx/>
              <a:defRPr/>
            </a:pPr>
            <a:r>
              <a:rPr kumimoji="1" lang="en-US" altLang="zh-CN" sz="1600" b="1" kern="1200" cap="none" spc="0" normalizeH="0" baseline="0" noProof="0" dirty="0">
                <a:latin typeface="+mj-lt"/>
                <a:ea typeface="宋体" panose="02010600030101010101" pitchFamily="2" charset="-122"/>
                <a:cs typeface="+mn-cs"/>
              </a:rPr>
              <a:t>(</a:t>
            </a:r>
            <a:r>
              <a:rPr kumimoji="1" lang="en-US" altLang="zh-CN" sz="1600" b="1" kern="1200" cap="none" spc="0" normalizeH="0" baseline="0" noProof="0" dirty="0" err="1">
                <a:latin typeface="+mj-lt"/>
                <a:ea typeface="宋体" panose="02010600030101010101" pitchFamily="2" charset="-122"/>
                <a:cs typeface="+mn-cs"/>
              </a:rPr>
              <a:t>abd</a:t>
            </a:r>
            <a:r>
              <a:rPr kumimoji="1" lang="en-US" altLang="zh-CN" sz="1600" b="1" kern="1200" cap="none" spc="0" normalizeH="0" baseline="0" noProof="0" dirty="0">
                <a:latin typeface="+mj-lt"/>
                <a:ea typeface="宋体" panose="02010600030101010101" pitchFamily="2" charset="-122"/>
                <a:cs typeface="+mn-cs"/>
              </a:rPr>
              <a:t>), (</a:t>
            </a:r>
            <a:r>
              <a:rPr kumimoji="1" lang="en-US" altLang="zh-CN" sz="1600" b="1" kern="1200" cap="none" spc="0" normalizeH="0" baseline="0" noProof="0" dirty="0" err="1">
                <a:latin typeface="+mj-lt"/>
                <a:ea typeface="宋体" panose="02010600030101010101" pitchFamily="2" charset="-122"/>
                <a:cs typeface="+mn-cs"/>
              </a:rPr>
              <a:t>acd</a:t>
            </a:r>
            <a:r>
              <a:rPr kumimoji="1" lang="en-US" altLang="zh-CN" sz="1600" b="1" kern="1200" cap="none" spc="0" normalizeH="0" baseline="0" noProof="0" dirty="0">
                <a:latin typeface="+mj-lt"/>
                <a:ea typeface="宋体" panose="02010600030101010101" pitchFamily="2" charset="-122"/>
                <a:cs typeface="+mn-cs"/>
              </a:rPr>
              <a:t>), (ace)</a:t>
            </a:r>
            <a:endParaRPr kumimoji="1" lang="en-US" altLang="zh-CN" sz="1600" b="1" kern="1200" cap="none" spc="0" normalizeH="0" baseline="0" noProof="0" dirty="0">
              <a:latin typeface="+mj-lt"/>
              <a:ea typeface="宋体" panose="02010600030101010101" pitchFamily="2" charset="-122"/>
              <a:cs typeface="+mn-cs"/>
            </a:endParaRPr>
          </a:p>
        </p:txBody>
      </p:sp>
      <p:sp>
        <p:nvSpPr>
          <p:cNvPr id="14" name="Text Box 3"/>
          <p:cNvSpPr txBox="1">
            <a:spLocks noChangeArrowheads="1"/>
          </p:cNvSpPr>
          <p:nvPr/>
        </p:nvSpPr>
        <p:spPr bwMode="auto">
          <a:xfrm>
            <a:off x="2427288" y="4167188"/>
            <a:ext cx="6716713" cy="692150"/>
          </a:xfrm>
          <a:prstGeom prst="rect">
            <a:avLst/>
          </a:prstGeom>
          <a:noFill/>
          <a:ln w="9525">
            <a:noFill/>
            <a:miter lim="800000"/>
          </a:ln>
          <a:effectLst/>
        </p:spPr>
        <p:txBody>
          <a:bodyPr>
            <a:spAutoFit/>
          </a:bodyPr>
          <a:lstStyle/>
          <a:p>
            <a:pPr marR="0" defTabSz="914400">
              <a:spcBef>
                <a:spcPts val="600"/>
              </a:spcBef>
              <a:buClrTx/>
              <a:buSzTx/>
              <a:buFont typeface="Wingdings" panose="05000000000000000000" pitchFamily="2" charset="2"/>
              <a:buChar char="Ø"/>
              <a:defRPr/>
            </a:pPr>
            <a:r>
              <a:rPr kumimoji="1" lang="zh-CN" altLang="en-US" sz="1800" b="1" kern="1200" cap="none" spc="0" normalizeH="0" baseline="0" noProof="0" dirty="0">
                <a:latin typeface="黑体" panose="02010609060101010101" pitchFamily="49" charset="-122"/>
                <a:ea typeface="黑体" panose="02010609060101010101" pitchFamily="49" charset="-122"/>
                <a:cs typeface="+mn-cs"/>
              </a:rPr>
              <a:t>为满足最小性</a:t>
            </a:r>
            <a:r>
              <a:rPr kumimoji="1" lang="en-US" altLang="zh-CN" sz="1800" b="1" kern="1200" cap="none" spc="0" normalizeH="0" baseline="0" noProof="0" dirty="0">
                <a:latin typeface="黑体" panose="02010609060101010101" pitchFamily="49" charset="-122"/>
                <a:ea typeface="黑体" panose="02010609060101010101" pitchFamily="49" charset="-122"/>
                <a:cs typeface="+mn-cs"/>
              </a:rPr>
              <a:t>,</a:t>
            </a:r>
            <a:r>
              <a:rPr kumimoji="1" lang="zh-CN" altLang="en-US" sz="1800" b="1" kern="1200" cap="none" spc="0" normalizeH="0" baseline="0" noProof="0" dirty="0">
                <a:latin typeface="黑体" panose="02010609060101010101" pitchFamily="49" charset="-122"/>
                <a:ea typeface="黑体" panose="02010609060101010101" pitchFamily="49" charset="-122"/>
                <a:cs typeface="+mn-cs"/>
              </a:rPr>
              <a:t>选取相容类（或最大相容类）个数最少的集合：</a:t>
            </a:r>
            <a:endParaRPr kumimoji="1" lang="zh-CN" altLang="en-US" sz="1800" b="1" kern="1200" cap="none" spc="0" normalizeH="0" baseline="0" noProof="0" dirty="0">
              <a:latin typeface="黑体" panose="02010609060101010101" pitchFamily="49" charset="-122"/>
              <a:ea typeface="黑体" panose="02010609060101010101" pitchFamily="49" charset="-122"/>
              <a:cs typeface="+mn-cs"/>
            </a:endParaRPr>
          </a:p>
          <a:p>
            <a:pPr marR="0" defTabSz="914400">
              <a:spcBef>
                <a:spcPts val="600"/>
              </a:spcBef>
              <a:buClrTx/>
              <a:buSzTx/>
              <a:buFontTx/>
              <a:defRPr/>
            </a:pPr>
            <a:r>
              <a:rPr kumimoji="1" lang="zh-CN" altLang="en-US" sz="1600" b="1" kern="1200" cap="none" spc="0" normalizeH="0" baseline="0" noProof="0" dirty="0">
                <a:latin typeface="+mj-lt"/>
                <a:ea typeface="宋体" panose="02010600030101010101" pitchFamily="2" charset="-122"/>
                <a:cs typeface="+mn-cs"/>
              </a:rPr>
              <a:t>        </a:t>
            </a:r>
            <a:r>
              <a:rPr kumimoji="1" lang="en-US" altLang="zh-CN" sz="1600" b="1" kern="1200" cap="none" spc="0" normalizeH="0" baseline="0" noProof="0" dirty="0">
                <a:latin typeface="+mj-lt"/>
                <a:ea typeface="宋体" panose="02010600030101010101" pitchFamily="2" charset="-122"/>
                <a:cs typeface="+mn-cs"/>
              </a:rPr>
              <a:t>[ </a:t>
            </a:r>
            <a:r>
              <a:rPr kumimoji="1" lang="en-US" altLang="zh-CN" sz="1600" b="1" kern="1200" cap="none" spc="0" normalizeH="0" baseline="0" noProof="0" dirty="0" err="1">
                <a:latin typeface="+mj-lt"/>
                <a:ea typeface="宋体" panose="02010600030101010101" pitchFamily="2" charset="-122"/>
                <a:cs typeface="+mn-cs"/>
              </a:rPr>
              <a:t>abd</a:t>
            </a:r>
            <a:r>
              <a:rPr kumimoji="1" lang="en-US" altLang="zh-CN" sz="1600" b="1" kern="1200" cap="none" spc="0" normalizeH="0" baseline="0" noProof="0" dirty="0">
                <a:latin typeface="+mj-lt"/>
                <a:ea typeface="宋体" panose="02010600030101010101" pitchFamily="2" charset="-122"/>
                <a:cs typeface="+mn-cs"/>
              </a:rPr>
              <a:t> , ace ]  [ </a:t>
            </a:r>
            <a:r>
              <a:rPr kumimoji="1" lang="en-US" altLang="zh-CN" sz="1600" b="1" kern="1200" cap="none" spc="0" normalizeH="0" baseline="0" noProof="0" dirty="0" err="1">
                <a:latin typeface="+mj-lt"/>
                <a:ea typeface="宋体" panose="02010600030101010101" pitchFamily="2" charset="-122"/>
                <a:cs typeface="+mn-cs"/>
              </a:rPr>
              <a:t>abd</a:t>
            </a:r>
            <a:r>
              <a:rPr kumimoji="1" lang="en-US" altLang="zh-CN" sz="1600" b="1" kern="1200" cap="none" spc="0" normalizeH="0" baseline="0" noProof="0" dirty="0">
                <a:latin typeface="+mj-lt"/>
                <a:ea typeface="宋体" panose="02010600030101010101" pitchFamily="2" charset="-122"/>
                <a:cs typeface="+mn-cs"/>
              </a:rPr>
              <a:t> , </a:t>
            </a:r>
            <a:r>
              <a:rPr kumimoji="1" lang="en-US" altLang="zh-CN" sz="1600" b="1" kern="1200" cap="none" spc="0" normalizeH="0" baseline="0" noProof="0" dirty="0" err="1">
                <a:latin typeface="+mj-lt"/>
                <a:ea typeface="宋体" panose="02010600030101010101" pitchFamily="2" charset="-122"/>
                <a:cs typeface="+mn-cs"/>
              </a:rPr>
              <a:t>ce</a:t>
            </a:r>
            <a:r>
              <a:rPr kumimoji="1" lang="en-US" altLang="zh-CN" sz="1600" b="1" kern="1200" cap="none" spc="0" normalizeH="0" baseline="0" noProof="0" dirty="0">
                <a:latin typeface="+mj-lt"/>
                <a:ea typeface="宋体" panose="02010600030101010101" pitchFamily="2" charset="-122"/>
                <a:cs typeface="+mn-cs"/>
              </a:rPr>
              <a:t> ]  [ ace , </a:t>
            </a:r>
            <a:r>
              <a:rPr kumimoji="1" lang="en-US" altLang="zh-CN" sz="1600" b="1" kern="1200" cap="none" spc="0" normalizeH="0" baseline="0" noProof="0" dirty="0" err="1">
                <a:latin typeface="+mj-lt"/>
                <a:ea typeface="宋体" panose="02010600030101010101" pitchFamily="2" charset="-122"/>
                <a:cs typeface="+mn-cs"/>
              </a:rPr>
              <a:t>bd</a:t>
            </a:r>
            <a:r>
              <a:rPr kumimoji="1" lang="en-US" altLang="zh-CN" sz="1600" b="1" kern="1200" cap="none" spc="0" normalizeH="0" baseline="0" noProof="0" dirty="0">
                <a:latin typeface="+mj-lt"/>
                <a:ea typeface="宋体" panose="02010600030101010101" pitchFamily="2" charset="-122"/>
                <a:cs typeface="+mn-cs"/>
              </a:rPr>
              <a:t> ]   </a:t>
            </a:r>
            <a:endParaRPr kumimoji="1" lang="en-US" altLang="zh-CN" sz="1600" b="1" kern="1200" cap="none" spc="0" normalizeH="0" baseline="0" noProof="0" dirty="0">
              <a:latin typeface="+mj-lt"/>
              <a:ea typeface="宋体" panose="02010600030101010101" pitchFamily="2" charset="-122"/>
              <a:cs typeface="+mn-cs"/>
            </a:endParaRPr>
          </a:p>
        </p:txBody>
      </p:sp>
      <p:sp>
        <p:nvSpPr>
          <p:cNvPr id="15" name="Text Box 37"/>
          <p:cNvSpPr txBox="1">
            <a:spLocks noChangeArrowheads="1"/>
          </p:cNvSpPr>
          <p:nvPr/>
        </p:nvSpPr>
        <p:spPr bwMode="auto">
          <a:xfrm>
            <a:off x="376238" y="4225925"/>
            <a:ext cx="1979613" cy="609600"/>
          </a:xfrm>
          <a:prstGeom prst="rect">
            <a:avLst/>
          </a:prstGeom>
          <a:noFill/>
          <a:ln w="19050">
            <a:solidFill>
              <a:schemeClr val="accent1">
                <a:lumMod val="50000"/>
              </a:schemeClr>
            </a:solidFill>
            <a:miter lim="800000"/>
          </a:ln>
          <a:effectLst/>
        </p:spPr>
        <p:txBody>
          <a:bodyPr>
            <a:spAutoFit/>
          </a:bodyPr>
          <a:lstStyle/>
          <a:p>
            <a:pPr marR="0" defTabSz="914400">
              <a:lnSpc>
                <a:spcPct val="80000"/>
              </a:lnSpc>
              <a:spcBef>
                <a:spcPct val="50000"/>
              </a:spcBef>
              <a:buClrTx/>
              <a:buSzTx/>
              <a:buFontTx/>
              <a:defRPr/>
            </a:pPr>
            <a:r>
              <a:rPr kumimoji="1" lang="en-US" altLang="zh-CN" sz="1600" b="1" kern="1200" cap="none" spc="0" normalizeH="0" baseline="0" noProof="0" dirty="0">
                <a:latin typeface="+mj-lt"/>
                <a:ea typeface="宋体" panose="02010600030101010101" pitchFamily="2" charset="-122"/>
                <a:cs typeface="+mn-cs"/>
              </a:rPr>
              <a:t>(</a:t>
            </a:r>
            <a:r>
              <a:rPr kumimoji="1" lang="en-US" altLang="zh-CN" sz="1600" b="1" kern="1200" cap="none" spc="0" normalizeH="0" baseline="0" noProof="0" dirty="0" err="1">
                <a:latin typeface="+mj-lt"/>
                <a:ea typeface="宋体" panose="02010600030101010101" pitchFamily="2" charset="-122"/>
                <a:cs typeface="+mn-cs"/>
              </a:rPr>
              <a:t>ab</a:t>
            </a:r>
            <a:r>
              <a:rPr kumimoji="1" lang="en-US" altLang="zh-CN" sz="1600" b="1" kern="1200" cap="none" spc="0" normalizeH="0" baseline="0" noProof="0" dirty="0">
                <a:latin typeface="+mj-lt"/>
                <a:ea typeface="宋体" panose="02010600030101010101" pitchFamily="2" charset="-122"/>
                <a:cs typeface="+mn-cs"/>
              </a:rPr>
              <a:t>), (ac), (ad), </a:t>
            </a:r>
            <a:r>
              <a:rPr kumimoji="1" lang="zh-CN" altLang="en-US" sz="1600" b="1" kern="1200" cap="none" spc="0" normalizeH="0" baseline="0" noProof="0" dirty="0">
                <a:latin typeface="+mj-lt"/>
                <a:ea typeface="宋体" panose="02010600030101010101" pitchFamily="2" charset="-122"/>
                <a:cs typeface="+mn-cs"/>
              </a:rPr>
              <a:t> </a:t>
            </a:r>
            <a:endParaRPr kumimoji="1" lang="en-US" altLang="zh-CN" sz="1600" b="1" kern="1200" cap="none" spc="0" normalizeH="0" baseline="0" noProof="0" dirty="0">
              <a:latin typeface="+mj-lt"/>
              <a:ea typeface="宋体" panose="02010600030101010101" pitchFamily="2" charset="-122"/>
              <a:cs typeface="+mn-cs"/>
            </a:endParaRPr>
          </a:p>
          <a:p>
            <a:pPr marR="0" defTabSz="914400">
              <a:lnSpc>
                <a:spcPct val="80000"/>
              </a:lnSpc>
              <a:spcBef>
                <a:spcPct val="50000"/>
              </a:spcBef>
              <a:buClrTx/>
              <a:buSzTx/>
              <a:buFontTx/>
              <a:defRPr/>
            </a:pPr>
            <a:r>
              <a:rPr kumimoji="1" lang="en-US" altLang="zh-CN" sz="1600" b="1" kern="1200" cap="none" spc="0" normalizeH="0" baseline="0" noProof="0" dirty="0">
                <a:latin typeface="+mj-lt"/>
                <a:ea typeface="宋体" panose="02010600030101010101" pitchFamily="2" charset="-122"/>
                <a:cs typeface="+mn-cs"/>
              </a:rPr>
              <a:t>(ae), (bd), (cd),(</a:t>
            </a:r>
            <a:r>
              <a:rPr kumimoji="1" lang="en-US" altLang="zh-CN" sz="1600" b="1" kern="1200" cap="none" spc="0" normalizeH="0" baseline="0" noProof="0" dirty="0" err="1">
                <a:latin typeface="+mj-lt"/>
                <a:ea typeface="宋体" panose="02010600030101010101" pitchFamily="2" charset="-122"/>
                <a:cs typeface="+mn-cs"/>
              </a:rPr>
              <a:t>ce</a:t>
            </a:r>
            <a:r>
              <a:rPr kumimoji="1" lang="en-US" altLang="zh-CN" sz="1600" b="1" kern="1200" cap="none" spc="0" normalizeH="0" baseline="0" noProof="0" dirty="0">
                <a:latin typeface="+mj-lt"/>
                <a:ea typeface="宋体" panose="02010600030101010101" pitchFamily="2" charset="-122"/>
                <a:cs typeface="+mn-cs"/>
              </a:rPr>
              <a:t>)</a:t>
            </a:r>
            <a:endParaRPr kumimoji="1" lang="en-US" altLang="zh-CN" sz="1600" b="1" kern="1200" cap="none" spc="0" normalizeH="0" baseline="0" noProof="0" dirty="0">
              <a:latin typeface="+mj-lt"/>
              <a:ea typeface="宋体" panose="02010600030101010101" pitchFamily="2" charset="-122"/>
              <a:cs typeface="+mn-cs"/>
            </a:endParaRPr>
          </a:p>
        </p:txBody>
      </p:sp>
      <p:sp>
        <p:nvSpPr>
          <p:cNvPr id="16" name="Text Box 2"/>
          <p:cNvSpPr txBox="1">
            <a:spLocks noChangeArrowheads="1"/>
          </p:cNvSpPr>
          <p:nvPr/>
        </p:nvSpPr>
        <p:spPr bwMode="auto">
          <a:xfrm>
            <a:off x="304800" y="3881438"/>
            <a:ext cx="1428750" cy="368300"/>
          </a:xfrm>
          <a:prstGeom prst="rect">
            <a:avLst/>
          </a:prstGeom>
          <a:noFill/>
          <a:ln w="9525">
            <a:noFill/>
            <a:miter lim="800000"/>
          </a:ln>
          <a:effectLst/>
        </p:spPr>
        <p:txBody>
          <a:bodyPr>
            <a:spAutoFit/>
          </a:bodyPr>
          <a:lstStyle/>
          <a:p>
            <a:pPr marR="0" defTabSz="914400">
              <a:spcBef>
                <a:spcPct val="50000"/>
              </a:spcBef>
              <a:buClrTx/>
              <a:buSzTx/>
              <a:buFontTx/>
              <a:defRPr/>
            </a:pPr>
            <a:r>
              <a:rPr kumimoji="1" lang="zh-CN" altLang="en-US" sz="1800" b="1" kern="1200" cap="none" spc="0" normalizeH="0" baseline="0" noProof="0" dirty="0">
                <a:latin typeface="+mj-lt"/>
                <a:ea typeface="黑体" panose="02010609060101010101" pitchFamily="49" charset="-122"/>
                <a:cs typeface="+mn-cs"/>
              </a:rPr>
              <a:t>相容状态对</a:t>
            </a:r>
            <a:endParaRPr kumimoji="1" lang="zh-CN" altLang="en-US" sz="1800" b="1" kern="1200" cap="none" spc="0" normalizeH="0" baseline="0" noProof="0" dirty="0">
              <a:latin typeface="+mj-lt"/>
              <a:ea typeface="黑体" panose="02010609060101010101" pitchFamily="49" charset="-122"/>
              <a:cs typeface="+mn-cs"/>
            </a:endParaRPr>
          </a:p>
        </p:txBody>
      </p:sp>
      <p:sp>
        <p:nvSpPr>
          <p:cNvPr id="71723" name="标题 1"/>
          <p:cNvSpPr>
            <a:spLocks noGrp="1"/>
          </p:cNvSpPr>
          <p:nvPr>
            <p:ph type="title"/>
          </p:nvPr>
        </p:nvSpPr>
        <p:spPr>
          <a:xfrm>
            <a:off x="685800" y="80963"/>
            <a:ext cx="7772400" cy="330200"/>
          </a:xfrm>
        </p:spPr>
        <p:txBody>
          <a:bodyPr vert="horz" wrap="square" lIns="92075" tIns="46038" rIns="92075" bIns="46038" anchor="ctr"/>
          <a:p>
            <a:r>
              <a:rPr lang="zh-CN" altLang="en-US" sz="2400" dirty="0">
                <a:latin typeface="黑体" panose="02010609060101010101" pitchFamily="49" charset="-122"/>
                <a:ea typeface="黑体" panose="02010609060101010101" pitchFamily="49" charset="-122"/>
                <a:cs typeface="+mj-cs"/>
              </a:rPr>
              <a:t>不完全定义状态表的化简</a:t>
            </a:r>
            <a:endParaRPr lang="zh-CN" altLang="en-US" dirty="0">
              <a:latin typeface="黑体" panose="02010609060101010101" pitchFamily="49" charset="-122"/>
              <a:ea typeface="黑体" panose="02010609060101010101" pitchFamily="49" charset="-122"/>
              <a:cs typeface="+mj-cs"/>
            </a:endParaRPr>
          </a:p>
        </p:txBody>
      </p:sp>
      <p:sp>
        <p:nvSpPr>
          <p:cNvPr id="2" name="灯片编号占位符 1"/>
          <p:cNvSpPr txBox="1">
            <a:spLocks noGrp="1"/>
          </p:cNvSpPr>
          <p:nvPr>
            <p:ph type="sldNum" sz="quarter" idx="4"/>
          </p:nvPr>
        </p:nvSpPr>
        <p:spPr bwMode="auto"/>
        <p:txBody>
          <a:bodyPr wrap="square" lIns="92075" tIns="46038" rIns="92075" bIns="46038" numCol="1" anchor="ctr"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000" dirty="0"/>
            </a:fld>
            <a:endParaRPr lang="en-US" altLang="zh-CN" sz="10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dissolve">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23" presetClass="entr" presetSubtype="16"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p:cTn id="16" dur="500" fill="hold"/>
                                        <p:tgtEl>
                                          <p:spTgt spid="12"/>
                                        </p:tgtEl>
                                        <p:attrNameLst>
                                          <p:attrName>ppt_w</p:attrName>
                                        </p:attrNameLst>
                                      </p:cBhvr>
                                      <p:tavLst>
                                        <p:tav tm="0">
                                          <p:val>
                                            <p:fltVal val="0.000000"/>
                                          </p:val>
                                        </p:tav>
                                        <p:tav tm="100000">
                                          <p:val>
                                            <p:strVal val="#ppt_w"/>
                                          </p:val>
                                        </p:tav>
                                      </p:tavLst>
                                    </p:anim>
                                    <p:anim calcmode="lin" valueType="num">
                                      <p:cBhvr>
                                        <p:cTn id="17" dur="500" fill="hold"/>
                                        <p:tgtEl>
                                          <p:spTgt spid="12"/>
                                        </p:tgtEl>
                                        <p:attrNameLst>
                                          <p:attrName>ppt_h</p:attrName>
                                        </p:attrNameLst>
                                      </p:cBhvr>
                                      <p:tavLst>
                                        <p:tav tm="0">
                                          <p:val>
                                            <p:fltVal val="0.000000"/>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arn(outHorizont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dissolv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dissolv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dissolv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dissolve">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animBg="1"/>
      <p:bldP spid="14" grpId="0"/>
      <p:bldP spid="15" grpId="0" animBg="1"/>
      <p:bldP spid="1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2706" name="Picture 7" descr="ELEGLINE"/>
          <p:cNvPicPr>
            <a:picLocks noChangeAspect="1"/>
          </p:cNvPicPr>
          <p:nvPr/>
        </p:nvPicPr>
        <p:blipFill>
          <a:blip r:embed="rId1"/>
          <a:stretch>
            <a:fillRect/>
          </a:stretch>
        </p:blipFill>
        <p:spPr>
          <a:xfrm>
            <a:off x="827088" y="573088"/>
            <a:ext cx="7416800" cy="53975"/>
          </a:xfrm>
          <a:prstGeom prst="rect">
            <a:avLst/>
          </a:prstGeom>
          <a:noFill/>
          <a:ln w="9525">
            <a:noFill/>
          </a:ln>
        </p:spPr>
      </p:pic>
      <p:sp>
        <p:nvSpPr>
          <p:cNvPr id="72707" name="Text Box 4"/>
          <p:cNvSpPr txBox="1"/>
          <p:nvPr/>
        </p:nvSpPr>
        <p:spPr>
          <a:xfrm>
            <a:off x="2500313" y="104775"/>
            <a:ext cx="4286250" cy="523875"/>
          </a:xfrm>
          <a:prstGeom prst="rect">
            <a:avLst/>
          </a:prstGeom>
          <a:noFill/>
          <a:ln w="9525">
            <a:noFill/>
          </a:ln>
        </p:spPr>
        <p:txBody>
          <a:bodyPr>
            <a:spAutoFit/>
          </a:bodyPr>
          <a:p>
            <a:pPr eaLnBrk="1" hangingPunct="1">
              <a:spcBef>
                <a:spcPct val="50000"/>
              </a:spcBef>
            </a:pPr>
            <a:r>
              <a:rPr lang="zh-CN" altLang="en-US" sz="2800" b="1" dirty="0">
                <a:latin typeface="黑体" panose="02010609060101010101" pitchFamily="49" charset="-122"/>
                <a:ea typeface="黑体" panose="02010609060101010101" pitchFamily="49" charset="-122"/>
              </a:rPr>
              <a:t>不完全定义状态表的化简</a:t>
            </a:r>
            <a:endParaRPr lang="en-US" altLang="zh-CN" sz="2800" b="1" dirty="0">
              <a:latin typeface="Arial" panose="020B0604020202020204" pitchFamily="34" charset="0"/>
            </a:endParaRPr>
          </a:p>
        </p:txBody>
      </p:sp>
      <p:sp>
        <p:nvSpPr>
          <p:cNvPr id="72708" name="Text Box 2"/>
          <p:cNvSpPr txBox="1"/>
          <p:nvPr/>
        </p:nvSpPr>
        <p:spPr>
          <a:xfrm>
            <a:off x="684213" y="661988"/>
            <a:ext cx="1946275" cy="368300"/>
          </a:xfrm>
          <a:prstGeom prst="rect">
            <a:avLst/>
          </a:prstGeom>
          <a:noFill/>
          <a:ln w="9525">
            <a:noFill/>
          </a:ln>
        </p:spPr>
        <p:txBody>
          <a:bodyPr>
            <a:spAutoFit/>
          </a:bodyPr>
          <a:p>
            <a:pPr>
              <a:spcBef>
                <a:spcPct val="50000"/>
              </a:spcBef>
              <a:buFont typeface="Wingdings" panose="05000000000000000000" pitchFamily="2" charset="2"/>
              <a:buChar char="Ø"/>
            </a:pPr>
            <a:r>
              <a:rPr lang="en-US" altLang="zh-CN" sz="1800" b="1" dirty="0">
                <a:latin typeface="黑体" panose="02010609060101010101" pitchFamily="49" charset="-122"/>
                <a:ea typeface="黑体" panose="02010609060101010101" pitchFamily="49" charset="-122"/>
              </a:rPr>
              <a:t> </a:t>
            </a:r>
            <a:r>
              <a:rPr lang="zh-CN" altLang="en-US" sz="1800" b="1" dirty="0">
                <a:latin typeface="黑体" panose="02010609060101010101" pitchFamily="49" charset="-122"/>
                <a:ea typeface="黑体" panose="02010609060101010101" pitchFamily="49" charset="-122"/>
              </a:rPr>
              <a:t>讨论闭合性：</a:t>
            </a:r>
            <a:endParaRPr lang="zh-CN" altLang="en-US" sz="1800" b="1" dirty="0">
              <a:latin typeface="黑体" panose="02010609060101010101" pitchFamily="49" charset="-122"/>
              <a:ea typeface="黑体" panose="02010609060101010101" pitchFamily="49" charset="-122"/>
            </a:endParaRPr>
          </a:p>
        </p:txBody>
      </p:sp>
      <p:sp>
        <p:nvSpPr>
          <p:cNvPr id="11" name="Text Box 3"/>
          <p:cNvSpPr txBox="1">
            <a:spLocks noChangeArrowheads="1"/>
          </p:cNvSpPr>
          <p:nvPr/>
        </p:nvSpPr>
        <p:spPr bwMode="auto">
          <a:xfrm>
            <a:off x="1952625" y="1143000"/>
            <a:ext cx="990600" cy="338138"/>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600" b="1" kern="1200" cap="none" spc="0" normalizeH="0" baseline="0" noProof="0" dirty="0">
                <a:latin typeface="+mj-lt"/>
                <a:ea typeface="宋体" panose="02010600030101010101" pitchFamily="2" charset="-122"/>
                <a:cs typeface="+mn-cs"/>
              </a:rPr>
              <a:t> </a:t>
            </a:r>
            <a:r>
              <a:rPr kumimoji="1" lang="en-US" altLang="zh-CN" sz="1600" b="1" kern="1200" cap="none" spc="0" normalizeH="0" baseline="0" noProof="0" dirty="0" err="1">
                <a:latin typeface="+mj-lt"/>
                <a:ea typeface="宋体" panose="02010600030101010101" pitchFamily="2" charset="-122"/>
                <a:cs typeface="+mn-cs"/>
              </a:rPr>
              <a:t>abd</a:t>
            </a:r>
            <a:r>
              <a:rPr kumimoji="1" lang="en-US" altLang="zh-CN" sz="1600" b="1" kern="1200" cap="none" spc="0" normalizeH="0" baseline="0" noProof="0" dirty="0">
                <a:latin typeface="+mj-lt"/>
                <a:ea typeface="宋体" panose="02010600030101010101" pitchFamily="2" charset="-122"/>
                <a:cs typeface="+mn-cs"/>
              </a:rPr>
              <a:t> </a:t>
            </a:r>
            <a:r>
              <a:rPr kumimoji="1" lang="en-US" altLang="zh-CN" sz="1600" b="1" kern="1200" cap="none" spc="0" normalizeH="0" baseline="0" noProof="0" dirty="0">
                <a:latin typeface="+mn-ea"/>
                <a:ea typeface="+mn-ea"/>
                <a:cs typeface="+mn-cs"/>
              </a:rPr>
              <a:t>→</a:t>
            </a:r>
            <a:r>
              <a:rPr kumimoji="1" lang="en-US" altLang="zh-CN" sz="1600" b="1" kern="1200" cap="none" spc="0" normalizeH="0" baseline="0" noProof="0" dirty="0">
                <a:latin typeface="+mj-lt"/>
                <a:ea typeface="宋体" panose="02010600030101010101" pitchFamily="2" charset="-122"/>
                <a:cs typeface="+mn-cs"/>
              </a:rPr>
              <a:t> </a:t>
            </a:r>
            <a:endParaRPr kumimoji="1" lang="en-US" altLang="zh-CN" sz="1600" b="1" kern="1200" cap="none" spc="0" normalizeH="0" baseline="0" noProof="0" dirty="0">
              <a:latin typeface="+mj-lt"/>
              <a:ea typeface="宋体" panose="02010600030101010101" pitchFamily="2" charset="-122"/>
              <a:cs typeface="+mn-cs"/>
            </a:endParaRPr>
          </a:p>
        </p:txBody>
      </p:sp>
      <p:grpSp>
        <p:nvGrpSpPr>
          <p:cNvPr id="51" name="组合 50"/>
          <p:cNvGrpSpPr/>
          <p:nvPr/>
        </p:nvGrpSpPr>
        <p:grpSpPr>
          <a:xfrm>
            <a:off x="3471863" y="1557338"/>
            <a:ext cx="914400" cy="252412"/>
            <a:chOff x="3471854" y="1558012"/>
            <a:chExt cx="914400" cy="252000"/>
          </a:xfrm>
        </p:grpSpPr>
        <p:sp>
          <p:nvSpPr>
            <p:cNvPr id="14" name="Line 6"/>
            <p:cNvSpPr>
              <a:spLocks noChangeShapeType="1"/>
            </p:cNvSpPr>
            <p:nvPr/>
          </p:nvSpPr>
          <p:spPr bwMode="auto">
            <a:xfrm>
              <a:off x="3471854" y="1558012"/>
              <a:ext cx="0" cy="252000"/>
            </a:xfrm>
            <a:prstGeom prst="line">
              <a:avLst/>
            </a:prstGeom>
            <a:noFill/>
            <a:ln w="19050">
              <a:solidFill>
                <a:schemeClr val="bg2"/>
              </a:solidFill>
              <a:miter lim="800000"/>
            </a:ln>
            <a:effec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15" name="Line 7"/>
            <p:cNvSpPr>
              <a:spLocks noChangeShapeType="1"/>
            </p:cNvSpPr>
            <p:nvPr/>
          </p:nvSpPr>
          <p:spPr bwMode="auto">
            <a:xfrm>
              <a:off x="3471854" y="1800503"/>
              <a:ext cx="914400" cy="0"/>
            </a:xfrm>
            <a:prstGeom prst="line">
              <a:avLst/>
            </a:prstGeom>
            <a:noFill/>
            <a:ln w="19050">
              <a:solidFill>
                <a:schemeClr val="bg2"/>
              </a:solidFill>
              <a:miter lim="800000"/>
              <a:tailEnd type="triangle" w="med" len="med"/>
            </a:ln>
            <a:effec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grpSp>
      <p:sp>
        <p:nvSpPr>
          <p:cNvPr id="16" name="Text Box 8"/>
          <p:cNvSpPr txBox="1">
            <a:spLocks noChangeArrowheads="1"/>
          </p:cNvSpPr>
          <p:nvPr/>
        </p:nvSpPr>
        <p:spPr bwMode="auto">
          <a:xfrm>
            <a:off x="4427538" y="1649413"/>
            <a:ext cx="1692275" cy="339725"/>
          </a:xfrm>
          <a:prstGeom prst="rect">
            <a:avLst/>
          </a:prstGeom>
          <a:noFill/>
          <a:ln w="9525">
            <a:noFill/>
            <a:miter lim="800000"/>
          </a:ln>
          <a:effectLst/>
        </p:spPr>
        <p:txBody>
          <a:bodyPr>
            <a:spAutoFit/>
          </a:bodyPr>
          <a:lstStyle/>
          <a:p>
            <a:pPr marR="0" defTabSz="914400">
              <a:spcBef>
                <a:spcPct val="50000"/>
              </a:spcBef>
              <a:buClrTx/>
              <a:buSzTx/>
              <a:buFontTx/>
              <a:defRPr/>
            </a:pP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是</a:t>
            </a:r>
            <a:r>
              <a:rPr kumimoji="1" lang="en-US" altLang="zh-CN" sz="1600" b="1" kern="1200" cap="none" spc="0" normalizeH="0" baseline="0" noProof="0" dirty="0">
                <a:latin typeface="+mj-lt"/>
                <a:ea typeface="宋体" panose="02010600030101010101" pitchFamily="2" charset="-122"/>
                <a:cs typeface="+mn-cs"/>
              </a:rPr>
              <a:t>ace</a:t>
            </a: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的子集</a:t>
            </a:r>
            <a:endParaRPr kumimoji="1" lang="zh-CN" altLang="en-US" sz="1600" b="1" kern="1200" cap="none" spc="0" normalizeH="0" baseline="0" noProof="0" dirty="0">
              <a:latin typeface="黑体" panose="02010609060101010101" pitchFamily="49" charset="-122"/>
              <a:ea typeface="黑体" panose="02010609060101010101" pitchFamily="49" charset="-122"/>
              <a:cs typeface="+mn-cs"/>
            </a:endParaRPr>
          </a:p>
        </p:txBody>
      </p:sp>
      <p:sp>
        <p:nvSpPr>
          <p:cNvPr id="17" name="Line 9"/>
          <p:cNvSpPr>
            <a:spLocks noChangeShapeType="1"/>
          </p:cNvSpPr>
          <p:nvPr/>
        </p:nvSpPr>
        <p:spPr bwMode="auto">
          <a:xfrm>
            <a:off x="4057650" y="1477963"/>
            <a:ext cx="711200" cy="0"/>
          </a:xfrm>
          <a:prstGeom prst="line">
            <a:avLst/>
          </a:prstGeom>
          <a:noFill/>
          <a:ln w="19050">
            <a:solidFill>
              <a:schemeClr val="bg2"/>
            </a:solidFill>
            <a:miter lim="800000"/>
            <a:tailEnd type="triangle" w="med" len="med"/>
          </a:ln>
          <a:effec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18" name="Text Box 10"/>
          <p:cNvSpPr txBox="1">
            <a:spLocks noChangeArrowheads="1"/>
          </p:cNvSpPr>
          <p:nvPr/>
        </p:nvSpPr>
        <p:spPr bwMode="auto">
          <a:xfrm>
            <a:off x="4649788" y="1328738"/>
            <a:ext cx="1690688" cy="338138"/>
          </a:xfrm>
          <a:prstGeom prst="rect">
            <a:avLst/>
          </a:prstGeom>
          <a:noFill/>
          <a:ln w="9525">
            <a:noFill/>
            <a:miter lim="800000"/>
          </a:ln>
          <a:effectLst/>
        </p:spPr>
        <p:txBody>
          <a:bodyPr>
            <a:spAutoFit/>
          </a:bodyPr>
          <a:lstStyle/>
          <a:p>
            <a:pPr marR="0" defTabSz="914400">
              <a:spcBef>
                <a:spcPct val="50000"/>
              </a:spcBef>
              <a:buClrTx/>
              <a:buSzTx/>
              <a:buFontTx/>
              <a:defRPr/>
            </a:pP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是</a:t>
            </a:r>
            <a:r>
              <a:rPr kumimoji="1" lang="en-US" altLang="zh-CN" sz="1600" b="1" kern="1200" cap="none" spc="0" normalizeH="0" baseline="0" noProof="0" dirty="0" err="1">
                <a:latin typeface="+mj-lt"/>
                <a:ea typeface="宋体" panose="02010600030101010101" pitchFamily="2" charset="-122"/>
                <a:cs typeface="+mn-cs"/>
              </a:rPr>
              <a:t>abd</a:t>
            </a: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的子集</a:t>
            </a:r>
            <a:endParaRPr kumimoji="1" lang="zh-CN" altLang="en-US" sz="1600" b="1" kern="1200" cap="none" spc="0" normalizeH="0" baseline="0" noProof="0" dirty="0">
              <a:latin typeface="黑体" panose="02010609060101010101" pitchFamily="49" charset="-122"/>
              <a:ea typeface="黑体" panose="02010609060101010101" pitchFamily="49" charset="-122"/>
              <a:cs typeface="+mn-cs"/>
            </a:endParaRPr>
          </a:p>
        </p:txBody>
      </p:sp>
      <p:sp>
        <p:nvSpPr>
          <p:cNvPr id="19" name="Text Box 11"/>
          <p:cNvSpPr txBox="1">
            <a:spLocks noChangeArrowheads="1"/>
          </p:cNvSpPr>
          <p:nvPr/>
        </p:nvSpPr>
        <p:spPr bwMode="auto">
          <a:xfrm>
            <a:off x="1952625" y="2143125"/>
            <a:ext cx="904875" cy="338138"/>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600" b="1" kern="1200" cap="none" spc="0" normalizeH="0" baseline="0" noProof="0" dirty="0">
                <a:latin typeface="+mj-lt"/>
                <a:ea typeface="宋体" panose="02010600030101010101" pitchFamily="2" charset="-122"/>
                <a:cs typeface="+mn-cs"/>
              </a:rPr>
              <a:t> ace </a:t>
            </a:r>
            <a:r>
              <a:rPr kumimoji="1" lang="en-US" altLang="zh-CN" sz="1600" b="1" kern="1200" cap="none" spc="0" normalizeH="0" baseline="0" noProof="0" dirty="0">
                <a:latin typeface="+mn-ea"/>
                <a:ea typeface="宋体" panose="02010600030101010101" pitchFamily="2" charset="-122"/>
                <a:cs typeface="+mn-cs"/>
              </a:rPr>
              <a:t>→</a:t>
            </a:r>
            <a:r>
              <a:rPr kumimoji="1" lang="en-US" altLang="zh-CN" sz="1600" b="1" kern="1200" cap="none" spc="0" normalizeH="0" baseline="0" noProof="0" dirty="0">
                <a:latin typeface="+mj-lt"/>
                <a:ea typeface="宋体" panose="02010600030101010101" pitchFamily="2" charset="-122"/>
                <a:cs typeface="+mn-cs"/>
              </a:rPr>
              <a:t> </a:t>
            </a:r>
            <a:endParaRPr kumimoji="1" lang="en-US" altLang="zh-CN" sz="1600" b="1" kern="1200" cap="none" spc="0" normalizeH="0" baseline="0" noProof="0" dirty="0">
              <a:latin typeface="+mj-lt"/>
              <a:ea typeface="宋体" panose="02010600030101010101" pitchFamily="2" charset="-122"/>
              <a:cs typeface="+mn-cs"/>
            </a:endParaRPr>
          </a:p>
        </p:txBody>
      </p:sp>
      <p:grpSp>
        <p:nvGrpSpPr>
          <p:cNvPr id="52" name="组合 51"/>
          <p:cNvGrpSpPr/>
          <p:nvPr/>
        </p:nvGrpSpPr>
        <p:grpSpPr>
          <a:xfrm>
            <a:off x="3457575" y="2500313"/>
            <a:ext cx="914400" cy="252412"/>
            <a:chOff x="3457568" y="2500995"/>
            <a:chExt cx="914400" cy="252000"/>
          </a:xfrm>
        </p:grpSpPr>
        <p:sp>
          <p:nvSpPr>
            <p:cNvPr id="22" name="Line 14"/>
            <p:cNvSpPr>
              <a:spLocks noChangeShapeType="1"/>
            </p:cNvSpPr>
            <p:nvPr/>
          </p:nvSpPr>
          <p:spPr bwMode="auto">
            <a:xfrm>
              <a:off x="3457568" y="2500995"/>
              <a:ext cx="0" cy="252000"/>
            </a:xfrm>
            <a:prstGeom prst="line">
              <a:avLst/>
            </a:prstGeom>
            <a:noFill/>
            <a:ln w="19050">
              <a:solidFill>
                <a:schemeClr val="bg2"/>
              </a:solidFill>
              <a:miter lim="800000"/>
            </a:ln>
            <a:effec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23" name="Line 15"/>
            <p:cNvSpPr>
              <a:spLocks noChangeShapeType="1"/>
            </p:cNvSpPr>
            <p:nvPr/>
          </p:nvSpPr>
          <p:spPr bwMode="auto">
            <a:xfrm>
              <a:off x="3457568" y="2749825"/>
              <a:ext cx="914400" cy="0"/>
            </a:xfrm>
            <a:prstGeom prst="line">
              <a:avLst/>
            </a:prstGeom>
            <a:noFill/>
            <a:ln w="19050">
              <a:solidFill>
                <a:schemeClr val="bg2"/>
              </a:solidFill>
              <a:miter lim="800000"/>
              <a:tailEnd type="triangle" w="med" len="med"/>
            </a:ln>
            <a:effec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grpSp>
      <p:sp>
        <p:nvSpPr>
          <p:cNvPr id="24" name="Text Box 16"/>
          <p:cNvSpPr txBox="1">
            <a:spLocks noChangeArrowheads="1"/>
          </p:cNvSpPr>
          <p:nvPr/>
        </p:nvSpPr>
        <p:spPr bwMode="auto">
          <a:xfrm>
            <a:off x="4413250" y="2586038"/>
            <a:ext cx="1598613" cy="338138"/>
          </a:xfrm>
          <a:prstGeom prst="rect">
            <a:avLst/>
          </a:prstGeom>
          <a:noFill/>
          <a:ln w="9525">
            <a:noFill/>
            <a:miter lim="800000"/>
          </a:ln>
          <a:effectLst/>
        </p:spPr>
        <p:txBody>
          <a:bodyPr>
            <a:spAutoFit/>
          </a:bodyPr>
          <a:lstStyle/>
          <a:p>
            <a:pPr marR="0" defTabSz="914400">
              <a:spcBef>
                <a:spcPct val="50000"/>
              </a:spcBef>
              <a:buClrTx/>
              <a:buSzTx/>
              <a:buFontTx/>
              <a:defRPr/>
            </a:pP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是</a:t>
            </a:r>
            <a:r>
              <a:rPr kumimoji="1" lang="en-US" altLang="zh-CN" sz="1600" b="1" kern="1200" cap="none" spc="0" normalizeH="0" baseline="0" noProof="0" dirty="0" err="1">
                <a:latin typeface="+mj-lt"/>
                <a:ea typeface="宋体" panose="02010600030101010101" pitchFamily="2" charset="-122"/>
                <a:cs typeface="+mn-cs"/>
              </a:rPr>
              <a:t>abd</a:t>
            </a: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的子集</a:t>
            </a:r>
            <a:endParaRPr kumimoji="1" lang="zh-CN" altLang="en-US" sz="1600" b="1" kern="1200" cap="none" spc="0" normalizeH="0" baseline="0" noProof="0" dirty="0">
              <a:latin typeface="黑体" panose="02010609060101010101" pitchFamily="49" charset="-122"/>
              <a:ea typeface="黑体" panose="02010609060101010101" pitchFamily="49" charset="-122"/>
              <a:cs typeface="+mn-cs"/>
            </a:endParaRPr>
          </a:p>
        </p:txBody>
      </p:sp>
      <p:sp>
        <p:nvSpPr>
          <p:cNvPr id="25" name="Line 17"/>
          <p:cNvSpPr>
            <a:spLocks noChangeShapeType="1"/>
          </p:cNvSpPr>
          <p:nvPr/>
        </p:nvSpPr>
        <p:spPr bwMode="auto">
          <a:xfrm>
            <a:off x="4071938" y="2420938"/>
            <a:ext cx="663575" cy="0"/>
          </a:xfrm>
          <a:prstGeom prst="line">
            <a:avLst/>
          </a:prstGeom>
          <a:noFill/>
          <a:ln w="19050">
            <a:solidFill>
              <a:schemeClr val="bg2"/>
            </a:solidFill>
            <a:miter lim="800000"/>
            <a:tailEnd type="triangle" w="med" len="med"/>
          </a:ln>
          <a:effec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26" name="Text Box 18"/>
          <p:cNvSpPr txBox="1">
            <a:spLocks noChangeArrowheads="1"/>
          </p:cNvSpPr>
          <p:nvPr/>
        </p:nvSpPr>
        <p:spPr bwMode="auto">
          <a:xfrm>
            <a:off x="4613275" y="2263775"/>
            <a:ext cx="1773238" cy="338138"/>
          </a:xfrm>
          <a:prstGeom prst="rect">
            <a:avLst/>
          </a:prstGeom>
          <a:noFill/>
          <a:ln w="9525">
            <a:noFill/>
            <a:miter lim="800000"/>
          </a:ln>
          <a:effectLst/>
        </p:spPr>
        <p:txBody>
          <a:bodyPr>
            <a:spAutoFit/>
          </a:bodyPr>
          <a:lstStyle/>
          <a:p>
            <a:pPr marR="0" defTabSz="914400">
              <a:spcBef>
                <a:spcPct val="50000"/>
              </a:spcBef>
              <a:buClrTx/>
              <a:buSzTx/>
              <a:buFontTx/>
              <a:defRPr/>
            </a:pP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是</a:t>
            </a:r>
            <a:r>
              <a:rPr kumimoji="1" lang="en-US" altLang="zh-CN" sz="1600" b="1" kern="1200" cap="none" spc="0" normalizeH="0" baseline="0" noProof="0" dirty="0">
                <a:latin typeface="+mj-lt"/>
                <a:ea typeface="宋体" panose="02010600030101010101" pitchFamily="2" charset="-122"/>
                <a:cs typeface="+mn-cs"/>
              </a:rPr>
              <a:t>ace</a:t>
            </a: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的子集</a:t>
            </a:r>
            <a:endParaRPr kumimoji="1" lang="zh-CN" altLang="en-US" sz="1600" b="1" kern="1200" cap="none" spc="0" normalizeH="0" baseline="0" noProof="0" dirty="0">
              <a:latin typeface="黑体" panose="02010609060101010101" pitchFamily="49" charset="-122"/>
              <a:ea typeface="黑体" panose="02010609060101010101" pitchFamily="49" charset="-122"/>
              <a:cs typeface="+mn-cs"/>
            </a:endParaRPr>
          </a:p>
        </p:txBody>
      </p:sp>
      <p:sp>
        <p:nvSpPr>
          <p:cNvPr id="29" name="AutoShape 21"/>
          <p:cNvSpPr/>
          <p:nvPr/>
        </p:nvSpPr>
        <p:spPr bwMode="auto">
          <a:xfrm>
            <a:off x="1820863" y="1306513"/>
            <a:ext cx="158750" cy="1116013"/>
          </a:xfrm>
          <a:prstGeom prst="leftBrace">
            <a:avLst>
              <a:gd name="adj1" fmla="val 63889"/>
              <a:gd name="adj2" fmla="val 50000"/>
            </a:avLst>
          </a:prstGeom>
          <a:noFill/>
          <a:ln w="19050">
            <a:solidFill>
              <a:schemeClr val="bg2"/>
            </a:solid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30" name="Text Box 22"/>
          <p:cNvSpPr txBox="1"/>
          <p:nvPr/>
        </p:nvSpPr>
        <p:spPr>
          <a:xfrm>
            <a:off x="468313" y="1677988"/>
            <a:ext cx="1346200" cy="369887"/>
          </a:xfrm>
          <a:prstGeom prst="rect">
            <a:avLst/>
          </a:prstGeom>
          <a:noFill/>
          <a:ln w="9525">
            <a:noFill/>
          </a:ln>
        </p:spPr>
        <p:txBody>
          <a:bodyPr>
            <a:spAutoFit/>
          </a:bodyPr>
          <a:p>
            <a:pPr>
              <a:spcBef>
                <a:spcPct val="50000"/>
              </a:spcBef>
            </a:pPr>
            <a:r>
              <a:rPr lang="zh-CN" altLang="en-US" sz="1800" b="1" dirty="0">
                <a:latin typeface="黑体" panose="02010609060101010101" pitchFamily="49" charset="-122"/>
                <a:ea typeface="黑体" panose="02010609060101010101" pitchFamily="49" charset="-122"/>
              </a:rPr>
              <a:t>满足闭合性</a:t>
            </a:r>
            <a:endParaRPr lang="zh-CN" altLang="en-US" sz="1800" b="1" dirty="0">
              <a:latin typeface="黑体" panose="02010609060101010101" pitchFamily="49" charset="-122"/>
              <a:ea typeface="黑体" panose="02010609060101010101" pitchFamily="49" charset="-122"/>
            </a:endParaRPr>
          </a:p>
        </p:txBody>
      </p:sp>
      <p:sp>
        <p:nvSpPr>
          <p:cNvPr id="31" name="TextBox 30"/>
          <p:cNvSpPr txBox="1"/>
          <p:nvPr/>
        </p:nvSpPr>
        <p:spPr>
          <a:xfrm>
            <a:off x="2571750" y="671513"/>
            <a:ext cx="5095875" cy="369888"/>
          </a:xfrm>
          <a:prstGeom prst="rect">
            <a:avLst/>
          </a:prstGeom>
          <a:noFill/>
        </p:spPr>
        <p:txBody>
          <a:bodyPr>
            <a:spAutoFit/>
          </a:bodyPr>
          <a:lstStyle/>
          <a:p>
            <a:pPr marR="0" defTabSz="914400">
              <a:buClrTx/>
              <a:buSzTx/>
              <a:buFontTx/>
              <a:defRPr/>
            </a:pPr>
            <a:r>
              <a:rPr kumimoji="1" lang="zh-CN" altLang="en-US" sz="1800" b="1" kern="1200" cap="none" spc="0" normalizeH="0" baseline="0" noProof="0" dirty="0">
                <a:latin typeface="黑体" panose="02010609060101010101" pitchFamily="49" charset="-122"/>
                <a:ea typeface="黑体" panose="02010609060101010101" pitchFamily="49" charset="-122"/>
                <a:cs typeface="+mn-cs"/>
              </a:rPr>
              <a:t>分别考察</a:t>
            </a:r>
            <a:r>
              <a:rPr kumimoji="1" lang="en-US" altLang="zh-CN" sz="1800" b="1" kern="1200" cap="none" spc="0" normalizeH="0" baseline="0" noProof="0" dirty="0">
                <a:latin typeface="+mj-lt"/>
                <a:ea typeface="宋体" panose="02010600030101010101" pitchFamily="2" charset="-122"/>
                <a:cs typeface="+mn-cs"/>
              </a:rPr>
              <a:t>[ </a:t>
            </a:r>
            <a:r>
              <a:rPr kumimoji="1" lang="en-US" altLang="zh-CN" sz="1800" b="1" kern="1200" cap="none" spc="0" normalizeH="0" baseline="0" noProof="0" dirty="0" err="1">
                <a:latin typeface="+mj-lt"/>
                <a:ea typeface="宋体" panose="02010600030101010101" pitchFamily="2" charset="-122"/>
                <a:cs typeface="+mn-cs"/>
              </a:rPr>
              <a:t>abd</a:t>
            </a:r>
            <a:r>
              <a:rPr kumimoji="1" lang="en-US" altLang="zh-CN" sz="1800" b="1" kern="1200" cap="none" spc="0" normalizeH="0" baseline="0" noProof="0" dirty="0">
                <a:latin typeface="+mj-lt"/>
                <a:ea typeface="宋体" panose="02010600030101010101" pitchFamily="2" charset="-122"/>
                <a:cs typeface="+mn-cs"/>
              </a:rPr>
              <a:t> , ace ], [ </a:t>
            </a:r>
            <a:r>
              <a:rPr kumimoji="1" lang="en-US" altLang="zh-CN" sz="1800" b="1" kern="1200" cap="none" spc="0" normalizeH="0" baseline="0" noProof="0" dirty="0" err="1">
                <a:latin typeface="+mj-lt"/>
                <a:ea typeface="宋体" panose="02010600030101010101" pitchFamily="2" charset="-122"/>
                <a:cs typeface="+mn-cs"/>
              </a:rPr>
              <a:t>abd</a:t>
            </a:r>
            <a:r>
              <a:rPr kumimoji="1" lang="en-US" altLang="zh-CN" sz="1800" b="1" kern="1200" cap="none" spc="0" normalizeH="0" baseline="0" noProof="0" dirty="0">
                <a:latin typeface="+mj-lt"/>
                <a:ea typeface="宋体" panose="02010600030101010101" pitchFamily="2" charset="-122"/>
                <a:cs typeface="+mn-cs"/>
              </a:rPr>
              <a:t> , </a:t>
            </a:r>
            <a:r>
              <a:rPr kumimoji="1" lang="en-US" altLang="zh-CN" sz="1800" b="1" kern="1200" cap="none" spc="0" normalizeH="0" baseline="0" noProof="0" dirty="0" err="1">
                <a:latin typeface="+mj-lt"/>
                <a:ea typeface="宋体" panose="02010600030101010101" pitchFamily="2" charset="-122"/>
                <a:cs typeface="+mn-cs"/>
              </a:rPr>
              <a:t>ce</a:t>
            </a:r>
            <a:r>
              <a:rPr kumimoji="1" lang="en-US" altLang="zh-CN" sz="1800" b="1" kern="1200" cap="none" spc="0" normalizeH="0" baseline="0" noProof="0" dirty="0">
                <a:latin typeface="+mj-lt"/>
                <a:ea typeface="宋体" panose="02010600030101010101" pitchFamily="2" charset="-122"/>
                <a:cs typeface="+mn-cs"/>
              </a:rPr>
              <a:t> ], [ ace , </a:t>
            </a:r>
            <a:r>
              <a:rPr kumimoji="1" lang="en-US" altLang="zh-CN" sz="1800" b="1" kern="1200" cap="none" spc="0" normalizeH="0" baseline="0" noProof="0" dirty="0" err="1">
                <a:latin typeface="+mj-lt"/>
                <a:ea typeface="宋体" panose="02010600030101010101" pitchFamily="2" charset="-122"/>
                <a:cs typeface="+mn-cs"/>
              </a:rPr>
              <a:t>bd</a:t>
            </a:r>
            <a:r>
              <a:rPr kumimoji="1" lang="en-US" altLang="zh-CN" sz="1800" b="1" kern="1200" cap="none" spc="0" normalizeH="0" baseline="0" noProof="0" dirty="0">
                <a:latin typeface="+mj-lt"/>
                <a:ea typeface="宋体" panose="02010600030101010101" pitchFamily="2" charset="-122"/>
                <a:cs typeface="+mn-cs"/>
              </a:rPr>
              <a:t> ] </a:t>
            </a:r>
            <a:endParaRPr kumimoji="1" lang="zh-CN" altLang="en-US" sz="1800" kern="1200" cap="none" spc="0" normalizeH="0" baseline="0" noProof="0" dirty="0">
              <a:latin typeface="+mj-lt"/>
              <a:ea typeface="宋体" panose="02010600030101010101" pitchFamily="2" charset="-122"/>
              <a:cs typeface="+mn-cs"/>
            </a:endParaRPr>
          </a:p>
        </p:txBody>
      </p:sp>
      <p:graphicFrame>
        <p:nvGraphicFramePr>
          <p:cNvPr id="32" name="表格 31"/>
          <p:cNvGraphicFramePr>
            <a:graphicFrameLocks noGrp="1"/>
          </p:cNvGraphicFramePr>
          <p:nvPr/>
        </p:nvGraphicFramePr>
        <p:xfrm>
          <a:off x="2786063" y="1116013"/>
          <a:ext cx="1428751" cy="455613"/>
        </p:xfrm>
        <a:graphic>
          <a:graphicData uri="http://schemas.openxmlformats.org/drawingml/2006/table">
            <a:tbl>
              <a:tblPr firstRow="1" bandRow="1">
                <a:tableStyleId>{D7AC3CCA-C797-4891-BE02-D94E43425B78}</a:tableStyleId>
              </a:tblPr>
              <a:tblGrid>
                <a:gridCol w="428625"/>
                <a:gridCol w="500063"/>
                <a:gridCol w="500063"/>
              </a:tblGrid>
              <a:tr h="227806">
                <a:tc>
                  <a:txBody>
                    <a:bodyPr/>
                    <a:lstStyle/>
                    <a:p>
                      <a:pPr algn="ctr"/>
                      <a:endParaRPr lang="zh-CN" altLang="en-US" sz="1400" b="1" baseline="-25000" dirty="0">
                        <a:solidFill>
                          <a:schemeClr val="bg2"/>
                        </a:solidFill>
                        <a:latin typeface="+mj-lt"/>
                      </a:endParaRPr>
                    </a:p>
                  </a:txBody>
                  <a:tcPr marL="0" marR="0" marT="0" marB="0" anchor="ctr" anchorCtr="1">
                    <a:noFill/>
                  </a:tcPr>
                </a:tc>
                <a:tc>
                  <a:txBody>
                    <a:bodyPr/>
                    <a:lstStyle/>
                    <a:p>
                      <a:pPr algn="ctr"/>
                      <a:r>
                        <a:rPr lang="en-US" altLang="zh-CN" sz="1400" b="1" dirty="0">
                          <a:solidFill>
                            <a:srgbClr val="0000CC"/>
                          </a:solidFill>
                          <a:latin typeface="+mj-lt"/>
                        </a:rPr>
                        <a:t>X=0</a:t>
                      </a:r>
                      <a:endParaRPr lang="zh-CN" altLang="en-US" sz="1400" b="1" baseline="30000" dirty="0">
                        <a:solidFill>
                          <a:srgbClr val="0000CC"/>
                        </a:solidFill>
                        <a:latin typeface="+mj-lt"/>
                      </a:endParaRPr>
                    </a:p>
                  </a:txBody>
                  <a:tcPr marL="0" marR="0" marT="0" marB="0">
                    <a:noFill/>
                  </a:tcPr>
                </a:tc>
                <a:tc>
                  <a:txBody>
                    <a:bodyPr/>
                    <a:lstStyle/>
                    <a:p>
                      <a:pPr algn="ctr"/>
                      <a:r>
                        <a:rPr lang="en-US" altLang="zh-CN" sz="1400" b="1" dirty="0">
                          <a:solidFill>
                            <a:srgbClr val="0000CC"/>
                          </a:solidFill>
                          <a:latin typeface="+mj-lt"/>
                        </a:rPr>
                        <a:t>X=1</a:t>
                      </a:r>
                      <a:endParaRPr lang="zh-CN" altLang="en-US" sz="1400" b="1" baseline="30000" dirty="0">
                        <a:solidFill>
                          <a:srgbClr val="0000CC"/>
                        </a:solidFill>
                        <a:latin typeface="+mj-lt"/>
                      </a:endParaRPr>
                    </a:p>
                  </a:txBody>
                  <a:tcPr marL="0" marR="0" marT="0" marB="0">
                    <a:noFill/>
                  </a:tcPr>
                </a:tc>
              </a:tr>
              <a:tr h="227806">
                <a:tc>
                  <a:txBody>
                    <a:bodyPr/>
                    <a:lstStyle/>
                    <a:p>
                      <a:pPr algn="ctr"/>
                      <a:r>
                        <a:rPr lang="zh-CN" altLang="en-US" sz="1400" b="1" baseline="0" dirty="0">
                          <a:solidFill>
                            <a:schemeClr val="bg2"/>
                          </a:solidFill>
                          <a:latin typeface="黑体" panose="02010609060101010101" pitchFamily="49" charset="-122"/>
                          <a:ea typeface="黑体" panose="02010609060101010101" pitchFamily="49" charset="-122"/>
                        </a:rPr>
                        <a:t>次态</a:t>
                      </a:r>
                      <a:endParaRPr lang="zh-CN" altLang="en-US" sz="1400" b="1" baseline="0" dirty="0">
                        <a:solidFill>
                          <a:schemeClr val="bg2"/>
                        </a:solidFill>
                        <a:latin typeface="黑体" panose="02010609060101010101" pitchFamily="49" charset="-122"/>
                        <a:ea typeface="黑体" panose="02010609060101010101" pitchFamily="49" charset="-122"/>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u="sng" kern="1200" dirty="0">
                          <a:solidFill>
                            <a:schemeClr val="bg2"/>
                          </a:solidFill>
                          <a:latin typeface="+mj-lt"/>
                          <a:ea typeface="+mn-ea"/>
                          <a:cs typeface="+mn-cs"/>
                        </a:rPr>
                        <a:t>ac</a:t>
                      </a:r>
                      <a:endParaRPr lang="zh-CN" altLang="en-US" sz="1400" b="1" u="sng" dirty="0">
                        <a:solidFill>
                          <a:srgbClr val="C00000"/>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b</a:t>
                      </a:r>
                      <a:endParaRPr lang="zh-CN" altLang="en-US" sz="1400" b="1" kern="1200" dirty="0">
                        <a:solidFill>
                          <a:srgbClr val="C00000"/>
                        </a:solidFill>
                        <a:latin typeface="+mj-lt"/>
                        <a:ea typeface="+mn-ea"/>
                        <a:cs typeface="+mn-cs"/>
                      </a:endParaRPr>
                    </a:p>
                  </a:txBody>
                  <a:tcPr marL="0" marR="0" marT="0" marB="0" anchor="ctr" anchorCtr="1">
                    <a:noFill/>
                  </a:tcPr>
                </a:tc>
              </a:tr>
            </a:tbl>
          </a:graphicData>
        </a:graphic>
      </p:graphicFrame>
      <p:graphicFrame>
        <p:nvGraphicFramePr>
          <p:cNvPr id="33" name="表格 32"/>
          <p:cNvGraphicFramePr>
            <a:graphicFrameLocks noGrp="1"/>
          </p:cNvGraphicFramePr>
          <p:nvPr/>
        </p:nvGraphicFramePr>
        <p:xfrm>
          <a:off x="2786063" y="2071688"/>
          <a:ext cx="1428751" cy="455613"/>
        </p:xfrm>
        <a:graphic>
          <a:graphicData uri="http://schemas.openxmlformats.org/drawingml/2006/table">
            <a:tbl>
              <a:tblPr firstRow="1" bandRow="1">
                <a:tableStyleId>{D7AC3CCA-C797-4891-BE02-D94E43425B78}</a:tableStyleId>
              </a:tblPr>
              <a:tblGrid>
                <a:gridCol w="428625"/>
                <a:gridCol w="500063"/>
                <a:gridCol w="500063"/>
              </a:tblGrid>
              <a:tr h="227806">
                <a:tc>
                  <a:txBody>
                    <a:bodyPr/>
                    <a:lstStyle/>
                    <a:p>
                      <a:pPr algn="ctr"/>
                      <a:endParaRPr lang="zh-CN" altLang="en-US" sz="1400" b="1" baseline="-25000" dirty="0">
                        <a:solidFill>
                          <a:schemeClr val="bg2"/>
                        </a:solidFill>
                        <a:latin typeface="+mj-lt"/>
                      </a:endParaRPr>
                    </a:p>
                  </a:txBody>
                  <a:tcPr marL="0" marR="0" marT="0" marB="0" anchor="ctr" anchorCtr="1">
                    <a:noFill/>
                  </a:tcPr>
                </a:tc>
                <a:tc>
                  <a:txBody>
                    <a:bodyPr/>
                    <a:lstStyle/>
                    <a:p>
                      <a:pPr algn="ctr"/>
                      <a:r>
                        <a:rPr lang="en-US" altLang="zh-CN" sz="1400" b="1" dirty="0">
                          <a:solidFill>
                            <a:srgbClr val="0000CC"/>
                          </a:solidFill>
                          <a:latin typeface="+mj-lt"/>
                        </a:rPr>
                        <a:t>X=0</a:t>
                      </a:r>
                      <a:endParaRPr lang="zh-CN" altLang="en-US" sz="1400" b="1" baseline="30000" dirty="0">
                        <a:solidFill>
                          <a:srgbClr val="0000CC"/>
                        </a:solidFill>
                        <a:latin typeface="+mj-lt"/>
                      </a:endParaRPr>
                    </a:p>
                  </a:txBody>
                  <a:tcPr marL="0" marR="0" marT="0" marB="0">
                    <a:noFill/>
                  </a:tcPr>
                </a:tc>
                <a:tc>
                  <a:txBody>
                    <a:bodyPr/>
                    <a:lstStyle/>
                    <a:p>
                      <a:pPr algn="ctr"/>
                      <a:r>
                        <a:rPr lang="en-US" altLang="zh-CN" sz="1400" b="1" dirty="0">
                          <a:solidFill>
                            <a:srgbClr val="0000CC"/>
                          </a:solidFill>
                          <a:latin typeface="+mj-lt"/>
                        </a:rPr>
                        <a:t>X=1</a:t>
                      </a:r>
                      <a:endParaRPr lang="zh-CN" altLang="en-US" sz="1400" b="1" baseline="30000" dirty="0">
                        <a:solidFill>
                          <a:srgbClr val="0000CC"/>
                        </a:solidFill>
                        <a:latin typeface="+mj-lt"/>
                      </a:endParaRPr>
                    </a:p>
                  </a:txBody>
                  <a:tcPr marL="0" marR="0" marT="0" marB="0">
                    <a:noFill/>
                  </a:tcPr>
                </a:tc>
              </a:tr>
              <a:tr h="227806">
                <a:tc>
                  <a:txBody>
                    <a:bodyPr/>
                    <a:lstStyle/>
                    <a:p>
                      <a:pPr algn="ctr"/>
                      <a:r>
                        <a:rPr lang="zh-CN" altLang="en-US" sz="1400" b="1" baseline="0" dirty="0">
                          <a:solidFill>
                            <a:schemeClr val="bg2"/>
                          </a:solidFill>
                          <a:latin typeface="黑体" panose="02010609060101010101" pitchFamily="49" charset="-122"/>
                          <a:ea typeface="黑体" panose="02010609060101010101" pitchFamily="49" charset="-122"/>
                        </a:rPr>
                        <a:t>次态</a:t>
                      </a:r>
                      <a:endParaRPr lang="zh-CN" altLang="en-US" sz="1400" b="1" baseline="0" dirty="0">
                        <a:solidFill>
                          <a:schemeClr val="bg2"/>
                        </a:solidFill>
                        <a:latin typeface="黑体" panose="02010609060101010101" pitchFamily="49" charset="-122"/>
                        <a:ea typeface="黑体" panose="02010609060101010101" pitchFamily="49" charset="-122"/>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u="sng" kern="1200" dirty="0">
                          <a:solidFill>
                            <a:schemeClr val="bg2"/>
                          </a:solidFill>
                          <a:latin typeface="+mj-lt"/>
                          <a:ea typeface="+mn-ea"/>
                          <a:cs typeface="+mn-cs"/>
                        </a:rPr>
                        <a:t>ad</a:t>
                      </a:r>
                      <a:endParaRPr lang="zh-CN" altLang="en-US" sz="1400" b="1" u="sng" dirty="0">
                        <a:solidFill>
                          <a:srgbClr val="C00000"/>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c</a:t>
                      </a:r>
                      <a:endParaRPr lang="zh-CN" altLang="en-US" sz="1400" b="1" kern="1200" dirty="0">
                        <a:solidFill>
                          <a:srgbClr val="C00000"/>
                        </a:solidFill>
                        <a:latin typeface="+mj-lt"/>
                        <a:ea typeface="+mn-ea"/>
                        <a:cs typeface="+mn-cs"/>
                      </a:endParaRPr>
                    </a:p>
                  </a:txBody>
                  <a:tcPr marL="0" marR="0" marT="0" marB="0" anchor="ctr" anchorCtr="1">
                    <a:noFill/>
                  </a:tcPr>
                </a:tc>
              </a:tr>
            </a:tbl>
          </a:graphicData>
        </a:graphic>
      </p:graphicFrame>
      <p:sp>
        <p:nvSpPr>
          <p:cNvPr id="34" name="Text Box 3"/>
          <p:cNvSpPr txBox="1">
            <a:spLocks noChangeArrowheads="1"/>
          </p:cNvSpPr>
          <p:nvPr/>
        </p:nvSpPr>
        <p:spPr bwMode="auto">
          <a:xfrm>
            <a:off x="1928813" y="3178175"/>
            <a:ext cx="990600" cy="338138"/>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600" b="1" kern="1200" cap="none" spc="0" normalizeH="0" baseline="0" noProof="0" dirty="0">
                <a:latin typeface="+mj-lt"/>
                <a:ea typeface="宋体" panose="02010600030101010101" pitchFamily="2" charset="-122"/>
                <a:cs typeface="+mn-cs"/>
              </a:rPr>
              <a:t> </a:t>
            </a:r>
            <a:r>
              <a:rPr kumimoji="1" lang="en-US" altLang="zh-CN" sz="1600" b="1" kern="1200" cap="none" spc="0" normalizeH="0" baseline="0" noProof="0" dirty="0" err="1">
                <a:latin typeface="+mj-lt"/>
                <a:ea typeface="宋体" panose="02010600030101010101" pitchFamily="2" charset="-122"/>
                <a:cs typeface="+mn-cs"/>
              </a:rPr>
              <a:t>abd</a:t>
            </a:r>
            <a:r>
              <a:rPr kumimoji="1" lang="en-US" altLang="zh-CN" sz="1600" b="1" kern="1200" cap="none" spc="0" normalizeH="0" baseline="0" noProof="0" dirty="0">
                <a:latin typeface="+mj-lt"/>
                <a:ea typeface="宋体" panose="02010600030101010101" pitchFamily="2" charset="-122"/>
                <a:cs typeface="+mn-cs"/>
              </a:rPr>
              <a:t> </a:t>
            </a:r>
            <a:r>
              <a:rPr kumimoji="1" lang="en-US" altLang="zh-CN" sz="1600" b="1" kern="1200" cap="none" spc="0" normalizeH="0" baseline="0" noProof="0" dirty="0">
                <a:latin typeface="+mn-ea"/>
                <a:ea typeface="+mn-ea"/>
                <a:cs typeface="+mn-cs"/>
              </a:rPr>
              <a:t>→</a:t>
            </a:r>
            <a:r>
              <a:rPr kumimoji="1" lang="en-US" altLang="zh-CN" sz="1600" b="1" kern="1200" cap="none" spc="0" normalizeH="0" baseline="0" noProof="0" dirty="0">
                <a:latin typeface="+mj-lt"/>
                <a:ea typeface="宋体" panose="02010600030101010101" pitchFamily="2" charset="-122"/>
                <a:cs typeface="+mn-cs"/>
              </a:rPr>
              <a:t> </a:t>
            </a:r>
            <a:endParaRPr kumimoji="1" lang="en-US" altLang="zh-CN" sz="1600" b="1" kern="1200" cap="none" spc="0" normalizeH="0" baseline="0" noProof="0" dirty="0">
              <a:latin typeface="+mj-lt"/>
              <a:ea typeface="宋体" panose="02010600030101010101" pitchFamily="2" charset="-122"/>
              <a:cs typeface="+mn-cs"/>
            </a:endParaRPr>
          </a:p>
        </p:txBody>
      </p:sp>
      <p:grpSp>
        <p:nvGrpSpPr>
          <p:cNvPr id="53" name="组合 52"/>
          <p:cNvGrpSpPr/>
          <p:nvPr/>
        </p:nvGrpSpPr>
        <p:grpSpPr>
          <a:xfrm>
            <a:off x="3448050" y="3594100"/>
            <a:ext cx="914400" cy="250825"/>
            <a:chOff x="3448052" y="3593401"/>
            <a:chExt cx="914400" cy="252000"/>
          </a:xfrm>
        </p:grpSpPr>
        <p:sp>
          <p:nvSpPr>
            <p:cNvPr id="35" name="Line 6"/>
            <p:cNvSpPr>
              <a:spLocks noChangeShapeType="1"/>
            </p:cNvSpPr>
            <p:nvPr/>
          </p:nvSpPr>
          <p:spPr bwMode="auto">
            <a:xfrm>
              <a:off x="3448052" y="3593401"/>
              <a:ext cx="0" cy="252000"/>
            </a:xfrm>
            <a:prstGeom prst="line">
              <a:avLst/>
            </a:prstGeom>
            <a:noFill/>
            <a:ln w="19050">
              <a:solidFill>
                <a:schemeClr val="bg2"/>
              </a:solidFill>
              <a:miter lim="800000"/>
            </a:ln>
            <a:effec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36" name="Line 7"/>
            <p:cNvSpPr>
              <a:spLocks noChangeShapeType="1"/>
            </p:cNvSpPr>
            <p:nvPr/>
          </p:nvSpPr>
          <p:spPr bwMode="auto">
            <a:xfrm>
              <a:off x="3448052" y="3835831"/>
              <a:ext cx="914400" cy="0"/>
            </a:xfrm>
            <a:prstGeom prst="line">
              <a:avLst/>
            </a:prstGeom>
            <a:noFill/>
            <a:ln w="19050">
              <a:solidFill>
                <a:schemeClr val="bg2"/>
              </a:solidFill>
              <a:miter lim="800000"/>
              <a:tailEnd type="triangle" w="med" len="med"/>
            </a:ln>
            <a:effec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grpSp>
      <p:sp>
        <p:nvSpPr>
          <p:cNvPr id="37" name="Text Box 8"/>
          <p:cNvSpPr txBox="1">
            <a:spLocks noChangeArrowheads="1"/>
          </p:cNvSpPr>
          <p:nvPr/>
        </p:nvSpPr>
        <p:spPr bwMode="auto">
          <a:xfrm>
            <a:off x="4291013" y="3686175"/>
            <a:ext cx="3848100" cy="338138"/>
          </a:xfrm>
          <a:prstGeom prst="rect">
            <a:avLst/>
          </a:prstGeom>
          <a:noFill/>
          <a:ln w="9525">
            <a:noFill/>
            <a:miter lim="800000"/>
          </a:ln>
          <a:effectLst/>
        </p:spPr>
        <p:txBody>
          <a:bodyPr>
            <a:spAutoFit/>
          </a:bodyPr>
          <a:lstStyle/>
          <a:p>
            <a:pPr marR="0" defTabSz="914400">
              <a:spcBef>
                <a:spcPct val="50000"/>
              </a:spcBef>
              <a:buClrTx/>
              <a:buSzTx/>
              <a:buFontTx/>
              <a:defRPr/>
            </a:pPr>
            <a:r>
              <a:rPr kumimoji="1" lang="zh-CN" altLang="en-US" sz="1600" b="1" kern="1200" cap="none" spc="0" normalizeH="0" baseline="0" noProof="0" dirty="0">
                <a:solidFill>
                  <a:srgbClr val="C00000"/>
                </a:solidFill>
                <a:latin typeface="+mj-lt"/>
                <a:ea typeface="黑体" panose="02010609060101010101" pitchFamily="49" charset="-122"/>
                <a:cs typeface="+mn-cs"/>
              </a:rPr>
              <a:t>不是</a:t>
            </a:r>
            <a:r>
              <a:rPr kumimoji="1" lang="en-US" altLang="zh-CN" sz="1600" b="1" kern="1200" cap="none" spc="0" normalizeH="0" baseline="0" noProof="0" dirty="0" err="1">
                <a:latin typeface="+mj-lt"/>
                <a:ea typeface="黑体" panose="02010609060101010101" pitchFamily="49" charset="-122"/>
                <a:cs typeface="+mn-cs"/>
              </a:rPr>
              <a:t>abd</a:t>
            </a:r>
            <a:r>
              <a:rPr kumimoji="1" lang="zh-CN" altLang="en-US" sz="1600" b="1" kern="1200" cap="none" spc="0" normalizeH="0" baseline="0" noProof="0" dirty="0">
                <a:latin typeface="+mj-lt"/>
                <a:ea typeface="黑体" panose="02010609060101010101" pitchFamily="49" charset="-122"/>
                <a:cs typeface="+mn-cs"/>
              </a:rPr>
              <a:t>的子集，也</a:t>
            </a:r>
            <a:r>
              <a:rPr kumimoji="1" lang="zh-CN" altLang="en-US" sz="1600" b="1" kern="1200" cap="none" spc="0" normalizeH="0" baseline="0" noProof="0" dirty="0">
                <a:solidFill>
                  <a:srgbClr val="C00000"/>
                </a:solidFill>
                <a:latin typeface="+mj-lt"/>
                <a:ea typeface="黑体" panose="02010609060101010101" pitchFamily="49" charset="-122"/>
                <a:cs typeface="+mn-cs"/>
              </a:rPr>
              <a:t>不是</a:t>
            </a:r>
            <a:r>
              <a:rPr kumimoji="1" lang="en-US" altLang="zh-CN" sz="1600" b="1" kern="1200" cap="none" spc="0" normalizeH="0" baseline="0" noProof="0" dirty="0" err="1">
                <a:latin typeface="+mj-lt"/>
                <a:ea typeface="黑体" panose="02010609060101010101" pitchFamily="49" charset="-122"/>
                <a:cs typeface="+mn-cs"/>
              </a:rPr>
              <a:t>ce</a:t>
            </a:r>
            <a:r>
              <a:rPr kumimoji="1" lang="zh-CN" altLang="en-US" sz="1600" b="1" kern="1200" cap="none" spc="0" normalizeH="0" baseline="0" noProof="0" dirty="0">
                <a:latin typeface="+mj-lt"/>
                <a:ea typeface="黑体" panose="02010609060101010101" pitchFamily="49" charset="-122"/>
                <a:cs typeface="+mn-cs"/>
              </a:rPr>
              <a:t>的子集</a:t>
            </a:r>
            <a:endParaRPr kumimoji="1" lang="zh-CN" altLang="en-US" sz="1600" b="1" kern="1200" cap="none" spc="0" normalizeH="0" baseline="0" noProof="0" dirty="0">
              <a:latin typeface="+mj-lt"/>
              <a:ea typeface="黑体" panose="02010609060101010101" pitchFamily="49" charset="-122"/>
              <a:cs typeface="+mn-cs"/>
            </a:endParaRPr>
          </a:p>
        </p:txBody>
      </p:sp>
      <p:sp>
        <p:nvSpPr>
          <p:cNvPr id="38" name="Line 9"/>
          <p:cNvSpPr>
            <a:spLocks noChangeShapeType="1"/>
          </p:cNvSpPr>
          <p:nvPr/>
        </p:nvSpPr>
        <p:spPr bwMode="auto">
          <a:xfrm>
            <a:off x="4033838" y="3514725"/>
            <a:ext cx="711200" cy="0"/>
          </a:xfrm>
          <a:prstGeom prst="line">
            <a:avLst/>
          </a:prstGeom>
          <a:noFill/>
          <a:ln w="19050">
            <a:solidFill>
              <a:schemeClr val="bg2"/>
            </a:solidFill>
            <a:miter lim="800000"/>
            <a:tailEnd type="triangle" w="med" len="med"/>
          </a:ln>
          <a:effec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39" name="Text Box 10"/>
          <p:cNvSpPr txBox="1">
            <a:spLocks noChangeArrowheads="1"/>
          </p:cNvSpPr>
          <p:nvPr/>
        </p:nvSpPr>
        <p:spPr bwMode="auto">
          <a:xfrm>
            <a:off x="4625975" y="3363913"/>
            <a:ext cx="1690688" cy="338138"/>
          </a:xfrm>
          <a:prstGeom prst="rect">
            <a:avLst/>
          </a:prstGeom>
          <a:noFill/>
          <a:ln w="9525">
            <a:noFill/>
            <a:miter lim="800000"/>
          </a:ln>
          <a:effectLst/>
        </p:spPr>
        <p:txBody>
          <a:bodyPr>
            <a:spAutoFit/>
          </a:bodyPr>
          <a:lstStyle/>
          <a:p>
            <a:pPr marR="0" defTabSz="914400">
              <a:spcBef>
                <a:spcPct val="50000"/>
              </a:spcBef>
              <a:buClrTx/>
              <a:buSzTx/>
              <a:buFontTx/>
              <a:defRPr/>
            </a:pP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是</a:t>
            </a:r>
            <a:r>
              <a:rPr kumimoji="1" lang="en-US" altLang="zh-CN" sz="1600" b="1" kern="1200" cap="none" spc="0" normalizeH="0" baseline="0" noProof="0" dirty="0" err="1">
                <a:latin typeface="+mj-lt"/>
                <a:ea typeface="宋体" panose="02010600030101010101" pitchFamily="2" charset="-122"/>
                <a:cs typeface="+mn-cs"/>
              </a:rPr>
              <a:t>abd</a:t>
            </a: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的子集</a:t>
            </a:r>
            <a:endParaRPr kumimoji="1" lang="zh-CN" altLang="en-US" sz="1600" b="1" kern="1200" cap="none" spc="0" normalizeH="0" baseline="0" noProof="0" dirty="0">
              <a:latin typeface="黑体" panose="02010609060101010101" pitchFamily="49" charset="-122"/>
              <a:ea typeface="黑体" panose="02010609060101010101" pitchFamily="49" charset="-122"/>
              <a:cs typeface="+mn-cs"/>
            </a:endParaRPr>
          </a:p>
        </p:txBody>
      </p:sp>
      <p:sp>
        <p:nvSpPr>
          <p:cNvPr id="40" name="Text Box 11"/>
          <p:cNvSpPr txBox="1">
            <a:spLocks noChangeArrowheads="1"/>
          </p:cNvSpPr>
          <p:nvPr/>
        </p:nvSpPr>
        <p:spPr bwMode="auto">
          <a:xfrm>
            <a:off x="1928813" y="4178300"/>
            <a:ext cx="904875" cy="338138"/>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600" b="1" kern="1200" cap="none" spc="0" normalizeH="0" baseline="0" noProof="0" dirty="0">
                <a:latin typeface="+mj-lt"/>
                <a:ea typeface="宋体" panose="02010600030101010101" pitchFamily="2" charset="-122"/>
                <a:cs typeface="+mn-cs"/>
              </a:rPr>
              <a:t> </a:t>
            </a:r>
            <a:r>
              <a:rPr kumimoji="1" lang="en-US" altLang="zh-CN" sz="1600" b="1" kern="1200" cap="none" spc="0" normalizeH="0" baseline="0" noProof="0" dirty="0" err="1">
                <a:latin typeface="+mj-lt"/>
                <a:ea typeface="宋体" panose="02010600030101010101" pitchFamily="2" charset="-122"/>
                <a:cs typeface="+mn-cs"/>
              </a:rPr>
              <a:t>ce</a:t>
            </a:r>
            <a:r>
              <a:rPr kumimoji="1" lang="en-US" altLang="zh-CN" sz="1600" b="1" kern="1200" cap="none" spc="0" normalizeH="0" baseline="0" noProof="0" dirty="0">
                <a:latin typeface="+mj-lt"/>
                <a:ea typeface="宋体" panose="02010600030101010101" pitchFamily="2" charset="-122"/>
                <a:cs typeface="+mn-cs"/>
              </a:rPr>
              <a:t> </a:t>
            </a:r>
            <a:r>
              <a:rPr kumimoji="1" lang="en-US" altLang="zh-CN" sz="1600" b="1" kern="1200" cap="none" spc="0" normalizeH="0" baseline="0" noProof="0" dirty="0">
                <a:latin typeface="+mn-ea"/>
                <a:ea typeface="宋体" panose="02010600030101010101" pitchFamily="2" charset="-122"/>
                <a:cs typeface="+mn-cs"/>
              </a:rPr>
              <a:t>→</a:t>
            </a:r>
            <a:r>
              <a:rPr kumimoji="1" lang="en-US" altLang="zh-CN" sz="1600" b="1" kern="1200" cap="none" spc="0" normalizeH="0" baseline="0" noProof="0" dirty="0">
                <a:latin typeface="+mj-lt"/>
                <a:ea typeface="宋体" panose="02010600030101010101" pitchFamily="2" charset="-122"/>
                <a:cs typeface="+mn-cs"/>
              </a:rPr>
              <a:t> </a:t>
            </a:r>
            <a:endParaRPr kumimoji="1" lang="en-US" altLang="zh-CN" sz="1600" b="1" kern="1200" cap="none" spc="0" normalizeH="0" baseline="0" noProof="0" dirty="0">
              <a:latin typeface="+mj-lt"/>
              <a:ea typeface="宋体" panose="02010600030101010101" pitchFamily="2" charset="-122"/>
              <a:cs typeface="+mn-cs"/>
            </a:endParaRPr>
          </a:p>
        </p:txBody>
      </p:sp>
      <p:grpSp>
        <p:nvGrpSpPr>
          <p:cNvPr id="54" name="组合 53"/>
          <p:cNvGrpSpPr/>
          <p:nvPr/>
        </p:nvGrpSpPr>
        <p:grpSpPr>
          <a:xfrm>
            <a:off x="3433763" y="4537075"/>
            <a:ext cx="914400" cy="250825"/>
            <a:chOff x="3433766" y="4536384"/>
            <a:chExt cx="914400" cy="252000"/>
          </a:xfrm>
        </p:grpSpPr>
        <p:sp>
          <p:nvSpPr>
            <p:cNvPr id="41" name="Line 14"/>
            <p:cNvSpPr>
              <a:spLocks noChangeShapeType="1"/>
            </p:cNvSpPr>
            <p:nvPr/>
          </p:nvSpPr>
          <p:spPr bwMode="auto">
            <a:xfrm>
              <a:off x="3433766" y="4536384"/>
              <a:ext cx="0" cy="252000"/>
            </a:xfrm>
            <a:prstGeom prst="line">
              <a:avLst/>
            </a:prstGeom>
            <a:noFill/>
            <a:ln w="19050">
              <a:solidFill>
                <a:schemeClr val="bg2"/>
              </a:solidFill>
              <a:miter lim="800000"/>
            </a:ln>
            <a:effec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42" name="Line 15"/>
            <p:cNvSpPr>
              <a:spLocks noChangeShapeType="1"/>
            </p:cNvSpPr>
            <p:nvPr/>
          </p:nvSpPr>
          <p:spPr bwMode="auto">
            <a:xfrm>
              <a:off x="3433766" y="4785194"/>
              <a:ext cx="914400" cy="0"/>
            </a:xfrm>
            <a:prstGeom prst="line">
              <a:avLst/>
            </a:prstGeom>
            <a:noFill/>
            <a:ln w="19050">
              <a:solidFill>
                <a:schemeClr val="bg2"/>
              </a:solidFill>
              <a:miter lim="800000"/>
              <a:tailEnd type="triangle" w="med" len="med"/>
            </a:ln>
            <a:effec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grpSp>
      <p:sp>
        <p:nvSpPr>
          <p:cNvPr id="43" name="Text Box 16"/>
          <p:cNvSpPr txBox="1">
            <a:spLocks noChangeArrowheads="1"/>
          </p:cNvSpPr>
          <p:nvPr/>
        </p:nvSpPr>
        <p:spPr bwMode="auto">
          <a:xfrm>
            <a:off x="4389438" y="4621213"/>
            <a:ext cx="1598613" cy="338138"/>
          </a:xfrm>
          <a:prstGeom prst="rect">
            <a:avLst/>
          </a:prstGeom>
          <a:noFill/>
          <a:ln w="9525">
            <a:noFill/>
            <a:miter lim="800000"/>
          </a:ln>
          <a:effectLst/>
        </p:spPr>
        <p:txBody>
          <a:bodyPr>
            <a:spAutoFit/>
          </a:bodyPr>
          <a:lstStyle/>
          <a:p>
            <a:pPr marR="0" defTabSz="914400">
              <a:spcBef>
                <a:spcPct val="50000"/>
              </a:spcBef>
              <a:buClrTx/>
              <a:buSzTx/>
              <a:buFontTx/>
              <a:defRPr/>
            </a:pP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是</a:t>
            </a:r>
            <a:r>
              <a:rPr kumimoji="1" lang="en-US" altLang="zh-CN" sz="1600" b="1" kern="1200" cap="none" spc="0" normalizeH="0" baseline="0" noProof="0" dirty="0" err="1">
                <a:latin typeface="+mj-lt"/>
                <a:ea typeface="宋体" panose="02010600030101010101" pitchFamily="2" charset="-122"/>
                <a:cs typeface="+mn-cs"/>
              </a:rPr>
              <a:t>abd</a:t>
            </a: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的子集</a:t>
            </a:r>
            <a:endParaRPr kumimoji="1" lang="zh-CN" altLang="en-US" sz="1600" b="1" kern="1200" cap="none" spc="0" normalizeH="0" baseline="0" noProof="0" dirty="0">
              <a:latin typeface="黑体" panose="02010609060101010101" pitchFamily="49" charset="-122"/>
              <a:ea typeface="黑体" panose="02010609060101010101" pitchFamily="49" charset="-122"/>
              <a:cs typeface="+mn-cs"/>
            </a:endParaRPr>
          </a:p>
        </p:txBody>
      </p:sp>
      <p:sp>
        <p:nvSpPr>
          <p:cNvPr id="44" name="Line 17"/>
          <p:cNvSpPr>
            <a:spLocks noChangeShapeType="1"/>
          </p:cNvSpPr>
          <p:nvPr/>
        </p:nvSpPr>
        <p:spPr bwMode="auto">
          <a:xfrm>
            <a:off x="4048125" y="4457700"/>
            <a:ext cx="663575" cy="0"/>
          </a:xfrm>
          <a:prstGeom prst="line">
            <a:avLst/>
          </a:prstGeom>
          <a:noFill/>
          <a:ln w="19050">
            <a:solidFill>
              <a:schemeClr val="bg2"/>
            </a:solidFill>
            <a:miter lim="800000"/>
            <a:tailEnd type="triangle" w="med" len="med"/>
          </a:ln>
          <a:effec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45" name="Text Box 18"/>
          <p:cNvSpPr txBox="1">
            <a:spLocks noChangeArrowheads="1"/>
          </p:cNvSpPr>
          <p:nvPr/>
        </p:nvSpPr>
        <p:spPr bwMode="auto">
          <a:xfrm>
            <a:off x="4589463" y="4298950"/>
            <a:ext cx="1773238" cy="339725"/>
          </a:xfrm>
          <a:prstGeom prst="rect">
            <a:avLst/>
          </a:prstGeom>
          <a:noFill/>
          <a:ln w="9525">
            <a:noFill/>
            <a:miter lim="800000"/>
          </a:ln>
          <a:effectLst/>
        </p:spPr>
        <p:txBody>
          <a:bodyPr>
            <a:spAutoFit/>
          </a:bodyPr>
          <a:lstStyle/>
          <a:p>
            <a:pPr marR="0" defTabSz="914400">
              <a:spcBef>
                <a:spcPct val="50000"/>
              </a:spcBef>
              <a:buClrTx/>
              <a:buSzTx/>
              <a:buFontTx/>
              <a:defRPr/>
            </a:pP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是</a:t>
            </a:r>
            <a:r>
              <a:rPr kumimoji="1" lang="en-US" altLang="zh-CN" sz="1600" b="1" kern="1200" cap="none" spc="0" normalizeH="0" baseline="0" noProof="0" dirty="0">
                <a:latin typeface="+mj-lt"/>
                <a:ea typeface="宋体" panose="02010600030101010101" pitchFamily="2" charset="-122"/>
                <a:cs typeface="+mn-cs"/>
              </a:rPr>
              <a:t>ace</a:t>
            </a: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的子集</a:t>
            </a:r>
            <a:endParaRPr kumimoji="1" lang="zh-CN" altLang="en-US" sz="1600" b="1" kern="1200" cap="none" spc="0" normalizeH="0" baseline="0" noProof="0" dirty="0">
              <a:latin typeface="黑体" panose="02010609060101010101" pitchFamily="49" charset="-122"/>
              <a:ea typeface="黑体" panose="02010609060101010101" pitchFamily="49" charset="-122"/>
              <a:cs typeface="+mn-cs"/>
            </a:endParaRPr>
          </a:p>
        </p:txBody>
      </p:sp>
      <p:sp>
        <p:nvSpPr>
          <p:cNvPr id="46" name="AutoShape 21"/>
          <p:cNvSpPr/>
          <p:nvPr/>
        </p:nvSpPr>
        <p:spPr bwMode="auto">
          <a:xfrm>
            <a:off x="1797050" y="3343275"/>
            <a:ext cx="158750" cy="1116013"/>
          </a:xfrm>
          <a:prstGeom prst="leftBrace">
            <a:avLst>
              <a:gd name="adj1" fmla="val 63889"/>
              <a:gd name="adj2" fmla="val 50000"/>
            </a:avLst>
          </a:prstGeom>
          <a:noFill/>
          <a:ln w="19050">
            <a:solidFill>
              <a:schemeClr val="bg2"/>
            </a:solid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47" name="Text Box 22"/>
          <p:cNvSpPr txBox="1"/>
          <p:nvPr/>
        </p:nvSpPr>
        <p:spPr>
          <a:xfrm>
            <a:off x="200025" y="3714750"/>
            <a:ext cx="1590675" cy="368300"/>
          </a:xfrm>
          <a:prstGeom prst="rect">
            <a:avLst/>
          </a:prstGeom>
          <a:noFill/>
          <a:ln w="9525">
            <a:noFill/>
          </a:ln>
        </p:spPr>
        <p:txBody>
          <a:bodyPr>
            <a:spAutoFit/>
          </a:bodyPr>
          <a:p>
            <a:pPr>
              <a:spcBef>
                <a:spcPct val="50000"/>
              </a:spcBef>
            </a:pPr>
            <a:r>
              <a:rPr lang="zh-CN" altLang="en-US" sz="1800" b="1" dirty="0">
                <a:latin typeface="黑体" panose="02010609060101010101" pitchFamily="49" charset="-122"/>
                <a:ea typeface="黑体" panose="02010609060101010101" pitchFamily="49" charset="-122"/>
              </a:rPr>
              <a:t>不满足闭合性</a:t>
            </a:r>
            <a:endParaRPr lang="zh-CN" altLang="en-US" sz="1800" b="1" dirty="0">
              <a:latin typeface="黑体" panose="02010609060101010101" pitchFamily="49" charset="-122"/>
              <a:ea typeface="黑体" panose="02010609060101010101" pitchFamily="49" charset="-122"/>
            </a:endParaRPr>
          </a:p>
        </p:txBody>
      </p:sp>
      <p:graphicFrame>
        <p:nvGraphicFramePr>
          <p:cNvPr id="48" name="表格 47"/>
          <p:cNvGraphicFramePr>
            <a:graphicFrameLocks noGrp="1"/>
          </p:cNvGraphicFramePr>
          <p:nvPr/>
        </p:nvGraphicFramePr>
        <p:xfrm>
          <a:off x="2762250" y="3151188"/>
          <a:ext cx="1428751" cy="455613"/>
        </p:xfrm>
        <a:graphic>
          <a:graphicData uri="http://schemas.openxmlformats.org/drawingml/2006/table">
            <a:tbl>
              <a:tblPr firstRow="1" bandRow="1">
                <a:tableStyleId>{D7AC3CCA-C797-4891-BE02-D94E43425B78}</a:tableStyleId>
              </a:tblPr>
              <a:tblGrid>
                <a:gridCol w="428625"/>
                <a:gridCol w="500063"/>
                <a:gridCol w="500063"/>
              </a:tblGrid>
              <a:tr h="227806">
                <a:tc>
                  <a:txBody>
                    <a:bodyPr/>
                    <a:lstStyle/>
                    <a:p>
                      <a:pPr algn="ctr"/>
                      <a:endParaRPr lang="zh-CN" altLang="en-US" sz="1400" b="1" baseline="-25000" dirty="0">
                        <a:solidFill>
                          <a:schemeClr val="bg2"/>
                        </a:solidFill>
                        <a:latin typeface="+mj-lt"/>
                      </a:endParaRPr>
                    </a:p>
                  </a:txBody>
                  <a:tcPr marL="0" marR="0" marT="0" marB="0" anchor="ctr" anchorCtr="1">
                    <a:noFill/>
                  </a:tcPr>
                </a:tc>
                <a:tc>
                  <a:txBody>
                    <a:bodyPr/>
                    <a:lstStyle/>
                    <a:p>
                      <a:pPr algn="ctr"/>
                      <a:r>
                        <a:rPr lang="en-US" altLang="zh-CN" sz="1400" b="1" dirty="0">
                          <a:solidFill>
                            <a:srgbClr val="0000CC"/>
                          </a:solidFill>
                          <a:latin typeface="+mj-lt"/>
                        </a:rPr>
                        <a:t>X=0</a:t>
                      </a:r>
                      <a:endParaRPr lang="zh-CN" altLang="en-US" sz="1400" b="1" baseline="30000" dirty="0">
                        <a:solidFill>
                          <a:srgbClr val="0000CC"/>
                        </a:solidFill>
                        <a:latin typeface="+mj-lt"/>
                      </a:endParaRPr>
                    </a:p>
                  </a:txBody>
                  <a:tcPr marL="0" marR="0" marT="0" marB="0">
                    <a:noFill/>
                  </a:tcPr>
                </a:tc>
                <a:tc>
                  <a:txBody>
                    <a:bodyPr/>
                    <a:lstStyle/>
                    <a:p>
                      <a:pPr algn="ctr"/>
                      <a:r>
                        <a:rPr lang="en-US" altLang="zh-CN" sz="1400" b="1" dirty="0">
                          <a:solidFill>
                            <a:srgbClr val="0000CC"/>
                          </a:solidFill>
                          <a:latin typeface="+mj-lt"/>
                        </a:rPr>
                        <a:t>X=1</a:t>
                      </a:r>
                      <a:endParaRPr lang="zh-CN" altLang="en-US" sz="1400" b="1" baseline="30000" dirty="0">
                        <a:solidFill>
                          <a:srgbClr val="0000CC"/>
                        </a:solidFill>
                        <a:latin typeface="+mj-lt"/>
                      </a:endParaRPr>
                    </a:p>
                  </a:txBody>
                  <a:tcPr marL="0" marR="0" marT="0" marB="0">
                    <a:noFill/>
                  </a:tcPr>
                </a:tc>
              </a:tr>
              <a:tr h="227806">
                <a:tc>
                  <a:txBody>
                    <a:bodyPr/>
                    <a:lstStyle/>
                    <a:p>
                      <a:pPr algn="ctr"/>
                      <a:r>
                        <a:rPr lang="zh-CN" altLang="en-US" sz="1400" b="1" baseline="0" dirty="0">
                          <a:solidFill>
                            <a:schemeClr val="bg2"/>
                          </a:solidFill>
                          <a:latin typeface="黑体" panose="02010609060101010101" pitchFamily="49" charset="-122"/>
                          <a:ea typeface="黑体" panose="02010609060101010101" pitchFamily="49" charset="-122"/>
                        </a:rPr>
                        <a:t>次态</a:t>
                      </a:r>
                      <a:endParaRPr lang="zh-CN" altLang="en-US" sz="1400" b="1" baseline="0" dirty="0">
                        <a:solidFill>
                          <a:schemeClr val="bg2"/>
                        </a:solidFill>
                        <a:latin typeface="黑体" panose="02010609060101010101" pitchFamily="49" charset="-122"/>
                        <a:ea typeface="黑体" panose="02010609060101010101" pitchFamily="49" charset="-122"/>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u="sng" kern="1200" dirty="0">
                          <a:solidFill>
                            <a:schemeClr val="bg2"/>
                          </a:solidFill>
                          <a:latin typeface="+mj-lt"/>
                          <a:ea typeface="+mn-ea"/>
                          <a:cs typeface="+mn-cs"/>
                        </a:rPr>
                        <a:t>ac</a:t>
                      </a:r>
                      <a:endParaRPr lang="zh-CN" altLang="en-US" sz="1400" b="1" u="sng" dirty="0">
                        <a:solidFill>
                          <a:srgbClr val="C00000"/>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b</a:t>
                      </a:r>
                      <a:endParaRPr lang="zh-CN" altLang="en-US" sz="1400" b="1" kern="1200" dirty="0">
                        <a:solidFill>
                          <a:srgbClr val="C00000"/>
                        </a:solidFill>
                        <a:latin typeface="+mj-lt"/>
                        <a:ea typeface="+mn-ea"/>
                        <a:cs typeface="+mn-cs"/>
                      </a:endParaRPr>
                    </a:p>
                  </a:txBody>
                  <a:tcPr marL="0" marR="0" marT="0" marB="0" anchor="ctr" anchorCtr="1">
                    <a:noFill/>
                  </a:tcPr>
                </a:tc>
              </a:tr>
            </a:tbl>
          </a:graphicData>
        </a:graphic>
      </p:graphicFrame>
      <p:graphicFrame>
        <p:nvGraphicFramePr>
          <p:cNvPr id="49" name="表格 48"/>
          <p:cNvGraphicFramePr>
            <a:graphicFrameLocks noGrp="1"/>
          </p:cNvGraphicFramePr>
          <p:nvPr/>
        </p:nvGraphicFramePr>
        <p:xfrm>
          <a:off x="2762250" y="4106863"/>
          <a:ext cx="1428751" cy="455613"/>
        </p:xfrm>
        <a:graphic>
          <a:graphicData uri="http://schemas.openxmlformats.org/drawingml/2006/table">
            <a:tbl>
              <a:tblPr firstRow="1" bandRow="1">
                <a:tableStyleId>{D7AC3CCA-C797-4891-BE02-D94E43425B78}</a:tableStyleId>
              </a:tblPr>
              <a:tblGrid>
                <a:gridCol w="428625"/>
                <a:gridCol w="500063"/>
                <a:gridCol w="500063"/>
              </a:tblGrid>
              <a:tr h="227806">
                <a:tc>
                  <a:txBody>
                    <a:bodyPr/>
                    <a:lstStyle/>
                    <a:p>
                      <a:pPr algn="ctr"/>
                      <a:endParaRPr lang="zh-CN" altLang="en-US" sz="1400" b="1" baseline="-25000" dirty="0">
                        <a:solidFill>
                          <a:schemeClr val="bg2"/>
                        </a:solidFill>
                        <a:latin typeface="+mj-lt"/>
                      </a:endParaRPr>
                    </a:p>
                  </a:txBody>
                  <a:tcPr marL="0" marR="0" marT="0" marB="0" anchor="ctr" anchorCtr="1">
                    <a:noFill/>
                  </a:tcPr>
                </a:tc>
                <a:tc>
                  <a:txBody>
                    <a:bodyPr/>
                    <a:lstStyle/>
                    <a:p>
                      <a:pPr algn="ctr"/>
                      <a:r>
                        <a:rPr lang="en-US" altLang="zh-CN" sz="1400" b="1" dirty="0">
                          <a:solidFill>
                            <a:srgbClr val="0000CC"/>
                          </a:solidFill>
                          <a:latin typeface="+mj-lt"/>
                        </a:rPr>
                        <a:t>X=0</a:t>
                      </a:r>
                      <a:endParaRPr lang="zh-CN" altLang="en-US" sz="1400" b="1" baseline="30000" dirty="0">
                        <a:solidFill>
                          <a:srgbClr val="0000CC"/>
                        </a:solidFill>
                        <a:latin typeface="+mj-lt"/>
                      </a:endParaRPr>
                    </a:p>
                  </a:txBody>
                  <a:tcPr marL="0" marR="0" marT="0" marB="0">
                    <a:noFill/>
                  </a:tcPr>
                </a:tc>
                <a:tc>
                  <a:txBody>
                    <a:bodyPr/>
                    <a:lstStyle/>
                    <a:p>
                      <a:pPr algn="ctr"/>
                      <a:r>
                        <a:rPr lang="en-US" altLang="zh-CN" sz="1400" b="1" dirty="0">
                          <a:solidFill>
                            <a:srgbClr val="0000CC"/>
                          </a:solidFill>
                          <a:latin typeface="+mj-lt"/>
                        </a:rPr>
                        <a:t>X=1</a:t>
                      </a:r>
                      <a:endParaRPr lang="zh-CN" altLang="en-US" sz="1400" b="1" baseline="30000" dirty="0">
                        <a:solidFill>
                          <a:srgbClr val="0000CC"/>
                        </a:solidFill>
                        <a:latin typeface="+mj-lt"/>
                      </a:endParaRPr>
                    </a:p>
                  </a:txBody>
                  <a:tcPr marL="0" marR="0" marT="0" marB="0">
                    <a:noFill/>
                  </a:tcPr>
                </a:tc>
              </a:tr>
              <a:tr h="227806">
                <a:tc>
                  <a:txBody>
                    <a:bodyPr/>
                    <a:lstStyle/>
                    <a:p>
                      <a:pPr algn="ctr"/>
                      <a:r>
                        <a:rPr lang="zh-CN" altLang="en-US" sz="1400" b="1" baseline="0" dirty="0">
                          <a:solidFill>
                            <a:schemeClr val="bg2"/>
                          </a:solidFill>
                          <a:latin typeface="黑体" panose="02010609060101010101" pitchFamily="49" charset="-122"/>
                          <a:ea typeface="黑体" panose="02010609060101010101" pitchFamily="49" charset="-122"/>
                        </a:rPr>
                        <a:t>次态</a:t>
                      </a:r>
                      <a:endParaRPr lang="zh-CN" altLang="en-US" sz="1400" b="1" baseline="0" dirty="0">
                        <a:solidFill>
                          <a:schemeClr val="bg2"/>
                        </a:solidFill>
                        <a:latin typeface="黑体" panose="02010609060101010101" pitchFamily="49" charset="-122"/>
                        <a:ea typeface="黑体" panose="02010609060101010101" pitchFamily="49" charset="-122"/>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u="sng" kern="1200" dirty="0">
                          <a:solidFill>
                            <a:schemeClr val="bg2"/>
                          </a:solidFill>
                          <a:latin typeface="+mj-lt"/>
                          <a:ea typeface="+mn-ea"/>
                          <a:cs typeface="+mn-cs"/>
                        </a:rPr>
                        <a:t>ad</a:t>
                      </a:r>
                      <a:endParaRPr lang="zh-CN" altLang="en-US" sz="1400" b="1" u="sng" dirty="0">
                        <a:solidFill>
                          <a:srgbClr val="C00000"/>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c</a:t>
                      </a:r>
                      <a:endParaRPr lang="zh-CN" altLang="en-US" sz="1400" b="1" kern="1200" dirty="0">
                        <a:solidFill>
                          <a:srgbClr val="C00000"/>
                        </a:solidFill>
                        <a:latin typeface="+mj-lt"/>
                        <a:ea typeface="+mn-ea"/>
                        <a:cs typeface="+mn-cs"/>
                      </a:endParaRPr>
                    </a:p>
                  </a:txBody>
                  <a:tcPr marL="0" marR="0" marT="0" marB="0" anchor="ctr" anchorCtr="1">
                    <a:noFill/>
                  </a:tcPr>
                </a:tc>
              </a:tr>
            </a:tbl>
          </a:graphicData>
        </a:graphic>
      </p:graphicFrame>
      <p:graphicFrame>
        <p:nvGraphicFramePr>
          <p:cNvPr id="50" name="表格 49"/>
          <p:cNvGraphicFramePr>
            <a:graphicFrameLocks noGrp="1"/>
          </p:cNvGraphicFramePr>
          <p:nvPr/>
        </p:nvGraphicFramePr>
        <p:xfrm>
          <a:off x="6608763" y="1419225"/>
          <a:ext cx="2066925" cy="1706565"/>
        </p:xfrm>
        <a:graphic>
          <a:graphicData uri="http://schemas.openxmlformats.org/drawingml/2006/table">
            <a:tbl>
              <a:tblPr firstRow="1" bandRow="1">
                <a:tableStyleId>{D7AC3CCA-C797-4891-BE02-D94E43425B78}</a:tableStyleId>
              </a:tblPr>
              <a:tblGrid>
                <a:gridCol w="563707"/>
                <a:gridCol w="751609"/>
                <a:gridCol w="751609"/>
              </a:tblGrid>
              <a:tr h="243795">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kern="1200" baseline="0" dirty="0">
                          <a:latin typeface="黑体" panose="02010609060101010101" pitchFamily="49" charset="-122"/>
                          <a:ea typeface="黑体" panose="02010609060101010101" pitchFamily="49" charset="-122"/>
                        </a:rPr>
                        <a:t>现态</a:t>
                      </a:r>
                      <a:endParaRPr lang="zh-CN" altLang="en-US" sz="1600" b="1" kern="1200" baseline="0" dirty="0">
                        <a:solidFill>
                          <a:schemeClr val="bg2"/>
                        </a:solidFill>
                        <a:latin typeface="黑体" panose="02010609060101010101" pitchFamily="49" charset="-122"/>
                        <a:ea typeface="黑体" panose="02010609060101010101" pitchFamily="49" charset="-122"/>
                        <a:cs typeface="+mn-cs"/>
                      </a:endParaRPr>
                    </a:p>
                  </a:txBody>
                  <a:tcPr marL="0" marR="0" marT="0" marB="0" anchor="ctr" anchorCtr="1">
                    <a:lnB w="12700" cap="flat" cmpd="sng" algn="ctr">
                      <a:noFill/>
                      <a:prstDash val="solid"/>
                      <a:round/>
                      <a:headEnd type="none" w="med" len="med"/>
                      <a:tailEnd type="none" w="med" len="med"/>
                    </a:lnB>
                    <a:solidFill>
                      <a:srgbClr val="FFFF00"/>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kern="1200" dirty="0">
                          <a:latin typeface="+mj-lt"/>
                        </a:rPr>
                        <a:t>Q</a:t>
                      </a:r>
                      <a:r>
                        <a:rPr lang="en-US" altLang="zh-CN" sz="1600" kern="1200" baseline="30000" dirty="0">
                          <a:latin typeface="+mj-lt"/>
                        </a:rPr>
                        <a:t>n+1</a:t>
                      </a:r>
                      <a:r>
                        <a:rPr lang="en-US" altLang="zh-CN" sz="1600" kern="1200" baseline="0" dirty="0">
                          <a:latin typeface="+mj-lt"/>
                        </a:rPr>
                        <a:t>/ </a:t>
                      </a:r>
                      <a:r>
                        <a:rPr lang="en-US" altLang="zh-CN" sz="1600" kern="1200" baseline="0" dirty="0">
                          <a:solidFill>
                            <a:srgbClr val="C00000"/>
                          </a:solidFill>
                          <a:latin typeface="+mj-lt"/>
                        </a:rPr>
                        <a:t>Z</a:t>
                      </a:r>
                      <a:endParaRPr lang="zh-CN" altLang="en-US" sz="1600" b="1" kern="1200" baseline="0" dirty="0">
                        <a:solidFill>
                          <a:srgbClr val="C00000"/>
                        </a:solidFill>
                        <a:latin typeface="+mj-lt"/>
                        <a:ea typeface="+mn-ea"/>
                        <a:cs typeface="+mn-cs"/>
                      </a:endParaRPr>
                    </a:p>
                  </a:txBody>
                  <a:tcPr marL="0" marR="0" marT="0" marB="0" anchor="ctr" anchorCtr="1">
                    <a:solidFill>
                      <a:srgbClr val="FFFF00"/>
                    </a:solidFill>
                  </a:tcPr>
                </a:tc>
                <a:tc hMerge="1">
                  <a:tcPr>
                    <a:solidFill>
                      <a:schemeClr val="bg1">
                        <a:lumMod val="20000"/>
                        <a:lumOff val="80000"/>
                      </a:schemeClr>
                    </a:solidFill>
                  </a:tcPr>
                </a:tc>
              </a:tr>
              <a:tr h="243795">
                <a:tc>
                  <a:txBody>
                    <a:bodyPr/>
                    <a:lstStyle/>
                    <a:p>
                      <a:pPr algn="ctr"/>
                      <a:r>
                        <a:rPr lang="en-US" altLang="zh-CN" sz="1600" b="1" dirty="0" err="1">
                          <a:latin typeface="+mj-lt"/>
                        </a:rPr>
                        <a:t>Q</a:t>
                      </a:r>
                      <a:r>
                        <a:rPr lang="en-US" altLang="zh-CN" sz="1600" b="1" baseline="30000" dirty="0" err="1">
                          <a:latin typeface="+mj-lt"/>
                        </a:rPr>
                        <a:t>n</a:t>
                      </a:r>
                      <a:endParaRPr lang="zh-CN" altLang="en-US" sz="1600" b="1" baseline="30000" dirty="0">
                        <a:solidFill>
                          <a:schemeClr val="bg2"/>
                        </a:solidFill>
                        <a:latin typeface="+mj-lt"/>
                      </a:endParaRPr>
                    </a:p>
                  </a:txBody>
                  <a:tcPr marL="0" marR="0" marT="0" marB="0">
                    <a:lnT w="12700" cap="flat" cmpd="sng" algn="ctr">
                      <a:noFill/>
                      <a:prstDash val="solid"/>
                      <a:round/>
                      <a:headEnd type="none" w="med" len="med"/>
                      <a:tailEnd type="none" w="med" len="med"/>
                    </a:lnT>
                    <a:solidFill>
                      <a:srgbClr val="FFFF00"/>
                    </a:solidFill>
                  </a:tcPr>
                </a:tc>
                <a:tc>
                  <a:txBody>
                    <a:bodyPr/>
                    <a:lstStyle/>
                    <a:p>
                      <a:pPr algn="ctr"/>
                      <a:r>
                        <a:rPr lang="en-US" altLang="zh-CN" sz="1600" b="1" dirty="0">
                          <a:solidFill>
                            <a:srgbClr val="0000CC"/>
                          </a:solidFill>
                          <a:latin typeface="+mj-lt"/>
                        </a:rPr>
                        <a:t>X=0</a:t>
                      </a:r>
                      <a:endParaRPr lang="zh-CN" altLang="en-US" sz="1600" b="1" baseline="30000" dirty="0">
                        <a:solidFill>
                          <a:srgbClr val="0000CC"/>
                        </a:solidFill>
                        <a:latin typeface="+mj-lt"/>
                      </a:endParaRPr>
                    </a:p>
                  </a:txBody>
                  <a:tcPr marL="0" marR="0" marT="0" marB="0">
                    <a:solidFill>
                      <a:srgbClr val="FFFF00"/>
                    </a:solidFill>
                  </a:tcPr>
                </a:tc>
                <a:tc>
                  <a:txBody>
                    <a:bodyPr/>
                    <a:lstStyle/>
                    <a:p>
                      <a:pPr algn="ctr"/>
                      <a:r>
                        <a:rPr lang="en-US" altLang="zh-CN" sz="1600" b="1" dirty="0">
                          <a:solidFill>
                            <a:srgbClr val="0000CC"/>
                          </a:solidFill>
                          <a:latin typeface="+mj-lt"/>
                        </a:rPr>
                        <a:t>X=1</a:t>
                      </a:r>
                      <a:endParaRPr lang="zh-CN" altLang="en-US" sz="1600" b="1" baseline="30000" dirty="0">
                        <a:solidFill>
                          <a:srgbClr val="0000CC"/>
                        </a:solidFill>
                        <a:latin typeface="+mj-lt"/>
                      </a:endParaRPr>
                    </a:p>
                  </a:txBody>
                  <a:tcPr marL="0" marR="0" marT="0" marB="0">
                    <a:solidFill>
                      <a:srgbClr val="FFFF00"/>
                    </a:solidFill>
                  </a:tcPr>
                </a:tc>
              </a:tr>
              <a:tr h="243795">
                <a:tc>
                  <a:txBody>
                    <a:bodyPr/>
                    <a:lstStyle/>
                    <a:p>
                      <a:pPr algn="ctr"/>
                      <a:r>
                        <a:rPr lang="en-US" altLang="zh-CN" sz="1600" b="1" dirty="0">
                          <a:solidFill>
                            <a:schemeClr val="bg2"/>
                          </a:solidFill>
                          <a:latin typeface="+mj-lt"/>
                        </a:rPr>
                        <a:t>a</a:t>
                      </a:r>
                      <a:endParaRPr lang="zh-CN" altLang="en-US" sz="16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b="1" kern="1200" dirty="0">
                          <a:solidFill>
                            <a:schemeClr val="bg2"/>
                          </a:solidFill>
                          <a:latin typeface="+mj-lt"/>
                          <a:ea typeface="+mn-ea"/>
                          <a:cs typeface="+mn-cs"/>
                        </a:rPr>
                        <a:t>a</a:t>
                      </a:r>
                      <a:r>
                        <a:rPr lang="en-US" altLang="zh-CN" sz="1600" b="1" kern="1200" baseline="-25000" dirty="0">
                          <a:solidFill>
                            <a:schemeClr val="bg2"/>
                          </a:solidFill>
                          <a:latin typeface="+mj-lt"/>
                          <a:ea typeface="+mn-ea"/>
                          <a:cs typeface="+mn-cs"/>
                        </a:rPr>
                        <a:t> </a:t>
                      </a:r>
                      <a:r>
                        <a:rPr lang="en-US" altLang="zh-CN" sz="1600" b="1" dirty="0">
                          <a:latin typeface="+mj-lt"/>
                        </a:rPr>
                        <a:t>/ </a:t>
                      </a:r>
                      <a:r>
                        <a:rPr lang="en-US" altLang="zh-CN" sz="1600" b="1" dirty="0">
                          <a:solidFill>
                            <a:srgbClr val="C00000"/>
                          </a:solidFill>
                          <a:latin typeface="+mj-lt"/>
                        </a:rPr>
                        <a:t>X</a:t>
                      </a:r>
                      <a:endParaRPr lang="zh-CN" altLang="en-US" sz="1600" b="1" dirty="0">
                        <a:solidFill>
                          <a:srgbClr val="C00000"/>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b="1" kern="1200" dirty="0">
                          <a:solidFill>
                            <a:schemeClr val="bg2"/>
                          </a:solidFill>
                          <a:latin typeface="+mj-lt"/>
                          <a:ea typeface="+mn-ea"/>
                          <a:cs typeface="+mn-cs"/>
                        </a:rPr>
                        <a:t>X</a:t>
                      </a:r>
                      <a:r>
                        <a:rPr lang="en-US" altLang="zh-CN" sz="1600" b="1" dirty="0">
                          <a:latin typeface="+mj-lt"/>
                        </a:rPr>
                        <a:t> / </a:t>
                      </a:r>
                      <a:r>
                        <a:rPr lang="en-US" altLang="zh-CN" sz="1600" b="1" dirty="0">
                          <a:solidFill>
                            <a:srgbClr val="C00000"/>
                          </a:solidFill>
                          <a:latin typeface="+mj-lt"/>
                        </a:rPr>
                        <a:t>X</a:t>
                      </a:r>
                      <a:endParaRPr lang="zh-CN" altLang="en-US" sz="1600" b="1" kern="1200" dirty="0">
                        <a:solidFill>
                          <a:srgbClr val="C00000"/>
                        </a:solidFill>
                        <a:latin typeface="+mj-lt"/>
                        <a:ea typeface="+mn-ea"/>
                        <a:cs typeface="+mn-cs"/>
                      </a:endParaRPr>
                    </a:p>
                  </a:txBody>
                  <a:tcPr marL="0" marR="0" marT="0" marB="0" anchor="ctr" anchorCtr="1">
                    <a:noFill/>
                  </a:tcPr>
                </a:tc>
              </a:tr>
              <a:tr h="243795">
                <a:tc>
                  <a:txBody>
                    <a:bodyPr/>
                    <a:lstStyle/>
                    <a:p>
                      <a:pPr algn="ctr"/>
                      <a:r>
                        <a:rPr lang="en-US" altLang="zh-CN" sz="1600" b="1" dirty="0">
                          <a:solidFill>
                            <a:schemeClr val="bg2"/>
                          </a:solidFill>
                          <a:latin typeface="+mj-lt"/>
                        </a:rPr>
                        <a:t>b</a:t>
                      </a:r>
                      <a:endParaRPr lang="zh-CN" altLang="en-US" sz="16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b="1" kern="1200" dirty="0">
                          <a:solidFill>
                            <a:schemeClr val="bg2"/>
                          </a:solidFill>
                          <a:latin typeface="+mj-lt"/>
                          <a:ea typeface="+mn-ea"/>
                          <a:cs typeface="+mn-cs"/>
                        </a:rPr>
                        <a:t>c</a:t>
                      </a:r>
                      <a:r>
                        <a:rPr lang="en-US" altLang="zh-CN" sz="1600" b="1" dirty="0">
                          <a:latin typeface="+mj-lt"/>
                        </a:rPr>
                        <a:t> / </a:t>
                      </a:r>
                      <a:r>
                        <a:rPr lang="en-US" altLang="zh-CN" sz="1600" b="1" kern="1200" dirty="0">
                          <a:solidFill>
                            <a:srgbClr val="C00000"/>
                          </a:solidFill>
                          <a:latin typeface="+mj-lt"/>
                          <a:ea typeface="+mn-ea"/>
                          <a:cs typeface="+mn-cs"/>
                        </a:rPr>
                        <a:t>1</a:t>
                      </a:r>
                      <a:endParaRPr lang="zh-CN" altLang="en-US" sz="16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b="1" kern="1200" dirty="0">
                          <a:solidFill>
                            <a:schemeClr val="bg2"/>
                          </a:solidFill>
                          <a:latin typeface="+mj-lt"/>
                          <a:ea typeface="+mn-ea"/>
                          <a:cs typeface="+mn-cs"/>
                        </a:rPr>
                        <a:t>b</a:t>
                      </a:r>
                      <a:r>
                        <a:rPr lang="en-US" altLang="zh-CN" sz="1600" b="1" kern="1200" baseline="-25000" dirty="0">
                          <a:solidFill>
                            <a:schemeClr val="bg2"/>
                          </a:solidFill>
                          <a:latin typeface="+mj-lt"/>
                          <a:ea typeface="+mn-ea"/>
                          <a:cs typeface="+mn-cs"/>
                        </a:rPr>
                        <a:t> </a:t>
                      </a:r>
                      <a:r>
                        <a:rPr lang="en-US" altLang="zh-CN" sz="1600" b="1" dirty="0">
                          <a:latin typeface="+mj-lt"/>
                        </a:rPr>
                        <a:t>/ </a:t>
                      </a:r>
                      <a:r>
                        <a:rPr lang="en-US" altLang="zh-CN" sz="1600" b="1" kern="1200" dirty="0">
                          <a:solidFill>
                            <a:srgbClr val="C00000"/>
                          </a:solidFill>
                          <a:latin typeface="+mj-lt"/>
                          <a:ea typeface="+mn-ea"/>
                          <a:cs typeface="+mn-cs"/>
                        </a:rPr>
                        <a:t>0</a:t>
                      </a:r>
                      <a:endParaRPr lang="zh-CN" altLang="en-US" sz="1600" b="1" kern="1200" dirty="0">
                        <a:solidFill>
                          <a:srgbClr val="C00000"/>
                        </a:solidFill>
                        <a:latin typeface="+mj-lt"/>
                        <a:ea typeface="+mn-ea"/>
                        <a:cs typeface="+mn-cs"/>
                      </a:endParaRPr>
                    </a:p>
                  </a:txBody>
                  <a:tcPr marL="0" marR="0" marT="0" marB="0" anchor="ctr" anchorCtr="1">
                    <a:noFill/>
                  </a:tcPr>
                </a:tc>
              </a:tr>
              <a:tr h="243795">
                <a:tc>
                  <a:txBody>
                    <a:bodyPr/>
                    <a:lstStyle/>
                    <a:p>
                      <a:pPr algn="ctr"/>
                      <a:r>
                        <a:rPr lang="en-US" altLang="zh-CN" sz="1600" b="1" dirty="0">
                          <a:solidFill>
                            <a:schemeClr val="bg2"/>
                          </a:solidFill>
                          <a:latin typeface="+mj-lt"/>
                        </a:rPr>
                        <a:t>c</a:t>
                      </a:r>
                      <a:endParaRPr lang="zh-CN" altLang="en-US" sz="16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b="1" kern="1200" dirty="0">
                          <a:solidFill>
                            <a:schemeClr val="bg2"/>
                          </a:solidFill>
                          <a:latin typeface="+mj-lt"/>
                          <a:ea typeface="+mn-ea"/>
                          <a:cs typeface="+mn-cs"/>
                        </a:rPr>
                        <a:t>d</a:t>
                      </a:r>
                      <a:r>
                        <a:rPr lang="en-US" altLang="zh-CN" sz="1600" b="1" kern="1200" baseline="-25000" dirty="0">
                          <a:solidFill>
                            <a:schemeClr val="bg2"/>
                          </a:solidFill>
                          <a:latin typeface="+mj-lt"/>
                          <a:ea typeface="+mn-ea"/>
                          <a:cs typeface="+mn-cs"/>
                        </a:rPr>
                        <a:t> </a:t>
                      </a:r>
                      <a:r>
                        <a:rPr lang="en-US" altLang="zh-CN" sz="1600" b="1" dirty="0">
                          <a:latin typeface="+mj-lt"/>
                        </a:rPr>
                        <a:t>/ </a:t>
                      </a:r>
                      <a:r>
                        <a:rPr lang="en-US" altLang="zh-CN" sz="1600" b="1" kern="1200" dirty="0">
                          <a:solidFill>
                            <a:srgbClr val="C00000"/>
                          </a:solidFill>
                          <a:latin typeface="+mj-lt"/>
                          <a:ea typeface="+mn-ea"/>
                          <a:cs typeface="+mn-cs"/>
                        </a:rPr>
                        <a:t>0</a:t>
                      </a:r>
                      <a:endParaRPr lang="zh-CN" altLang="en-US" sz="16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b="1" kern="1200" dirty="0">
                          <a:solidFill>
                            <a:schemeClr val="bg2"/>
                          </a:solidFill>
                          <a:latin typeface="+mj-lt"/>
                          <a:ea typeface="+mn-ea"/>
                          <a:cs typeface="+mn-cs"/>
                        </a:rPr>
                        <a:t>X</a:t>
                      </a:r>
                      <a:r>
                        <a:rPr lang="en-US" altLang="zh-CN" sz="1600" b="1" dirty="0">
                          <a:latin typeface="+mj-lt"/>
                        </a:rPr>
                        <a:t> / </a:t>
                      </a:r>
                      <a:r>
                        <a:rPr lang="en-US" altLang="zh-CN" sz="1600" b="1" kern="1200" dirty="0">
                          <a:solidFill>
                            <a:srgbClr val="C00000"/>
                          </a:solidFill>
                          <a:latin typeface="+mj-lt"/>
                          <a:ea typeface="+mn-ea"/>
                          <a:cs typeface="+mn-cs"/>
                        </a:rPr>
                        <a:t>1</a:t>
                      </a:r>
                      <a:endParaRPr lang="zh-CN" altLang="en-US" sz="1600" b="1" kern="1200" dirty="0">
                        <a:solidFill>
                          <a:srgbClr val="C00000"/>
                        </a:solidFill>
                        <a:latin typeface="+mj-lt"/>
                        <a:ea typeface="+mn-ea"/>
                        <a:cs typeface="+mn-cs"/>
                      </a:endParaRPr>
                    </a:p>
                  </a:txBody>
                  <a:tcPr marL="0" marR="0" marT="0" marB="0" anchor="ctr" anchorCtr="1">
                    <a:noFill/>
                  </a:tcPr>
                </a:tc>
              </a:tr>
              <a:tr h="243795">
                <a:tc>
                  <a:txBody>
                    <a:bodyPr/>
                    <a:lstStyle/>
                    <a:p>
                      <a:pPr algn="ctr"/>
                      <a:r>
                        <a:rPr lang="en-US" altLang="zh-CN" sz="1600" b="1" dirty="0">
                          <a:solidFill>
                            <a:schemeClr val="bg2"/>
                          </a:solidFill>
                          <a:latin typeface="+mj-lt"/>
                        </a:rPr>
                        <a:t>d</a:t>
                      </a:r>
                      <a:endParaRPr lang="zh-CN" altLang="en-US" sz="16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b="1" kern="1200" dirty="0">
                          <a:solidFill>
                            <a:schemeClr val="bg2"/>
                          </a:solidFill>
                          <a:latin typeface="+mj-lt"/>
                          <a:ea typeface="+mn-ea"/>
                          <a:cs typeface="+mn-cs"/>
                        </a:rPr>
                        <a:t>X</a:t>
                      </a:r>
                      <a:r>
                        <a:rPr lang="en-US" altLang="zh-CN" sz="1600" b="1" kern="1200" baseline="-25000" dirty="0">
                          <a:solidFill>
                            <a:schemeClr val="bg2"/>
                          </a:solidFill>
                          <a:latin typeface="+mj-lt"/>
                          <a:ea typeface="+mn-ea"/>
                          <a:cs typeface="+mn-cs"/>
                        </a:rPr>
                        <a:t> </a:t>
                      </a:r>
                      <a:r>
                        <a:rPr lang="en-US" altLang="zh-CN" sz="1600" b="1" dirty="0">
                          <a:solidFill>
                            <a:schemeClr val="bg2"/>
                          </a:solidFill>
                          <a:latin typeface="+mj-lt"/>
                        </a:rPr>
                        <a:t>/ </a:t>
                      </a:r>
                      <a:r>
                        <a:rPr lang="en-US" altLang="zh-CN" sz="1600" b="1" kern="1200" dirty="0">
                          <a:solidFill>
                            <a:srgbClr val="C00000"/>
                          </a:solidFill>
                          <a:latin typeface="+mj-lt"/>
                          <a:ea typeface="+mn-ea"/>
                          <a:cs typeface="+mn-cs"/>
                        </a:rPr>
                        <a:t>X</a:t>
                      </a:r>
                      <a:endParaRPr lang="zh-CN" altLang="en-US" sz="16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b="1" kern="1200" dirty="0">
                          <a:solidFill>
                            <a:schemeClr val="bg2"/>
                          </a:solidFill>
                          <a:latin typeface="+mj-lt"/>
                          <a:ea typeface="+mn-ea"/>
                          <a:cs typeface="+mn-cs"/>
                        </a:rPr>
                        <a:t>b</a:t>
                      </a:r>
                      <a:r>
                        <a:rPr lang="en-US" altLang="zh-CN" sz="1600" b="1" kern="1200" baseline="-25000" dirty="0">
                          <a:solidFill>
                            <a:schemeClr val="bg2"/>
                          </a:solidFill>
                          <a:latin typeface="+mj-lt"/>
                          <a:ea typeface="+mn-ea"/>
                          <a:cs typeface="+mn-cs"/>
                        </a:rPr>
                        <a:t> </a:t>
                      </a:r>
                      <a:r>
                        <a:rPr lang="en-US" altLang="zh-CN" sz="1600" b="1" dirty="0">
                          <a:latin typeface="+mj-lt"/>
                        </a:rPr>
                        <a:t>/ </a:t>
                      </a:r>
                      <a:r>
                        <a:rPr lang="en-US" altLang="zh-CN" sz="1600" b="1" kern="1200" dirty="0">
                          <a:solidFill>
                            <a:srgbClr val="C00000"/>
                          </a:solidFill>
                          <a:latin typeface="+mj-lt"/>
                          <a:ea typeface="+mn-ea"/>
                          <a:cs typeface="+mn-cs"/>
                        </a:rPr>
                        <a:t>X</a:t>
                      </a:r>
                      <a:endParaRPr lang="zh-CN" altLang="en-US" sz="1600" b="1" kern="1200" dirty="0">
                        <a:solidFill>
                          <a:srgbClr val="C00000"/>
                        </a:solidFill>
                        <a:latin typeface="+mj-lt"/>
                        <a:ea typeface="+mn-ea"/>
                        <a:cs typeface="+mn-cs"/>
                      </a:endParaRPr>
                    </a:p>
                  </a:txBody>
                  <a:tcPr marL="0" marR="0" marT="0" marB="0" anchor="ctr" anchorCtr="1">
                    <a:noFill/>
                  </a:tcPr>
                </a:tc>
              </a:tr>
              <a:tr h="243795">
                <a:tc>
                  <a:txBody>
                    <a:bodyPr/>
                    <a:lstStyle/>
                    <a:p>
                      <a:pPr marL="0" algn="ctr" defTabSz="914400" rtl="0" eaLnBrk="1" latinLnBrk="0" hangingPunct="1"/>
                      <a:r>
                        <a:rPr lang="en-US" altLang="zh-CN" sz="1600" b="1" kern="1200" dirty="0">
                          <a:solidFill>
                            <a:schemeClr val="bg2"/>
                          </a:solidFill>
                          <a:latin typeface="+mj-lt"/>
                          <a:ea typeface="+mn-ea"/>
                          <a:cs typeface="+mn-cs"/>
                        </a:rPr>
                        <a:t>e</a:t>
                      </a:r>
                      <a:endParaRPr lang="zh-CN" altLang="en-US" sz="1600" b="1" kern="1200" dirty="0">
                        <a:solidFill>
                          <a:schemeClr val="bg2"/>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b="1" kern="1200" dirty="0">
                          <a:solidFill>
                            <a:schemeClr val="bg2"/>
                          </a:solidFill>
                          <a:latin typeface="+mj-lt"/>
                          <a:ea typeface="+mn-ea"/>
                          <a:cs typeface="+mn-cs"/>
                        </a:rPr>
                        <a:t>a</a:t>
                      </a:r>
                      <a:r>
                        <a:rPr lang="en-US" altLang="zh-CN" sz="1600" b="1" kern="1200" baseline="-25000" dirty="0">
                          <a:solidFill>
                            <a:schemeClr val="bg2"/>
                          </a:solidFill>
                          <a:latin typeface="+mj-lt"/>
                          <a:ea typeface="+mn-ea"/>
                          <a:cs typeface="+mn-cs"/>
                        </a:rPr>
                        <a:t> </a:t>
                      </a:r>
                      <a:r>
                        <a:rPr lang="en-US" altLang="zh-CN" sz="1600" b="1" dirty="0">
                          <a:latin typeface="+mj-lt"/>
                        </a:rPr>
                        <a:t>/ </a:t>
                      </a:r>
                      <a:r>
                        <a:rPr lang="en-US" altLang="zh-CN" sz="1600" b="1" kern="1200" dirty="0">
                          <a:solidFill>
                            <a:srgbClr val="C00000"/>
                          </a:solidFill>
                          <a:latin typeface="+mj-lt"/>
                          <a:ea typeface="+mn-ea"/>
                          <a:cs typeface="+mn-cs"/>
                        </a:rPr>
                        <a:t>0</a:t>
                      </a:r>
                      <a:endParaRPr lang="zh-CN" altLang="en-US" sz="16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b="1" kern="1200" dirty="0">
                          <a:solidFill>
                            <a:schemeClr val="bg2"/>
                          </a:solidFill>
                          <a:latin typeface="+mj-lt"/>
                          <a:ea typeface="+mn-ea"/>
                          <a:cs typeface="+mn-cs"/>
                        </a:rPr>
                        <a:t>c</a:t>
                      </a:r>
                      <a:r>
                        <a:rPr lang="en-US" altLang="zh-CN" sz="1600" b="1" kern="1200" baseline="-25000" dirty="0">
                          <a:solidFill>
                            <a:schemeClr val="bg2"/>
                          </a:solidFill>
                          <a:latin typeface="+mj-lt"/>
                          <a:ea typeface="+mn-ea"/>
                          <a:cs typeface="+mn-cs"/>
                        </a:rPr>
                        <a:t> </a:t>
                      </a:r>
                      <a:r>
                        <a:rPr lang="en-US" altLang="zh-CN" sz="1600" b="1" dirty="0">
                          <a:latin typeface="+mj-lt"/>
                        </a:rPr>
                        <a:t>/ </a:t>
                      </a:r>
                      <a:r>
                        <a:rPr lang="en-US" altLang="zh-CN" sz="1600" b="1" kern="1200" dirty="0">
                          <a:solidFill>
                            <a:srgbClr val="C00000"/>
                          </a:solidFill>
                          <a:latin typeface="+mj-lt"/>
                          <a:ea typeface="+mn-ea"/>
                          <a:cs typeface="+mn-cs"/>
                        </a:rPr>
                        <a:t>1</a:t>
                      </a:r>
                      <a:endParaRPr lang="zh-CN" altLang="en-US" sz="1600" b="1" kern="1200" dirty="0">
                        <a:solidFill>
                          <a:srgbClr val="C00000"/>
                        </a:solidFill>
                        <a:latin typeface="+mj-lt"/>
                        <a:ea typeface="+mn-ea"/>
                        <a:cs typeface="+mn-cs"/>
                      </a:endParaRPr>
                    </a:p>
                  </a:txBody>
                  <a:tcPr marL="0" marR="0" marT="0" marB="0" anchor="ctr" anchorCtr="1">
                    <a:noFill/>
                  </a:tcPr>
                </a:tc>
              </a:tr>
            </a:tbl>
          </a:graphicData>
        </a:graphic>
      </p:graphicFrame>
      <p:sp>
        <p:nvSpPr>
          <p:cNvPr id="2" name="灯片编号占位符 1"/>
          <p:cNvSpPr txBox="1">
            <a:spLocks noGrp="1"/>
          </p:cNvSpPr>
          <p:nvPr>
            <p:ph type="sldNum" sz="quarter" idx="12"/>
          </p:nvPr>
        </p:nvSpPr>
        <p:spPr bwMode="auto"/>
        <p:txBody>
          <a:bodyPr vert="horz" wrap="square" lIns="92075" tIns="46038" rIns="92075" bIns="46038" numCol="1" anchor="ctr"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000" dirty="0"/>
            </a:fld>
            <a:endParaRPr lang="en-US" altLang="zh-CN" sz="10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dissolve">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dissolve">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par>
                          <p:cTn id="18" fill="hold">
                            <p:stCondLst>
                              <p:cond delay="500"/>
                            </p:stCondLst>
                            <p:childTnLst>
                              <p:par>
                                <p:cTn id="19" presetID="9" presetClass="entr" presetSubtype="0" fill="hold" nodeType="after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dissolve">
                                      <p:cBhvr>
                                        <p:cTn id="21" dur="500"/>
                                        <p:tgtEl>
                                          <p:spTgt spid="19"/>
                                        </p:tgtEl>
                                      </p:cBhvr>
                                    </p:animEffect>
                                  </p:childTnLst>
                                </p:cTn>
                              </p:par>
                            </p:childTnLst>
                          </p:cTn>
                        </p:par>
                        <p:par>
                          <p:cTn id="22" fill="hold">
                            <p:stCondLst>
                              <p:cond delay="1000"/>
                            </p:stCondLst>
                            <p:childTnLst>
                              <p:par>
                                <p:cTn id="23" presetID="9" presetClass="entr" presetSubtype="0" fill="hold" nodeType="after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dissolve">
                                      <p:cBhvr>
                                        <p:cTn id="25" dur="500"/>
                                        <p:tgtEl>
                                          <p:spTgt spid="32"/>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dissolve">
                                      <p:cBhvr>
                                        <p:cTn id="30" dur="500"/>
                                        <p:tgtEl>
                                          <p:spTgt spid="17"/>
                                        </p:tgtEl>
                                      </p:cBhvr>
                                    </p:animEffect>
                                  </p:childTnLst>
                                </p:cTn>
                              </p:par>
                              <p:par>
                                <p:cTn id="31" presetID="9"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dissolve">
                                      <p:cBhvr>
                                        <p:cTn id="33" dur="500"/>
                                        <p:tgtEl>
                                          <p:spTgt spid="18"/>
                                        </p:tgtEl>
                                      </p:cBhvr>
                                    </p:animEffect>
                                  </p:childTnLst>
                                </p:cTn>
                              </p:par>
                            </p:childTnLst>
                          </p:cTn>
                        </p:par>
                        <p:par>
                          <p:cTn id="34" fill="hold">
                            <p:stCondLst>
                              <p:cond delay="500"/>
                            </p:stCondLst>
                            <p:childTnLst>
                              <p:par>
                                <p:cTn id="35" presetID="9" presetClass="entr" presetSubtype="0" fill="hold" nodeType="afterEffect">
                                  <p:stCondLst>
                                    <p:cond delay="0"/>
                                  </p:stCondLst>
                                  <p:childTnLst>
                                    <p:set>
                                      <p:cBhvr>
                                        <p:cTn id="36" dur="1" fill="hold">
                                          <p:stCondLst>
                                            <p:cond delay="0"/>
                                          </p:stCondLst>
                                        </p:cTn>
                                        <p:tgtEl>
                                          <p:spTgt spid="51"/>
                                        </p:tgtEl>
                                        <p:attrNameLst>
                                          <p:attrName>style.visibility</p:attrName>
                                        </p:attrNameLst>
                                      </p:cBhvr>
                                      <p:to>
                                        <p:strVal val="visible"/>
                                      </p:to>
                                    </p:set>
                                    <p:animEffect transition="in" filter="dissolve">
                                      <p:cBhvr>
                                        <p:cTn id="37" dur="500"/>
                                        <p:tgtEl>
                                          <p:spTgt spid="51"/>
                                        </p:tgtEl>
                                      </p:cBhvr>
                                    </p:animEffect>
                                  </p:childTnLst>
                                </p:cTn>
                              </p:par>
                              <p:par>
                                <p:cTn id="38" presetID="9" presetClass="entr" presetSubtype="0" fill="hold"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dissolve">
                                      <p:cBhvr>
                                        <p:cTn id="40" dur="500"/>
                                        <p:tgtEl>
                                          <p:spTgt spid="16"/>
                                        </p:tgtEl>
                                      </p:cBhvr>
                                    </p:animEffect>
                                  </p:childTnLst>
                                </p:cTn>
                              </p:par>
                            </p:childTnLst>
                          </p:cTn>
                        </p:par>
                        <p:par>
                          <p:cTn id="41" fill="hold">
                            <p:stCondLst>
                              <p:cond delay="1000"/>
                            </p:stCondLst>
                            <p:childTnLst>
                              <p:par>
                                <p:cTn id="42" presetID="9" presetClass="entr" presetSubtype="0" fill="hold" nodeType="after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dissolve">
                                      <p:cBhvr>
                                        <p:cTn id="44" dur="500"/>
                                        <p:tgtEl>
                                          <p:spTgt spid="33"/>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dissolve">
                                      <p:cBhvr>
                                        <p:cTn id="49" dur="500"/>
                                        <p:tgtEl>
                                          <p:spTgt spid="25"/>
                                        </p:tgtEl>
                                      </p:cBhvr>
                                    </p:animEffect>
                                  </p:childTnLst>
                                </p:cTn>
                              </p:par>
                              <p:par>
                                <p:cTn id="50" presetID="9" presetClass="entr" presetSubtype="0" fill="hold"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dissolve">
                                      <p:cBhvr>
                                        <p:cTn id="52" dur="500"/>
                                        <p:tgtEl>
                                          <p:spTgt spid="26"/>
                                        </p:tgtEl>
                                      </p:cBhvr>
                                    </p:animEffect>
                                  </p:childTnLst>
                                </p:cTn>
                              </p:par>
                            </p:childTnLst>
                          </p:cTn>
                        </p:par>
                        <p:par>
                          <p:cTn id="53" fill="hold">
                            <p:stCondLst>
                              <p:cond delay="500"/>
                            </p:stCondLst>
                            <p:childTnLst>
                              <p:par>
                                <p:cTn id="54" presetID="9" presetClass="entr" presetSubtype="0" fill="hold" nodeType="afterEffect">
                                  <p:stCondLst>
                                    <p:cond delay="0"/>
                                  </p:stCondLst>
                                  <p:childTnLst>
                                    <p:set>
                                      <p:cBhvr>
                                        <p:cTn id="55" dur="1" fill="hold">
                                          <p:stCondLst>
                                            <p:cond delay="0"/>
                                          </p:stCondLst>
                                        </p:cTn>
                                        <p:tgtEl>
                                          <p:spTgt spid="52"/>
                                        </p:tgtEl>
                                        <p:attrNameLst>
                                          <p:attrName>style.visibility</p:attrName>
                                        </p:attrNameLst>
                                      </p:cBhvr>
                                      <p:to>
                                        <p:strVal val="visible"/>
                                      </p:to>
                                    </p:set>
                                    <p:animEffect transition="in" filter="dissolve">
                                      <p:cBhvr>
                                        <p:cTn id="56" dur="500"/>
                                        <p:tgtEl>
                                          <p:spTgt spid="52"/>
                                        </p:tgtEl>
                                      </p:cBhvr>
                                    </p:animEffect>
                                  </p:childTnLst>
                                </p:cTn>
                              </p:par>
                              <p:par>
                                <p:cTn id="57" presetID="9" presetClass="entr" presetSubtype="0" fill="hold" nodeType="with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dissolve">
                                      <p:cBhvr>
                                        <p:cTn id="59" dur="500"/>
                                        <p:tgtEl>
                                          <p:spTgt spid="24"/>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nodeType="click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dissolve">
                                      <p:cBhvr>
                                        <p:cTn id="64" dur="500"/>
                                        <p:tgtEl>
                                          <p:spTgt spid="30"/>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dissolve">
                                      <p:cBhvr>
                                        <p:cTn id="69" dur="500"/>
                                        <p:tgtEl>
                                          <p:spTgt spid="46"/>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34"/>
                                        </p:tgtEl>
                                        <p:attrNameLst>
                                          <p:attrName>style.visibility</p:attrName>
                                        </p:attrNameLst>
                                      </p:cBhvr>
                                      <p:to>
                                        <p:strVal val="visible"/>
                                      </p:to>
                                    </p:set>
                                    <p:animEffect transition="in" filter="dissolve">
                                      <p:cBhvr>
                                        <p:cTn id="74" dur="500"/>
                                        <p:tgtEl>
                                          <p:spTgt spid="34"/>
                                        </p:tgtEl>
                                      </p:cBhvr>
                                    </p:animEffect>
                                  </p:childTnLst>
                                </p:cTn>
                              </p:par>
                            </p:childTnLst>
                          </p:cTn>
                        </p:par>
                        <p:par>
                          <p:cTn id="75" fill="hold">
                            <p:stCondLst>
                              <p:cond delay="500"/>
                            </p:stCondLst>
                            <p:childTnLst>
                              <p:par>
                                <p:cTn id="76" presetID="9" presetClass="entr" presetSubtype="0" fill="hold" grpId="0" nodeType="afterEffect">
                                  <p:stCondLst>
                                    <p:cond delay="0"/>
                                  </p:stCondLst>
                                  <p:childTnLst>
                                    <p:set>
                                      <p:cBhvr>
                                        <p:cTn id="77" dur="1" fill="hold">
                                          <p:stCondLst>
                                            <p:cond delay="0"/>
                                          </p:stCondLst>
                                        </p:cTn>
                                        <p:tgtEl>
                                          <p:spTgt spid="40"/>
                                        </p:tgtEl>
                                        <p:attrNameLst>
                                          <p:attrName>style.visibility</p:attrName>
                                        </p:attrNameLst>
                                      </p:cBhvr>
                                      <p:to>
                                        <p:strVal val="visible"/>
                                      </p:to>
                                    </p:set>
                                    <p:animEffect transition="in" filter="dissolve">
                                      <p:cBhvr>
                                        <p:cTn id="78" dur="500"/>
                                        <p:tgtEl>
                                          <p:spTgt spid="40"/>
                                        </p:tgtEl>
                                      </p:cBhvr>
                                    </p:animEffect>
                                  </p:childTnLst>
                                </p:cTn>
                              </p:par>
                            </p:childTnLst>
                          </p:cTn>
                        </p:par>
                        <p:par>
                          <p:cTn id="79" fill="hold">
                            <p:stCondLst>
                              <p:cond delay="1000"/>
                            </p:stCondLst>
                            <p:childTnLst>
                              <p:par>
                                <p:cTn id="80" presetID="9" presetClass="entr" presetSubtype="0" fill="hold" nodeType="afterEffect">
                                  <p:stCondLst>
                                    <p:cond delay="0"/>
                                  </p:stCondLst>
                                  <p:childTnLst>
                                    <p:set>
                                      <p:cBhvr>
                                        <p:cTn id="81" dur="1" fill="hold">
                                          <p:stCondLst>
                                            <p:cond delay="0"/>
                                          </p:stCondLst>
                                        </p:cTn>
                                        <p:tgtEl>
                                          <p:spTgt spid="48"/>
                                        </p:tgtEl>
                                        <p:attrNameLst>
                                          <p:attrName>style.visibility</p:attrName>
                                        </p:attrNameLst>
                                      </p:cBhvr>
                                      <p:to>
                                        <p:strVal val="visible"/>
                                      </p:to>
                                    </p:set>
                                    <p:animEffect transition="in" filter="dissolve">
                                      <p:cBhvr>
                                        <p:cTn id="82" dur="500"/>
                                        <p:tgtEl>
                                          <p:spTgt spid="48"/>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nodeType="clickEffect">
                                  <p:stCondLst>
                                    <p:cond delay="0"/>
                                  </p:stCondLst>
                                  <p:childTnLst>
                                    <p:set>
                                      <p:cBhvr>
                                        <p:cTn id="86" dur="1" fill="hold">
                                          <p:stCondLst>
                                            <p:cond delay="0"/>
                                          </p:stCondLst>
                                        </p:cTn>
                                        <p:tgtEl>
                                          <p:spTgt spid="38"/>
                                        </p:tgtEl>
                                        <p:attrNameLst>
                                          <p:attrName>style.visibility</p:attrName>
                                        </p:attrNameLst>
                                      </p:cBhvr>
                                      <p:to>
                                        <p:strVal val="visible"/>
                                      </p:to>
                                    </p:set>
                                    <p:animEffect transition="in" filter="dissolve">
                                      <p:cBhvr>
                                        <p:cTn id="87" dur="500"/>
                                        <p:tgtEl>
                                          <p:spTgt spid="38"/>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39"/>
                                        </p:tgtEl>
                                        <p:attrNameLst>
                                          <p:attrName>style.visibility</p:attrName>
                                        </p:attrNameLst>
                                      </p:cBhvr>
                                      <p:to>
                                        <p:strVal val="visible"/>
                                      </p:to>
                                    </p:set>
                                    <p:animEffect transition="in" filter="dissolve">
                                      <p:cBhvr>
                                        <p:cTn id="92" dur="500"/>
                                        <p:tgtEl>
                                          <p:spTgt spid="39"/>
                                        </p:tgtEl>
                                      </p:cBhvr>
                                    </p:animEffect>
                                  </p:childTnLst>
                                </p:cTn>
                              </p:par>
                            </p:childTnLst>
                          </p:cTn>
                        </p:par>
                        <p:par>
                          <p:cTn id="93" fill="hold">
                            <p:stCondLst>
                              <p:cond delay="500"/>
                            </p:stCondLst>
                            <p:childTnLst>
                              <p:par>
                                <p:cTn id="94" presetID="9" presetClass="entr" presetSubtype="0" fill="hold" nodeType="afterEffect">
                                  <p:stCondLst>
                                    <p:cond delay="0"/>
                                  </p:stCondLst>
                                  <p:childTnLst>
                                    <p:set>
                                      <p:cBhvr>
                                        <p:cTn id="95" dur="1" fill="hold">
                                          <p:stCondLst>
                                            <p:cond delay="0"/>
                                          </p:stCondLst>
                                        </p:cTn>
                                        <p:tgtEl>
                                          <p:spTgt spid="53"/>
                                        </p:tgtEl>
                                        <p:attrNameLst>
                                          <p:attrName>style.visibility</p:attrName>
                                        </p:attrNameLst>
                                      </p:cBhvr>
                                      <p:to>
                                        <p:strVal val="visible"/>
                                      </p:to>
                                    </p:set>
                                    <p:animEffect transition="in" filter="dissolve">
                                      <p:cBhvr>
                                        <p:cTn id="96" dur="500"/>
                                        <p:tgtEl>
                                          <p:spTgt spid="53"/>
                                        </p:tgtEl>
                                      </p:cBhvr>
                                    </p:animEffect>
                                  </p:childTnLst>
                                </p:cTn>
                              </p:par>
                            </p:childTnLst>
                          </p:cTn>
                        </p:par>
                        <p:par>
                          <p:cTn id="97" fill="hold">
                            <p:stCondLst>
                              <p:cond delay="1000"/>
                            </p:stCondLst>
                            <p:childTnLst>
                              <p:par>
                                <p:cTn id="98" presetID="9" presetClass="entr" presetSubtype="0" fill="hold" grpId="0" nodeType="afterEffect">
                                  <p:stCondLst>
                                    <p:cond delay="0"/>
                                  </p:stCondLst>
                                  <p:childTnLst>
                                    <p:set>
                                      <p:cBhvr>
                                        <p:cTn id="99" dur="1" fill="hold">
                                          <p:stCondLst>
                                            <p:cond delay="0"/>
                                          </p:stCondLst>
                                        </p:cTn>
                                        <p:tgtEl>
                                          <p:spTgt spid="37"/>
                                        </p:tgtEl>
                                        <p:attrNameLst>
                                          <p:attrName>style.visibility</p:attrName>
                                        </p:attrNameLst>
                                      </p:cBhvr>
                                      <p:to>
                                        <p:strVal val="visible"/>
                                      </p:to>
                                    </p:set>
                                    <p:animEffect transition="in" filter="dissolve">
                                      <p:cBhvr>
                                        <p:cTn id="100" dur="500"/>
                                        <p:tgtEl>
                                          <p:spTgt spid="37"/>
                                        </p:tgtEl>
                                      </p:cBhvr>
                                    </p:animEffect>
                                  </p:childTnLst>
                                </p:cTn>
                              </p:par>
                            </p:childTnLst>
                          </p:cTn>
                        </p:par>
                        <p:par>
                          <p:cTn id="101" fill="hold">
                            <p:stCondLst>
                              <p:cond delay="1500"/>
                            </p:stCondLst>
                            <p:childTnLst>
                              <p:par>
                                <p:cTn id="102" presetID="9" presetClass="entr" presetSubtype="0" fill="hold" nodeType="afterEffect">
                                  <p:stCondLst>
                                    <p:cond delay="0"/>
                                  </p:stCondLst>
                                  <p:childTnLst>
                                    <p:set>
                                      <p:cBhvr>
                                        <p:cTn id="103" dur="1" fill="hold">
                                          <p:stCondLst>
                                            <p:cond delay="0"/>
                                          </p:stCondLst>
                                        </p:cTn>
                                        <p:tgtEl>
                                          <p:spTgt spid="49"/>
                                        </p:tgtEl>
                                        <p:attrNameLst>
                                          <p:attrName>style.visibility</p:attrName>
                                        </p:attrNameLst>
                                      </p:cBhvr>
                                      <p:to>
                                        <p:strVal val="visible"/>
                                      </p:to>
                                    </p:set>
                                    <p:animEffect transition="in" filter="dissolve">
                                      <p:cBhvr>
                                        <p:cTn id="104" dur="500"/>
                                        <p:tgtEl>
                                          <p:spTgt spid="49"/>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nodeType="clickEffect">
                                  <p:stCondLst>
                                    <p:cond delay="0"/>
                                  </p:stCondLst>
                                  <p:childTnLst>
                                    <p:set>
                                      <p:cBhvr>
                                        <p:cTn id="108" dur="1" fill="hold">
                                          <p:stCondLst>
                                            <p:cond delay="0"/>
                                          </p:stCondLst>
                                        </p:cTn>
                                        <p:tgtEl>
                                          <p:spTgt spid="44"/>
                                        </p:tgtEl>
                                        <p:attrNameLst>
                                          <p:attrName>style.visibility</p:attrName>
                                        </p:attrNameLst>
                                      </p:cBhvr>
                                      <p:to>
                                        <p:strVal val="visible"/>
                                      </p:to>
                                    </p:set>
                                    <p:animEffect transition="in" filter="dissolve">
                                      <p:cBhvr>
                                        <p:cTn id="109" dur="500"/>
                                        <p:tgtEl>
                                          <p:spTgt spid="44"/>
                                        </p:tgtEl>
                                      </p:cBhvr>
                                    </p:animEffect>
                                  </p:childTnLst>
                                </p:cTn>
                              </p:par>
                            </p:childTnLst>
                          </p:cTn>
                        </p:par>
                        <p:par>
                          <p:cTn id="110" fill="hold">
                            <p:stCondLst>
                              <p:cond delay="500"/>
                            </p:stCondLst>
                            <p:childTnLst>
                              <p:par>
                                <p:cTn id="111" presetID="9" presetClass="entr" presetSubtype="0" fill="hold" grpId="0" nodeType="afterEffect">
                                  <p:stCondLst>
                                    <p:cond delay="0"/>
                                  </p:stCondLst>
                                  <p:childTnLst>
                                    <p:set>
                                      <p:cBhvr>
                                        <p:cTn id="112" dur="1" fill="hold">
                                          <p:stCondLst>
                                            <p:cond delay="0"/>
                                          </p:stCondLst>
                                        </p:cTn>
                                        <p:tgtEl>
                                          <p:spTgt spid="45"/>
                                        </p:tgtEl>
                                        <p:attrNameLst>
                                          <p:attrName>style.visibility</p:attrName>
                                        </p:attrNameLst>
                                      </p:cBhvr>
                                      <p:to>
                                        <p:strVal val="visible"/>
                                      </p:to>
                                    </p:set>
                                    <p:animEffect transition="in" filter="dissolve">
                                      <p:cBhvr>
                                        <p:cTn id="113" dur="500"/>
                                        <p:tgtEl>
                                          <p:spTgt spid="45"/>
                                        </p:tgtEl>
                                      </p:cBhvr>
                                    </p:animEffect>
                                  </p:childTnLst>
                                </p:cTn>
                              </p:par>
                            </p:childTnLst>
                          </p:cTn>
                        </p:par>
                        <p:par>
                          <p:cTn id="114" fill="hold">
                            <p:stCondLst>
                              <p:cond delay="1000"/>
                            </p:stCondLst>
                            <p:childTnLst>
                              <p:par>
                                <p:cTn id="115" presetID="9" presetClass="entr" presetSubtype="0" fill="hold" nodeType="afterEffect">
                                  <p:stCondLst>
                                    <p:cond delay="0"/>
                                  </p:stCondLst>
                                  <p:childTnLst>
                                    <p:set>
                                      <p:cBhvr>
                                        <p:cTn id="116" dur="1" fill="hold">
                                          <p:stCondLst>
                                            <p:cond delay="0"/>
                                          </p:stCondLst>
                                        </p:cTn>
                                        <p:tgtEl>
                                          <p:spTgt spid="54"/>
                                        </p:tgtEl>
                                        <p:attrNameLst>
                                          <p:attrName>style.visibility</p:attrName>
                                        </p:attrNameLst>
                                      </p:cBhvr>
                                      <p:to>
                                        <p:strVal val="visible"/>
                                      </p:to>
                                    </p:set>
                                    <p:animEffect transition="in" filter="dissolve">
                                      <p:cBhvr>
                                        <p:cTn id="117" dur="500"/>
                                        <p:tgtEl>
                                          <p:spTgt spid="54"/>
                                        </p:tgtEl>
                                      </p:cBhvr>
                                    </p:animEffect>
                                  </p:childTnLst>
                                </p:cTn>
                              </p:par>
                            </p:childTnLst>
                          </p:cTn>
                        </p:par>
                        <p:par>
                          <p:cTn id="118" fill="hold">
                            <p:stCondLst>
                              <p:cond delay="1500"/>
                            </p:stCondLst>
                            <p:childTnLst>
                              <p:par>
                                <p:cTn id="119" presetID="9" presetClass="entr" presetSubtype="0" fill="hold" grpId="0" nodeType="afterEffect">
                                  <p:stCondLst>
                                    <p:cond delay="0"/>
                                  </p:stCondLst>
                                  <p:childTnLst>
                                    <p:set>
                                      <p:cBhvr>
                                        <p:cTn id="120" dur="1" fill="hold">
                                          <p:stCondLst>
                                            <p:cond delay="0"/>
                                          </p:stCondLst>
                                        </p:cTn>
                                        <p:tgtEl>
                                          <p:spTgt spid="43"/>
                                        </p:tgtEl>
                                        <p:attrNameLst>
                                          <p:attrName>style.visibility</p:attrName>
                                        </p:attrNameLst>
                                      </p:cBhvr>
                                      <p:to>
                                        <p:strVal val="visible"/>
                                      </p:to>
                                    </p:set>
                                    <p:animEffect transition="in" filter="dissolve">
                                      <p:cBhvr>
                                        <p:cTn id="121" dur="500"/>
                                        <p:tgtEl>
                                          <p:spTgt spid="43"/>
                                        </p:tgtEl>
                                      </p:cBhvr>
                                    </p:animEffect>
                                  </p:childTnLst>
                                </p:cTn>
                              </p:par>
                            </p:childTnLst>
                          </p:cTn>
                        </p:par>
                      </p:childTnLst>
                    </p:cTn>
                  </p:par>
                  <p:par>
                    <p:cTn id="122" fill="hold">
                      <p:stCondLst>
                        <p:cond delay="indefinite"/>
                      </p:stCondLst>
                      <p:childTnLst>
                        <p:par>
                          <p:cTn id="123" fill="hold">
                            <p:stCondLst>
                              <p:cond delay="0"/>
                            </p:stCondLst>
                            <p:childTnLst>
                              <p:par>
                                <p:cTn id="124" presetID="9" presetClass="entr" presetSubtype="0" fill="hold" grpId="0" nodeType="clickEffect">
                                  <p:stCondLst>
                                    <p:cond delay="0"/>
                                  </p:stCondLst>
                                  <p:childTnLst>
                                    <p:set>
                                      <p:cBhvr>
                                        <p:cTn id="125" dur="1" fill="hold">
                                          <p:stCondLst>
                                            <p:cond delay="0"/>
                                          </p:stCondLst>
                                        </p:cTn>
                                        <p:tgtEl>
                                          <p:spTgt spid="47"/>
                                        </p:tgtEl>
                                        <p:attrNameLst>
                                          <p:attrName>style.visibility</p:attrName>
                                        </p:attrNameLst>
                                      </p:cBhvr>
                                      <p:to>
                                        <p:strVal val="visible"/>
                                      </p:to>
                                    </p:set>
                                    <p:animEffect transition="in" filter="dissolve">
                                      <p:cBhvr>
                                        <p:cTn id="12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7" grpId="0"/>
      <p:bldP spid="39" grpId="0"/>
      <p:bldP spid="40" grpId="0"/>
      <p:bldP spid="43" grpId="0"/>
      <p:bldP spid="45" grpId="0"/>
      <p:bldP spid="46" grpId="0" animBg="1"/>
      <p:bldP spid="4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 name="矩形 52"/>
          <p:cNvSpPr/>
          <p:nvPr/>
        </p:nvSpPr>
        <p:spPr>
          <a:xfrm>
            <a:off x="6478588" y="4692650"/>
            <a:ext cx="1979612" cy="252413"/>
          </a:xfrm>
          <a:prstGeom prst="rect">
            <a:avLst/>
          </a:prstGeom>
          <a:solidFill>
            <a:srgbClr val="FFCCFF"/>
          </a:solidFill>
          <a:ln w="9525" cap="flat" cmpd="sng">
            <a:solidFill>
              <a:schemeClr val="bg2"/>
            </a:solidFill>
            <a:prstDash val="solid"/>
            <a:roun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52" name="矩形 51"/>
          <p:cNvSpPr/>
          <p:nvPr/>
        </p:nvSpPr>
        <p:spPr>
          <a:xfrm>
            <a:off x="6481763" y="4194175"/>
            <a:ext cx="1979612" cy="250825"/>
          </a:xfrm>
          <a:prstGeom prst="rect">
            <a:avLst/>
          </a:prstGeom>
          <a:solidFill>
            <a:srgbClr val="FFCCFF"/>
          </a:solidFill>
          <a:ln w="9525" cap="flat" cmpd="sng">
            <a:solidFill>
              <a:schemeClr val="bg2"/>
            </a:solidFill>
            <a:prstDash val="solid"/>
            <a:roun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51" name="矩形 50"/>
          <p:cNvSpPr/>
          <p:nvPr/>
        </p:nvSpPr>
        <p:spPr>
          <a:xfrm>
            <a:off x="6488113" y="4430713"/>
            <a:ext cx="1979612" cy="252412"/>
          </a:xfrm>
          <a:prstGeom prst="rect">
            <a:avLst/>
          </a:prstGeom>
          <a:solidFill>
            <a:srgbClr val="CCFFCC"/>
          </a:solidFill>
          <a:ln w="9525" cap="flat" cmpd="sng">
            <a:solidFill>
              <a:schemeClr val="bg2"/>
            </a:solidFill>
            <a:prstDash val="solid"/>
            <a:roun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50" name="矩形 49"/>
          <p:cNvSpPr/>
          <p:nvPr/>
        </p:nvSpPr>
        <p:spPr>
          <a:xfrm>
            <a:off x="6478588" y="3689350"/>
            <a:ext cx="1979612" cy="504825"/>
          </a:xfrm>
          <a:prstGeom prst="rect">
            <a:avLst/>
          </a:prstGeom>
          <a:solidFill>
            <a:srgbClr val="CCFFCC"/>
          </a:solidFill>
          <a:ln w="9525" cap="flat" cmpd="sng">
            <a:solidFill>
              <a:schemeClr val="bg2"/>
            </a:solidFill>
            <a:prstDash val="solid"/>
            <a:roun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pic>
        <p:nvPicPr>
          <p:cNvPr id="73734" name="Picture 7" descr="ELEGLINE"/>
          <p:cNvPicPr>
            <a:picLocks noChangeAspect="1"/>
          </p:cNvPicPr>
          <p:nvPr/>
        </p:nvPicPr>
        <p:blipFill>
          <a:blip r:embed="rId1"/>
          <a:stretch>
            <a:fillRect/>
          </a:stretch>
        </p:blipFill>
        <p:spPr>
          <a:xfrm>
            <a:off x="827088" y="573088"/>
            <a:ext cx="7416800" cy="53975"/>
          </a:xfrm>
          <a:prstGeom prst="rect">
            <a:avLst/>
          </a:prstGeom>
          <a:noFill/>
          <a:ln w="9525">
            <a:noFill/>
          </a:ln>
        </p:spPr>
      </p:pic>
      <p:sp>
        <p:nvSpPr>
          <p:cNvPr id="73735" name="Text Box 4"/>
          <p:cNvSpPr txBox="1"/>
          <p:nvPr/>
        </p:nvSpPr>
        <p:spPr>
          <a:xfrm>
            <a:off x="2500313" y="104775"/>
            <a:ext cx="4286250" cy="523875"/>
          </a:xfrm>
          <a:prstGeom prst="rect">
            <a:avLst/>
          </a:prstGeom>
          <a:noFill/>
          <a:ln w="9525">
            <a:noFill/>
          </a:ln>
        </p:spPr>
        <p:txBody>
          <a:bodyPr>
            <a:spAutoFit/>
          </a:bodyPr>
          <a:p>
            <a:pPr eaLnBrk="1" hangingPunct="1">
              <a:spcBef>
                <a:spcPct val="50000"/>
              </a:spcBef>
            </a:pPr>
            <a:r>
              <a:rPr lang="zh-CN" altLang="en-US" sz="2800" b="1" dirty="0">
                <a:latin typeface="黑体" panose="02010609060101010101" pitchFamily="49" charset="-122"/>
                <a:ea typeface="黑体" panose="02010609060101010101" pitchFamily="49" charset="-122"/>
              </a:rPr>
              <a:t>不完全定义状态表的化简</a:t>
            </a:r>
            <a:endParaRPr lang="en-US" altLang="zh-CN" sz="2800" b="1" dirty="0">
              <a:latin typeface="Arial" panose="020B0604020202020204" pitchFamily="34" charset="0"/>
            </a:endParaRPr>
          </a:p>
        </p:txBody>
      </p:sp>
      <p:graphicFrame>
        <p:nvGraphicFramePr>
          <p:cNvPr id="20" name="表格 19"/>
          <p:cNvGraphicFramePr>
            <a:graphicFrameLocks noGrp="1"/>
          </p:cNvGraphicFramePr>
          <p:nvPr/>
        </p:nvGraphicFramePr>
        <p:xfrm>
          <a:off x="6500813" y="1131888"/>
          <a:ext cx="1887538" cy="1706565"/>
        </p:xfrm>
        <a:graphic>
          <a:graphicData uri="http://schemas.openxmlformats.org/drawingml/2006/table">
            <a:tbl>
              <a:tblPr firstRow="1" bandRow="1">
                <a:tableStyleId>{D7AC3CCA-C797-4891-BE02-D94E43425B78}</a:tableStyleId>
              </a:tblPr>
              <a:tblGrid>
                <a:gridCol w="574467"/>
                <a:gridCol w="656535"/>
                <a:gridCol w="656535"/>
              </a:tblGrid>
              <a:tr h="243795">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kern="1200" baseline="0" dirty="0">
                          <a:latin typeface="黑体" panose="02010609060101010101" pitchFamily="49" charset="-122"/>
                          <a:ea typeface="黑体" panose="02010609060101010101" pitchFamily="49" charset="-122"/>
                        </a:rPr>
                        <a:t>现态</a:t>
                      </a:r>
                      <a:endParaRPr lang="zh-CN" altLang="en-US" sz="1600" b="1" kern="1200" baseline="0" dirty="0">
                        <a:solidFill>
                          <a:schemeClr val="bg2"/>
                        </a:solidFill>
                        <a:latin typeface="黑体" panose="02010609060101010101" pitchFamily="49" charset="-122"/>
                        <a:ea typeface="黑体" panose="02010609060101010101" pitchFamily="49" charset="-122"/>
                        <a:cs typeface="+mn-cs"/>
                      </a:endParaRPr>
                    </a:p>
                  </a:txBody>
                  <a:tcPr marL="0" marR="0" marT="0" marB="0" anchor="ctr" anchorCtr="1">
                    <a:lnB w="12700" cap="flat" cmpd="sng" algn="ctr">
                      <a:noFill/>
                      <a:prstDash val="solid"/>
                      <a:round/>
                      <a:headEnd type="none" w="med" len="med"/>
                      <a:tailEnd type="none" w="med" len="med"/>
                    </a:lnB>
                    <a:solidFill>
                      <a:srgbClr val="FFFF00"/>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kern="1200" dirty="0">
                          <a:latin typeface="+mj-lt"/>
                        </a:rPr>
                        <a:t>Q</a:t>
                      </a:r>
                      <a:r>
                        <a:rPr lang="en-US" altLang="zh-CN" sz="1600" kern="1200" baseline="30000" dirty="0">
                          <a:latin typeface="+mj-lt"/>
                        </a:rPr>
                        <a:t>n+1</a:t>
                      </a:r>
                      <a:r>
                        <a:rPr lang="en-US" altLang="zh-CN" sz="1600" kern="1200" baseline="0" dirty="0">
                          <a:latin typeface="+mj-lt"/>
                        </a:rPr>
                        <a:t>/ </a:t>
                      </a:r>
                      <a:r>
                        <a:rPr lang="en-US" altLang="zh-CN" sz="1600" kern="1200" baseline="0" dirty="0">
                          <a:solidFill>
                            <a:srgbClr val="C00000"/>
                          </a:solidFill>
                          <a:latin typeface="+mj-lt"/>
                        </a:rPr>
                        <a:t>Z</a:t>
                      </a:r>
                      <a:endParaRPr lang="zh-CN" altLang="en-US" sz="1600" b="1" kern="1200" baseline="0" dirty="0">
                        <a:solidFill>
                          <a:srgbClr val="C00000"/>
                        </a:solidFill>
                        <a:latin typeface="+mj-lt"/>
                        <a:ea typeface="+mn-ea"/>
                        <a:cs typeface="+mn-cs"/>
                      </a:endParaRPr>
                    </a:p>
                  </a:txBody>
                  <a:tcPr marL="0" marR="0" marT="0" marB="0" anchor="ctr" anchorCtr="1">
                    <a:solidFill>
                      <a:srgbClr val="FFFF00"/>
                    </a:solidFill>
                  </a:tcPr>
                </a:tc>
                <a:tc hMerge="1">
                  <a:tcPr>
                    <a:solidFill>
                      <a:schemeClr val="bg1">
                        <a:lumMod val="20000"/>
                        <a:lumOff val="80000"/>
                      </a:schemeClr>
                    </a:solidFill>
                  </a:tcPr>
                </a:tc>
              </a:tr>
              <a:tr h="243795">
                <a:tc>
                  <a:txBody>
                    <a:bodyPr/>
                    <a:lstStyle/>
                    <a:p>
                      <a:pPr algn="ctr"/>
                      <a:r>
                        <a:rPr lang="en-US" altLang="zh-CN" sz="1600" b="1" dirty="0" err="1">
                          <a:latin typeface="+mj-lt"/>
                        </a:rPr>
                        <a:t>Q</a:t>
                      </a:r>
                      <a:r>
                        <a:rPr lang="en-US" altLang="zh-CN" sz="1600" b="1" baseline="30000" dirty="0" err="1">
                          <a:latin typeface="+mj-lt"/>
                        </a:rPr>
                        <a:t>n</a:t>
                      </a:r>
                      <a:endParaRPr lang="zh-CN" altLang="en-US" sz="1600" b="1" baseline="30000" dirty="0">
                        <a:solidFill>
                          <a:schemeClr val="bg2"/>
                        </a:solidFill>
                        <a:latin typeface="+mj-lt"/>
                      </a:endParaRPr>
                    </a:p>
                  </a:txBody>
                  <a:tcPr marL="0" marR="0" marT="0" marB="0">
                    <a:lnT w="12700" cap="flat" cmpd="sng" algn="ctr">
                      <a:noFill/>
                      <a:prstDash val="solid"/>
                      <a:round/>
                      <a:headEnd type="none" w="med" len="med"/>
                      <a:tailEnd type="none" w="med" len="med"/>
                    </a:lnT>
                    <a:solidFill>
                      <a:srgbClr val="FFFF00"/>
                    </a:solidFill>
                  </a:tcPr>
                </a:tc>
                <a:tc>
                  <a:txBody>
                    <a:bodyPr/>
                    <a:lstStyle/>
                    <a:p>
                      <a:pPr algn="ctr"/>
                      <a:r>
                        <a:rPr lang="en-US" altLang="zh-CN" sz="1600" b="1" dirty="0">
                          <a:solidFill>
                            <a:srgbClr val="0000CC"/>
                          </a:solidFill>
                          <a:latin typeface="+mj-lt"/>
                        </a:rPr>
                        <a:t>X=0</a:t>
                      </a:r>
                      <a:endParaRPr lang="zh-CN" altLang="en-US" sz="1600" b="1" baseline="30000" dirty="0">
                        <a:solidFill>
                          <a:srgbClr val="0000CC"/>
                        </a:solidFill>
                        <a:latin typeface="+mj-lt"/>
                      </a:endParaRPr>
                    </a:p>
                  </a:txBody>
                  <a:tcPr marL="0" marR="0" marT="0" marB="0">
                    <a:solidFill>
                      <a:srgbClr val="FFFF00"/>
                    </a:solidFill>
                  </a:tcPr>
                </a:tc>
                <a:tc>
                  <a:txBody>
                    <a:bodyPr/>
                    <a:lstStyle/>
                    <a:p>
                      <a:pPr algn="ctr"/>
                      <a:r>
                        <a:rPr lang="en-US" altLang="zh-CN" sz="1600" b="1" dirty="0">
                          <a:solidFill>
                            <a:srgbClr val="0000CC"/>
                          </a:solidFill>
                          <a:latin typeface="+mj-lt"/>
                        </a:rPr>
                        <a:t>X=1</a:t>
                      </a:r>
                      <a:endParaRPr lang="zh-CN" altLang="en-US" sz="1600" b="1" baseline="30000" dirty="0">
                        <a:solidFill>
                          <a:srgbClr val="0000CC"/>
                        </a:solidFill>
                        <a:latin typeface="+mj-lt"/>
                      </a:endParaRPr>
                    </a:p>
                  </a:txBody>
                  <a:tcPr marL="0" marR="0" marT="0" marB="0">
                    <a:solidFill>
                      <a:srgbClr val="FFFF00"/>
                    </a:solidFill>
                  </a:tcPr>
                </a:tc>
              </a:tr>
              <a:tr h="243795">
                <a:tc>
                  <a:txBody>
                    <a:bodyPr/>
                    <a:lstStyle/>
                    <a:p>
                      <a:pPr algn="ctr"/>
                      <a:r>
                        <a:rPr lang="en-US" altLang="zh-CN" sz="1600" b="1" dirty="0">
                          <a:solidFill>
                            <a:schemeClr val="bg2"/>
                          </a:solidFill>
                          <a:latin typeface="+mj-lt"/>
                        </a:rPr>
                        <a:t>a</a:t>
                      </a:r>
                      <a:endParaRPr lang="zh-CN" altLang="en-US" sz="16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b="1" kern="1200" dirty="0">
                          <a:solidFill>
                            <a:schemeClr val="bg2"/>
                          </a:solidFill>
                          <a:latin typeface="+mj-lt"/>
                          <a:ea typeface="+mn-ea"/>
                          <a:cs typeface="+mn-cs"/>
                        </a:rPr>
                        <a:t>a</a:t>
                      </a:r>
                      <a:r>
                        <a:rPr lang="en-US" altLang="zh-CN" sz="1600" b="1" kern="1200" baseline="-25000" dirty="0">
                          <a:solidFill>
                            <a:schemeClr val="bg2"/>
                          </a:solidFill>
                          <a:latin typeface="+mj-lt"/>
                          <a:ea typeface="+mn-ea"/>
                          <a:cs typeface="+mn-cs"/>
                        </a:rPr>
                        <a:t> </a:t>
                      </a:r>
                      <a:r>
                        <a:rPr lang="en-US" altLang="zh-CN" sz="1600" b="1" dirty="0">
                          <a:latin typeface="+mj-lt"/>
                        </a:rPr>
                        <a:t>/ </a:t>
                      </a:r>
                      <a:r>
                        <a:rPr lang="en-US" altLang="zh-CN" sz="1600" b="1" dirty="0">
                          <a:solidFill>
                            <a:srgbClr val="C00000"/>
                          </a:solidFill>
                          <a:latin typeface="+mj-lt"/>
                        </a:rPr>
                        <a:t>X</a:t>
                      </a:r>
                      <a:endParaRPr lang="zh-CN" altLang="en-US" sz="1600" b="1" dirty="0">
                        <a:solidFill>
                          <a:srgbClr val="C00000"/>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b="1" kern="1200" dirty="0">
                          <a:solidFill>
                            <a:schemeClr val="bg2"/>
                          </a:solidFill>
                          <a:latin typeface="+mj-lt"/>
                          <a:ea typeface="+mn-ea"/>
                          <a:cs typeface="+mn-cs"/>
                        </a:rPr>
                        <a:t>X</a:t>
                      </a:r>
                      <a:r>
                        <a:rPr lang="en-US" altLang="zh-CN" sz="1600" b="1" dirty="0">
                          <a:latin typeface="+mj-lt"/>
                        </a:rPr>
                        <a:t> / </a:t>
                      </a:r>
                      <a:r>
                        <a:rPr lang="en-US" altLang="zh-CN" sz="1600" b="1" dirty="0">
                          <a:solidFill>
                            <a:srgbClr val="C00000"/>
                          </a:solidFill>
                          <a:latin typeface="+mj-lt"/>
                        </a:rPr>
                        <a:t>X</a:t>
                      </a:r>
                      <a:endParaRPr lang="zh-CN" altLang="en-US" sz="1600" b="1" kern="1200" dirty="0">
                        <a:solidFill>
                          <a:srgbClr val="C00000"/>
                        </a:solidFill>
                        <a:latin typeface="+mj-lt"/>
                        <a:ea typeface="+mn-ea"/>
                        <a:cs typeface="+mn-cs"/>
                      </a:endParaRPr>
                    </a:p>
                  </a:txBody>
                  <a:tcPr marL="0" marR="0" marT="0" marB="0" anchor="ctr" anchorCtr="1">
                    <a:noFill/>
                  </a:tcPr>
                </a:tc>
              </a:tr>
              <a:tr h="243795">
                <a:tc>
                  <a:txBody>
                    <a:bodyPr/>
                    <a:lstStyle/>
                    <a:p>
                      <a:pPr algn="ctr"/>
                      <a:r>
                        <a:rPr lang="en-US" altLang="zh-CN" sz="1600" b="1" dirty="0">
                          <a:solidFill>
                            <a:schemeClr val="bg2"/>
                          </a:solidFill>
                          <a:latin typeface="+mj-lt"/>
                        </a:rPr>
                        <a:t>b</a:t>
                      </a:r>
                      <a:endParaRPr lang="zh-CN" altLang="en-US" sz="16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b="1" kern="1200" dirty="0">
                          <a:solidFill>
                            <a:schemeClr val="bg2"/>
                          </a:solidFill>
                          <a:latin typeface="+mj-lt"/>
                          <a:ea typeface="+mn-ea"/>
                          <a:cs typeface="+mn-cs"/>
                        </a:rPr>
                        <a:t>c</a:t>
                      </a:r>
                      <a:r>
                        <a:rPr lang="en-US" altLang="zh-CN" sz="1600" b="1" dirty="0">
                          <a:latin typeface="+mj-lt"/>
                        </a:rPr>
                        <a:t> / </a:t>
                      </a:r>
                      <a:r>
                        <a:rPr lang="en-US" altLang="zh-CN" sz="1600" b="1" kern="1200" dirty="0">
                          <a:solidFill>
                            <a:srgbClr val="C00000"/>
                          </a:solidFill>
                          <a:latin typeface="+mj-lt"/>
                          <a:ea typeface="+mn-ea"/>
                          <a:cs typeface="+mn-cs"/>
                        </a:rPr>
                        <a:t>1</a:t>
                      </a:r>
                      <a:endParaRPr lang="zh-CN" altLang="en-US" sz="16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b="1" kern="1200" dirty="0">
                          <a:solidFill>
                            <a:schemeClr val="bg2"/>
                          </a:solidFill>
                          <a:latin typeface="+mj-lt"/>
                          <a:ea typeface="+mn-ea"/>
                          <a:cs typeface="+mn-cs"/>
                        </a:rPr>
                        <a:t>b</a:t>
                      </a:r>
                      <a:r>
                        <a:rPr lang="en-US" altLang="zh-CN" sz="1600" b="1" kern="1200" baseline="-25000" dirty="0">
                          <a:solidFill>
                            <a:schemeClr val="bg2"/>
                          </a:solidFill>
                          <a:latin typeface="+mj-lt"/>
                          <a:ea typeface="+mn-ea"/>
                          <a:cs typeface="+mn-cs"/>
                        </a:rPr>
                        <a:t> </a:t>
                      </a:r>
                      <a:r>
                        <a:rPr lang="en-US" altLang="zh-CN" sz="1600" b="1" dirty="0">
                          <a:latin typeface="+mj-lt"/>
                        </a:rPr>
                        <a:t>/ </a:t>
                      </a:r>
                      <a:r>
                        <a:rPr lang="en-US" altLang="zh-CN" sz="1600" b="1" kern="1200" dirty="0">
                          <a:solidFill>
                            <a:srgbClr val="C00000"/>
                          </a:solidFill>
                          <a:latin typeface="+mj-lt"/>
                          <a:ea typeface="+mn-ea"/>
                          <a:cs typeface="+mn-cs"/>
                        </a:rPr>
                        <a:t>0</a:t>
                      </a:r>
                      <a:endParaRPr lang="zh-CN" altLang="en-US" sz="1600" b="1" kern="1200" dirty="0">
                        <a:solidFill>
                          <a:srgbClr val="C00000"/>
                        </a:solidFill>
                        <a:latin typeface="+mj-lt"/>
                        <a:ea typeface="+mn-ea"/>
                        <a:cs typeface="+mn-cs"/>
                      </a:endParaRPr>
                    </a:p>
                  </a:txBody>
                  <a:tcPr marL="0" marR="0" marT="0" marB="0" anchor="ctr" anchorCtr="1">
                    <a:noFill/>
                  </a:tcPr>
                </a:tc>
              </a:tr>
              <a:tr h="243795">
                <a:tc>
                  <a:txBody>
                    <a:bodyPr/>
                    <a:lstStyle/>
                    <a:p>
                      <a:pPr algn="ctr"/>
                      <a:r>
                        <a:rPr lang="en-US" altLang="zh-CN" sz="1600" b="1" dirty="0">
                          <a:solidFill>
                            <a:schemeClr val="bg2"/>
                          </a:solidFill>
                          <a:latin typeface="+mj-lt"/>
                        </a:rPr>
                        <a:t>c</a:t>
                      </a:r>
                      <a:endParaRPr lang="zh-CN" altLang="en-US" sz="16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b="1" kern="1200" dirty="0">
                          <a:solidFill>
                            <a:schemeClr val="bg2"/>
                          </a:solidFill>
                          <a:latin typeface="+mj-lt"/>
                          <a:ea typeface="+mn-ea"/>
                          <a:cs typeface="+mn-cs"/>
                        </a:rPr>
                        <a:t>d</a:t>
                      </a:r>
                      <a:r>
                        <a:rPr lang="en-US" altLang="zh-CN" sz="1600" b="1" kern="1200" baseline="-25000" dirty="0">
                          <a:solidFill>
                            <a:schemeClr val="bg2"/>
                          </a:solidFill>
                          <a:latin typeface="+mj-lt"/>
                          <a:ea typeface="+mn-ea"/>
                          <a:cs typeface="+mn-cs"/>
                        </a:rPr>
                        <a:t> </a:t>
                      </a:r>
                      <a:r>
                        <a:rPr lang="en-US" altLang="zh-CN" sz="1600" b="1" dirty="0">
                          <a:latin typeface="+mj-lt"/>
                        </a:rPr>
                        <a:t>/ </a:t>
                      </a:r>
                      <a:r>
                        <a:rPr lang="en-US" altLang="zh-CN" sz="1600" b="1" kern="1200" dirty="0">
                          <a:solidFill>
                            <a:srgbClr val="C00000"/>
                          </a:solidFill>
                          <a:latin typeface="+mj-lt"/>
                          <a:ea typeface="+mn-ea"/>
                          <a:cs typeface="+mn-cs"/>
                        </a:rPr>
                        <a:t>0</a:t>
                      </a:r>
                      <a:endParaRPr lang="zh-CN" altLang="en-US" sz="16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b="1" kern="1200" dirty="0">
                          <a:solidFill>
                            <a:schemeClr val="bg2"/>
                          </a:solidFill>
                          <a:latin typeface="+mj-lt"/>
                          <a:ea typeface="+mn-ea"/>
                          <a:cs typeface="+mn-cs"/>
                        </a:rPr>
                        <a:t>X</a:t>
                      </a:r>
                      <a:r>
                        <a:rPr lang="en-US" altLang="zh-CN" sz="1600" b="1" dirty="0">
                          <a:latin typeface="+mj-lt"/>
                        </a:rPr>
                        <a:t> / </a:t>
                      </a:r>
                      <a:r>
                        <a:rPr lang="en-US" altLang="zh-CN" sz="1600" b="1" kern="1200" dirty="0">
                          <a:solidFill>
                            <a:srgbClr val="C00000"/>
                          </a:solidFill>
                          <a:latin typeface="+mj-lt"/>
                          <a:ea typeface="+mn-ea"/>
                          <a:cs typeface="+mn-cs"/>
                        </a:rPr>
                        <a:t>1</a:t>
                      </a:r>
                      <a:endParaRPr lang="zh-CN" altLang="en-US" sz="1600" b="1" kern="1200" dirty="0">
                        <a:solidFill>
                          <a:srgbClr val="C00000"/>
                        </a:solidFill>
                        <a:latin typeface="+mj-lt"/>
                        <a:ea typeface="+mn-ea"/>
                        <a:cs typeface="+mn-cs"/>
                      </a:endParaRPr>
                    </a:p>
                  </a:txBody>
                  <a:tcPr marL="0" marR="0" marT="0" marB="0" anchor="ctr" anchorCtr="1">
                    <a:noFill/>
                  </a:tcPr>
                </a:tc>
              </a:tr>
              <a:tr h="243795">
                <a:tc>
                  <a:txBody>
                    <a:bodyPr/>
                    <a:lstStyle/>
                    <a:p>
                      <a:pPr algn="ctr"/>
                      <a:r>
                        <a:rPr lang="en-US" altLang="zh-CN" sz="1600" b="1" dirty="0">
                          <a:solidFill>
                            <a:schemeClr val="bg2"/>
                          </a:solidFill>
                          <a:latin typeface="+mj-lt"/>
                        </a:rPr>
                        <a:t>d</a:t>
                      </a:r>
                      <a:endParaRPr lang="zh-CN" altLang="en-US" sz="16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b="1" kern="1200" dirty="0">
                          <a:solidFill>
                            <a:schemeClr val="bg2"/>
                          </a:solidFill>
                          <a:latin typeface="+mj-lt"/>
                          <a:ea typeface="+mn-ea"/>
                          <a:cs typeface="+mn-cs"/>
                        </a:rPr>
                        <a:t>X</a:t>
                      </a:r>
                      <a:r>
                        <a:rPr lang="en-US" altLang="zh-CN" sz="1600" b="1" kern="1200" baseline="-25000" dirty="0">
                          <a:solidFill>
                            <a:schemeClr val="bg2"/>
                          </a:solidFill>
                          <a:latin typeface="+mj-lt"/>
                          <a:ea typeface="+mn-ea"/>
                          <a:cs typeface="+mn-cs"/>
                        </a:rPr>
                        <a:t> </a:t>
                      </a:r>
                      <a:r>
                        <a:rPr lang="en-US" altLang="zh-CN" sz="1600" b="1" dirty="0">
                          <a:solidFill>
                            <a:schemeClr val="bg2"/>
                          </a:solidFill>
                          <a:latin typeface="+mj-lt"/>
                        </a:rPr>
                        <a:t>/ </a:t>
                      </a:r>
                      <a:r>
                        <a:rPr lang="en-US" altLang="zh-CN" sz="1600" b="1" kern="1200" dirty="0">
                          <a:solidFill>
                            <a:srgbClr val="C00000"/>
                          </a:solidFill>
                          <a:latin typeface="+mj-lt"/>
                          <a:ea typeface="+mn-ea"/>
                          <a:cs typeface="+mn-cs"/>
                        </a:rPr>
                        <a:t>X</a:t>
                      </a:r>
                      <a:endParaRPr lang="zh-CN" altLang="en-US" sz="16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b="1" kern="1200" dirty="0">
                          <a:solidFill>
                            <a:schemeClr val="bg2"/>
                          </a:solidFill>
                          <a:latin typeface="+mj-lt"/>
                          <a:ea typeface="+mn-ea"/>
                          <a:cs typeface="+mn-cs"/>
                        </a:rPr>
                        <a:t>b</a:t>
                      </a:r>
                      <a:r>
                        <a:rPr lang="en-US" altLang="zh-CN" sz="1600" b="1" kern="1200" baseline="-25000" dirty="0">
                          <a:solidFill>
                            <a:schemeClr val="bg2"/>
                          </a:solidFill>
                          <a:latin typeface="+mj-lt"/>
                          <a:ea typeface="+mn-ea"/>
                          <a:cs typeface="+mn-cs"/>
                        </a:rPr>
                        <a:t> </a:t>
                      </a:r>
                      <a:r>
                        <a:rPr lang="en-US" altLang="zh-CN" sz="1600" b="1" dirty="0">
                          <a:latin typeface="+mj-lt"/>
                        </a:rPr>
                        <a:t>/ </a:t>
                      </a:r>
                      <a:r>
                        <a:rPr lang="en-US" altLang="zh-CN" sz="1600" b="1" kern="1200" dirty="0">
                          <a:solidFill>
                            <a:srgbClr val="C00000"/>
                          </a:solidFill>
                          <a:latin typeface="+mj-lt"/>
                          <a:ea typeface="+mn-ea"/>
                          <a:cs typeface="+mn-cs"/>
                        </a:rPr>
                        <a:t>X</a:t>
                      </a:r>
                      <a:endParaRPr lang="zh-CN" altLang="en-US" sz="1600" b="1" kern="1200" dirty="0">
                        <a:solidFill>
                          <a:srgbClr val="C00000"/>
                        </a:solidFill>
                        <a:latin typeface="+mj-lt"/>
                        <a:ea typeface="+mn-ea"/>
                        <a:cs typeface="+mn-cs"/>
                      </a:endParaRPr>
                    </a:p>
                  </a:txBody>
                  <a:tcPr marL="0" marR="0" marT="0" marB="0" anchor="ctr" anchorCtr="1">
                    <a:noFill/>
                  </a:tcPr>
                </a:tc>
              </a:tr>
              <a:tr h="243795">
                <a:tc>
                  <a:txBody>
                    <a:bodyPr/>
                    <a:lstStyle/>
                    <a:p>
                      <a:pPr marL="0" algn="ctr" defTabSz="914400" rtl="0" eaLnBrk="1" latinLnBrk="0" hangingPunct="1"/>
                      <a:r>
                        <a:rPr lang="en-US" altLang="zh-CN" sz="1600" b="1" kern="1200" dirty="0">
                          <a:solidFill>
                            <a:schemeClr val="bg2"/>
                          </a:solidFill>
                          <a:latin typeface="+mj-lt"/>
                          <a:ea typeface="+mn-ea"/>
                          <a:cs typeface="+mn-cs"/>
                        </a:rPr>
                        <a:t>e</a:t>
                      </a:r>
                      <a:endParaRPr lang="zh-CN" altLang="en-US" sz="1600" b="1" kern="1200" dirty="0">
                        <a:solidFill>
                          <a:schemeClr val="bg2"/>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b="1" kern="1200" dirty="0">
                          <a:solidFill>
                            <a:schemeClr val="bg2"/>
                          </a:solidFill>
                          <a:latin typeface="+mj-lt"/>
                          <a:ea typeface="+mn-ea"/>
                          <a:cs typeface="+mn-cs"/>
                        </a:rPr>
                        <a:t>a</a:t>
                      </a:r>
                      <a:r>
                        <a:rPr lang="en-US" altLang="zh-CN" sz="1600" b="1" kern="1200" baseline="-25000" dirty="0">
                          <a:solidFill>
                            <a:schemeClr val="bg2"/>
                          </a:solidFill>
                          <a:latin typeface="+mj-lt"/>
                          <a:ea typeface="+mn-ea"/>
                          <a:cs typeface="+mn-cs"/>
                        </a:rPr>
                        <a:t> </a:t>
                      </a:r>
                      <a:r>
                        <a:rPr lang="en-US" altLang="zh-CN" sz="1600" b="1" dirty="0">
                          <a:latin typeface="+mj-lt"/>
                        </a:rPr>
                        <a:t>/ </a:t>
                      </a:r>
                      <a:r>
                        <a:rPr lang="en-US" altLang="zh-CN" sz="1600" b="1" kern="1200" dirty="0">
                          <a:solidFill>
                            <a:srgbClr val="C00000"/>
                          </a:solidFill>
                          <a:latin typeface="+mj-lt"/>
                          <a:ea typeface="+mn-ea"/>
                          <a:cs typeface="+mn-cs"/>
                        </a:rPr>
                        <a:t>0</a:t>
                      </a:r>
                      <a:endParaRPr lang="zh-CN" altLang="en-US" sz="16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b="1" kern="1200" dirty="0">
                          <a:solidFill>
                            <a:schemeClr val="bg2"/>
                          </a:solidFill>
                          <a:latin typeface="+mj-lt"/>
                          <a:ea typeface="+mn-ea"/>
                          <a:cs typeface="+mn-cs"/>
                        </a:rPr>
                        <a:t>c</a:t>
                      </a:r>
                      <a:r>
                        <a:rPr lang="en-US" altLang="zh-CN" sz="1600" b="1" kern="1200" baseline="-25000" dirty="0">
                          <a:solidFill>
                            <a:schemeClr val="bg2"/>
                          </a:solidFill>
                          <a:latin typeface="+mj-lt"/>
                          <a:ea typeface="+mn-ea"/>
                          <a:cs typeface="+mn-cs"/>
                        </a:rPr>
                        <a:t> </a:t>
                      </a:r>
                      <a:r>
                        <a:rPr lang="en-US" altLang="zh-CN" sz="1600" b="1" dirty="0">
                          <a:latin typeface="+mj-lt"/>
                        </a:rPr>
                        <a:t>/ </a:t>
                      </a:r>
                      <a:r>
                        <a:rPr lang="en-US" altLang="zh-CN" sz="1600" b="1" kern="1200" dirty="0">
                          <a:solidFill>
                            <a:srgbClr val="C00000"/>
                          </a:solidFill>
                          <a:latin typeface="+mj-lt"/>
                          <a:ea typeface="+mn-ea"/>
                          <a:cs typeface="+mn-cs"/>
                        </a:rPr>
                        <a:t>1</a:t>
                      </a:r>
                      <a:endParaRPr lang="zh-CN" altLang="en-US" sz="1600" b="1" kern="1200" dirty="0">
                        <a:solidFill>
                          <a:srgbClr val="C00000"/>
                        </a:solidFill>
                        <a:latin typeface="+mj-lt"/>
                        <a:ea typeface="+mn-ea"/>
                        <a:cs typeface="+mn-cs"/>
                      </a:endParaRPr>
                    </a:p>
                  </a:txBody>
                  <a:tcPr marL="0" marR="0" marT="0" marB="0" anchor="ctr" anchorCtr="1">
                    <a:noFill/>
                  </a:tcPr>
                </a:tc>
              </a:tr>
            </a:tbl>
          </a:graphicData>
        </a:graphic>
      </p:graphicFrame>
      <p:sp>
        <p:nvSpPr>
          <p:cNvPr id="21" name="Text Box 3"/>
          <p:cNvSpPr txBox="1">
            <a:spLocks noChangeArrowheads="1"/>
          </p:cNvSpPr>
          <p:nvPr/>
        </p:nvSpPr>
        <p:spPr bwMode="auto">
          <a:xfrm>
            <a:off x="1595438" y="1143000"/>
            <a:ext cx="990600" cy="338138"/>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600" b="1" kern="1200" cap="none" spc="0" normalizeH="0" baseline="0" noProof="0" dirty="0">
                <a:latin typeface="+mj-lt"/>
                <a:ea typeface="宋体" panose="02010600030101010101" pitchFamily="2" charset="-122"/>
                <a:cs typeface="+mn-cs"/>
              </a:rPr>
              <a:t> </a:t>
            </a:r>
            <a:r>
              <a:rPr kumimoji="1" lang="en-US" altLang="zh-CN" sz="1600" b="1" kern="1200" cap="none" spc="0" normalizeH="0" baseline="0" noProof="0" dirty="0" err="1">
                <a:latin typeface="+mj-lt"/>
                <a:ea typeface="宋体" panose="02010600030101010101" pitchFamily="2" charset="-122"/>
                <a:cs typeface="+mn-cs"/>
              </a:rPr>
              <a:t>bd</a:t>
            </a:r>
            <a:r>
              <a:rPr kumimoji="1" lang="en-US" altLang="zh-CN" sz="1600" b="1" kern="1200" cap="none" spc="0" normalizeH="0" baseline="0" noProof="0" dirty="0">
                <a:latin typeface="+mj-lt"/>
                <a:ea typeface="宋体" panose="02010600030101010101" pitchFamily="2" charset="-122"/>
                <a:cs typeface="+mn-cs"/>
              </a:rPr>
              <a:t> </a:t>
            </a:r>
            <a:r>
              <a:rPr kumimoji="1" lang="en-US" altLang="zh-CN" sz="1600" b="1" kern="1200" cap="none" spc="0" normalizeH="0" baseline="0" noProof="0" dirty="0">
                <a:latin typeface="+mn-ea"/>
                <a:ea typeface="+mn-ea"/>
                <a:cs typeface="+mn-cs"/>
              </a:rPr>
              <a:t>→</a:t>
            </a:r>
            <a:r>
              <a:rPr kumimoji="1" lang="en-US" altLang="zh-CN" sz="1600" b="1" kern="1200" cap="none" spc="0" normalizeH="0" baseline="0" noProof="0" dirty="0">
                <a:latin typeface="+mj-lt"/>
                <a:ea typeface="宋体" panose="02010600030101010101" pitchFamily="2" charset="-122"/>
                <a:cs typeface="+mn-cs"/>
              </a:rPr>
              <a:t> </a:t>
            </a:r>
            <a:endParaRPr kumimoji="1" lang="en-US" altLang="zh-CN" sz="1600" b="1" kern="1200" cap="none" spc="0" normalizeH="0" baseline="0" noProof="0" dirty="0">
              <a:latin typeface="+mj-lt"/>
              <a:ea typeface="宋体" panose="02010600030101010101" pitchFamily="2" charset="-122"/>
              <a:cs typeface="+mn-cs"/>
            </a:endParaRPr>
          </a:p>
        </p:txBody>
      </p:sp>
      <p:grpSp>
        <p:nvGrpSpPr>
          <p:cNvPr id="46" name="组合 45"/>
          <p:cNvGrpSpPr/>
          <p:nvPr/>
        </p:nvGrpSpPr>
        <p:grpSpPr>
          <a:xfrm>
            <a:off x="3114675" y="1557338"/>
            <a:ext cx="2320925" cy="431800"/>
            <a:chOff x="3114664" y="1558012"/>
            <a:chExt cx="2321432" cy="430742"/>
          </a:xfrm>
        </p:grpSpPr>
        <p:sp>
          <p:nvSpPr>
            <p:cNvPr id="22" name="Line 6"/>
            <p:cNvSpPr>
              <a:spLocks noChangeShapeType="1"/>
            </p:cNvSpPr>
            <p:nvPr/>
          </p:nvSpPr>
          <p:spPr bwMode="auto">
            <a:xfrm>
              <a:off x="3114664" y="1558012"/>
              <a:ext cx="0" cy="251794"/>
            </a:xfrm>
            <a:prstGeom prst="line">
              <a:avLst/>
            </a:prstGeom>
            <a:noFill/>
            <a:ln w="19050">
              <a:solidFill>
                <a:schemeClr val="bg2"/>
              </a:solidFill>
              <a:miter lim="800000"/>
            </a:ln>
            <a:effec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23" name="Line 7"/>
            <p:cNvSpPr>
              <a:spLocks noChangeShapeType="1"/>
            </p:cNvSpPr>
            <p:nvPr/>
          </p:nvSpPr>
          <p:spPr bwMode="auto">
            <a:xfrm>
              <a:off x="3114664" y="1800304"/>
              <a:ext cx="914600" cy="0"/>
            </a:xfrm>
            <a:prstGeom prst="line">
              <a:avLst/>
            </a:prstGeom>
            <a:noFill/>
            <a:ln w="19050">
              <a:solidFill>
                <a:schemeClr val="bg2"/>
              </a:solidFill>
              <a:miter lim="800000"/>
              <a:tailEnd type="triangle" w="med" len="med"/>
            </a:ln>
            <a:effec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24" name="Text Box 8"/>
            <p:cNvSpPr txBox="1">
              <a:spLocks noChangeArrowheads="1"/>
            </p:cNvSpPr>
            <p:nvPr/>
          </p:nvSpPr>
          <p:spPr bwMode="auto">
            <a:xfrm>
              <a:off x="3957811" y="1649861"/>
              <a:ext cx="1478285" cy="338893"/>
            </a:xfrm>
            <a:prstGeom prst="rect">
              <a:avLst/>
            </a:prstGeom>
            <a:noFill/>
            <a:ln w="9525">
              <a:noFill/>
              <a:miter lim="800000"/>
            </a:ln>
            <a:effectLst/>
          </p:spPr>
          <p:txBody>
            <a:bodyPr>
              <a:spAutoFit/>
            </a:bodyPr>
            <a:lstStyle/>
            <a:p>
              <a:pPr marR="0" defTabSz="914400">
                <a:spcBef>
                  <a:spcPct val="50000"/>
                </a:spcBef>
                <a:buClrTx/>
                <a:buSzTx/>
                <a:buFontTx/>
                <a:defRPr/>
              </a:pP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是</a:t>
              </a:r>
              <a:r>
                <a:rPr kumimoji="1" lang="en-US" altLang="zh-CN" sz="1600" b="1" kern="1200" cap="none" spc="0" normalizeH="0" baseline="0" noProof="0" dirty="0">
                  <a:latin typeface="+mj-lt"/>
                  <a:ea typeface="宋体" panose="02010600030101010101" pitchFamily="2" charset="-122"/>
                  <a:cs typeface="+mn-cs"/>
                </a:rPr>
                <a:t>ace</a:t>
              </a: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的子集</a:t>
              </a:r>
              <a:endParaRPr kumimoji="1" lang="zh-CN" altLang="en-US" sz="1600" b="1" kern="1200" cap="none" spc="0" normalizeH="0" baseline="0" noProof="0" dirty="0">
                <a:latin typeface="黑体" panose="02010609060101010101" pitchFamily="49" charset="-122"/>
                <a:ea typeface="黑体" panose="02010609060101010101" pitchFamily="49" charset="-122"/>
                <a:cs typeface="+mn-cs"/>
              </a:endParaRPr>
            </a:p>
          </p:txBody>
        </p:sp>
      </p:grpSp>
      <p:grpSp>
        <p:nvGrpSpPr>
          <p:cNvPr id="45" name="组合 44"/>
          <p:cNvGrpSpPr/>
          <p:nvPr/>
        </p:nvGrpSpPr>
        <p:grpSpPr>
          <a:xfrm>
            <a:off x="3700463" y="1328738"/>
            <a:ext cx="1765300" cy="338137"/>
            <a:chOff x="3700456" y="1328730"/>
            <a:chExt cx="1764518" cy="338554"/>
          </a:xfrm>
        </p:grpSpPr>
        <p:sp>
          <p:nvSpPr>
            <p:cNvPr id="25" name="Line 9"/>
            <p:cNvSpPr>
              <a:spLocks noChangeShapeType="1"/>
            </p:cNvSpPr>
            <p:nvPr/>
          </p:nvSpPr>
          <p:spPr bwMode="auto">
            <a:xfrm>
              <a:off x="3700456" y="1478139"/>
              <a:ext cx="539511" cy="0"/>
            </a:xfrm>
            <a:prstGeom prst="line">
              <a:avLst/>
            </a:prstGeom>
            <a:noFill/>
            <a:ln w="19050">
              <a:solidFill>
                <a:schemeClr val="bg2"/>
              </a:solidFill>
              <a:miter lim="800000"/>
              <a:tailEnd type="triangle" w="med" len="med"/>
            </a:ln>
            <a:effec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26" name="Text Box 10"/>
            <p:cNvSpPr txBox="1">
              <a:spLocks noChangeArrowheads="1"/>
            </p:cNvSpPr>
            <p:nvPr/>
          </p:nvSpPr>
          <p:spPr bwMode="auto">
            <a:xfrm>
              <a:off x="4179669" y="1328730"/>
              <a:ext cx="1285305" cy="338554"/>
            </a:xfrm>
            <a:prstGeom prst="rect">
              <a:avLst/>
            </a:prstGeom>
            <a:noFill/>
            <a:ln w="9525">
              <a:noFill/>
              <a:miter lim="800000"/>
            </a:ln>
            <a:effectLst/>
          </p:spPr>
          <p:txBody>
            <a:bodyPr>
              <a:spAutoFit/>
            </a:bodyPr>
            <a:lstStyle/>
            <a:p>
              <a:pPr marR="0" defTabSz="914400">
                <a:spcBef>
                  <a:spcPct val="50000"/>
                </a:spcBef>
                <a:buClrTx/>
                <a:buSzTx/>
                <a:buFontTx/>
                <a:defRPr/>
              </a:pP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是</a:t>
              </a:r>
              <a:r>
                <a:rPr kumimoji="1" lang="en-US" altLang="zh-CN" sz="1600" b="1" kern="1200" cap="none" spc="0" normalizeH="0" baseline="0" noProof="0" dirty="0" err="1">
                  <a:latin typeface="+mj-lt"/>
                  <a:ea typeface="宋体" panose="02010600030101010101" pitchFamily="2" charset="-122"/>
                  <a:cs typeface="+mn-cs"/>
                </a:rPr>
                <a:t>bd</a:t>
              </a: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的子集</a:t>
              </a:r>
              <a:endParaRPr kumimoji="1" lang="zh-CN" altLang="en-US" sz="1600" b="1" kern="1200" cap="none" spc="0" normalizeH="0" baseline="0" noProof="0" dirty="0">
                <a:latin typeface="黑体" panose="02010609060101010101" pitchFamily="49" charset="-122"/>
                <a:ea typeface="黑体" panose="02010609060101010101" pitchFamily="49" charset="-122"/>
                <a:cs typeface="+mn-cs"/>
              </a:endParaRPr>
            </a:p>
          </p:txBody>
        </p:sp>
      </p:grpSp>
      <p:sp>
        <p:nvSpPr>
          <p:cNvPr id="27" name="Text Box 11"/>
          <p:cNvSpPr txBox="1">
            <a:spLocks noChangeArrowheads="1"/>
          </p:cNvSpPr>
          <p:nvPr/>
        </p:nvSpPr>
        <p:spPr bwMode="auto">
          <a:xfrm>
            <a:off x="1595438" y="2143125"/>
            <a:ext cx="904875" cy="338138"/>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600" b="1" kern="1200" cap="none" spc="0" normalizeH="0" baseline="0" noProof="0" dirty="0">
                <a:latin typeface="+mj-lt"/>
                <a:ea typeface="宋体" panose="02010600030101010101" pitchFamily="2" charset="-122"/>
                <a:cs typeface="+mn-cs"/>
              </a:rPr>
              <a:t> ace </a:t>
            </a:r>
            <a:r>
              <a:rPr kumimoji="1" lang="en-US" altLang="zh-CN" sz="1600" b="1" kern="1200" cap="none" spc="0" normalizeH="0" baseline="0" noProof="0" dirty="0">
                <a:latin typeface="+mn-ea"/>
                <a:ea typeface="宋体" panose="02010600030101010101" pitchFamily="2" charset="-122"/>
                <a:cs typeface="+mn-cs"/>
              </a:rPr>
              <a:t>→</a:t>
            </a:r>
            <a:r>
              <a:rPr kumimoji="1" lang="en-US" altLang="zh-CN" sz="1600" b="1" kern="1200" cap="none" spc="0" normalizeH="0" baseline="0" noProof="0" dirty="0">
                <a:latin typeface="+mj-lt"/>
                <a:ea typeface="宋体" panose="02010600030101010101" pitchFamily="2" charset="-122"/>
                <a:cs typeface="+mn-cs"/>
              </a:rPr>
              <a:t> </a:t>
            </a:r>
            <a:endParaRPr kumimoji="1" lang="en-US" altLang="zh-CN" sz="1600" b="1" kern="1200" cap="none" spc="0" normalizeH="0" baseline="0" noProof="0" dirty="0">
              <a:latin typeface="+mj-lt"/>
              <a:ea typeface="宋体" panose="02010600030101010101" pitchFamily="2" charset="-122"/>
              <a:cs typeface="+mn-cs"/>
            </a:endParaRPr>
          </a:p>
        </p:txBody>
      </p:sp>
      <p:grpSp>
        <p:nvGrpSpPr>
          <p:cNvPr id="48" name="组合 47"/>
          <p:cNvGrpSpPr/>
          <p:nvPr/>
        </p:nvGrpSpPr>
        <p:grpSpPr>
          <a:xfrm>
            <a:off x="3100388" y="2500313"/>
            <a:ext cx="3243262" cy="423862"/>
            <a:chOff x="3100378" y="2500995"/>
            <a:chExt cx="3243286" cy="423597"/>
          </a:xfrm>
        </p:grpSpPr>
        <p:sp>
          <p:nvSpPr>
            <p:cNvPr id="28" name="Line 14"/>
            <p:cNvSpPr>
              <a:spLocks noChangeShapeType="1"/>
            </p:cNvSpPr>
            <p:nvPr/>
          </p:nvSpPr>
          <p:spPr bwMode="auto">
            <a:xfrm>
              <a:off x="3100378" y="2500995"/>
              <a:ext cx="0" cy="252254"/>
            </a:xfrm>
            <a:prstGeom prst="line">
              <a:avLst/>
            </a:prstGeom>
            <a:noFill/>
            <a:ln w="19050">
              <a:solidFill>
                <a:schemeClr val="bg2"/>
              </a:solidFill>
              <a:miter lim="800000"/>
            </a:ln>
            <a:effec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29" name="Line 15"/>
            <p:cNvSpPr>
              <a:spLocks noChangeShapeType="1"/>
            </p:cNvSpPr>
            <p:nvPr/>
          </p:nvSpPr>
          <p:spPr bwMode="auto">
            <a:xfrm>
              <a:off x="3100378" y="2750076"/>
              <a:ext cx="468315" cy="0"/>
            </a:xfrm>
            <a:prstGeom prst="line">
              <a:avLst/>
            </a:prstGeom>
            <a:noFill/>
            <a:ln w="19050">
              <a:solidFill>
                <a:schemeClr val="bg2"/>
              </a:solidFill>
              <a:miter lim="800000"/>
              <a:tailEnd type="triangle" w="med" len="med"/>
            </a:ln>
            <a:effec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30" name="Text Box 16"/>
            <p:cNvSpPr txBox="1">
              <a:spLocks noChangeArrowheads="1"/>
            </p:cNvSpPr>
            <p:nvPr/>
          </p:nvSpPr>
          <p:spPr bwMode="auto">
            <a:xfrm>
              <a:off x="3500431" y="2586666"/>
              <a:ext cx="2843233" cy="337926"/>
            </a:xfrm>
            <a:prstGeom prst="rect">
              <a:avLst/>
            </a:prstGeom>
            <a:noFill/>
            <a:ln w="9525">
              <a:noFill/>
              <a:miter lim="800000"/>
            </a:ln>
            <a:effectLst/>
          </p:spPr>
          <p:txBody>
            <a:bodyPr>
              <a:spAutoFit/>
            </a:bodyPr>
            <a:lstStyle/>
            <a:p>
              <a:pPr marR="0" defTabSz="914400">
                <a:spcBef>
                  <a:spcPct val="50000"/>
                </a:spcBef>
                <a:buClrTx/>
                <a:buSzTx/>
                <a:buFontTx/>
                <a:defRPr/>
              </a:pPr>
              <a:r>
                <a:rPr kumimoji="1" lang="zh-CN" altLang="en-US" sz="1600" b="1" kern="1200" cap="none" spc="0" normalizeH="0" baseline="0" noProof="0" dirty="0">
                  <a:solidFill>
                    <a:srgbClr val="C00000"/>
                  </a:solidFill>
                  <a:latin typeface="Arial" panose="020B0604020202020204" pitchFamily="34" charset="0"/>
                  <a:ea typeface="黑体" panose="02010609060101010101" pitchFamily="49" charset="-122"/>
                  <a:cs typeface="+mn-cs"/>
                </a:rPr>
                <a:t>不是</a:t>
              </a:r>
              <a:r>
                <a:rPr kumimoji="1" lang="en-US" altLang="zh-CN" sz="1600" b="1" kern="1200" cap="none" spc="0" normalizeH="0" baseline="0" noProof="0" dirty="0" err="1">
                  <a:latin typeface="+mj-lt"/>
                  <a:ea typeface="黑体" panose="02010609060101010101" pitchFamily="49" charset="-122"/>
                  <a:cs typeface="+mn-cs"/>
                </a:rPr>
                <a:t>bd</a:t>
              </a:r>
              <a:r>
                <a:rPr kumimoji="1" lang="zh-CN" altLang="en-US" sz="1600" b="1" kern="1200" cap="none" spc="0" normalizeH="0" baseline="0" noProof="0" dirty="0">
                  <a:latin typeface="Arial" panose="020B0604020202020204" pitchFamily="34" charset="0"/>
                  <a:ea typeface="黑体" panose="02010609060101010101" pitchFamily="49" charset="-122"/>
                  <a:cs typeface="+mn-cs"/>
                </a:rPr>
                <a:t>、也</a:t>
              </a:r>
              <a:r>
                <a:rPr kumimoji="1" lang="zh-CN" altLang="en-US" sz="1600" b="1" kern="1200" cap="none" spc="0" normalizeH="0" baseline="0" noProof="0" dirty="0">
                  <a:solidFill>
                    <a:srgbClr val="C00000"/>
                  </a:solidFill>
                  <a:latin typeface="Arial" panose="020B0604020202020204" pitchFamily="34" charset="0"/>
                  <a:ea typeface="黑体" panose="02010609060101010101" pitchFamily="49" charset="-122"/>
                  <a:cs typeface="+mn-cs"/>
                </a:rPr>
                <a:t>不是</a:t>
              </a:r>
              <a:r>
                <a:rPr kumimoji="1" lang="en-US" altLang="zh-CN" sz="1600" b="1" kern="1200" cap="none" spc="0" normalizeH="0" baseline="0" noProof="0" dirty="0">
                  <a:latin typeface="+mj-lt"/>
                  <a:ea typeface="黑体" panose="02010609060101010101" pitchFamily="49" charset="-122"/>
                  <a:cs typeface="+mn-cs"/>
                </a:rPr>
                <a:t>ace</a:t>
              </a:r>
              <a:r>
                <a:rPr kumimoji="1" lang="zh-CN" altLang="en-US" sz="1600" b="1" kern="1200" cap="none" spc="0" normalizeH="0" baseline="0" noProof="0" dirty="0">
                  <a:latin typeface="Arial" panose="020B0604020202020204" pitchFamily="34" charset="0"/>
                  <a:ea typeface="黑体" panose="02010609060101010101" pitchFamily="49" charset="-122"/>
                  <a:cs typeface="+mn-cs"/>
                </a:rPr>
                <a:t>的子集</a:t>
              </a:r>
              <a:endParaRPr kumimoji="1" lang="zh-CN" altLang="en-US" sz="1600" b="1" kern="1200" cap="none" spc="0" normalizeH="0" baseline="0" noProof="0" dirty="0">
                <a:latin typeface="Arial" panose="020B0604020202020204" pitchFamily="34" charset="0"/>
                <a:ea typeface="黑体" panose="02010609060101010101" pitchFamily="49" charset="-122"/>
                <a:cs typeface="+mn-cs"/>
              </a:endParaRPr>
            </a:p>
          </p:txBody>
        </p:sp>
      </p:grpSp>
      <p:grpSp>
        <p:nvGrpSpPr>
          <p:cNvPr id="47" name="组合 46"/>
          <p:cNvGrpSpPr/>
          <p:nvPr/>
        </p:nvGrpSpPr>
        <p:grpSpPr>
          <a:xfrm>
            <a:off x="3714750" y="2263775"/>
            <a:ext cx="1776413" cy="338138"/>
            <a:chOff x="3714744" y="2263973"/>
            <a:chExt cx="1776466" cy="338554"/>
          </a:xfrm>
        </p:grpSpPr>
        <p:sp>
          <p:nvSpPr>
            <p:cNvPr id="31" name="Line 17"/>
            <p:cNvSpPr>
              <a:spLocks noChangeShapeType="1"/>
            </p:cNvSpPr>
            <p:nvPr/>
          </p:nvSpPr>
          <p:spPr bwMode="auto">
            <a:xfrm>
              <a:off x="3714744" y="2421329"/>
              <a:ext cx="503253" cy="0"/>
            </a:xfrm>
            <a:prstGeom prst="line">
              <a:avLst/>
            </a:prstGeom>
            <a:noFill/>
            <a:ln w="19050">
              <a:solidFill>
                <a:schemeClr val="bg2"/>
              </a:solidFill>
              <a:miter lim="800000"/>
              <a:tailEnd type="triangle" w="med" len="med"/>
            </a:ln>
            <a:effec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32" name="Text Box 18"/>
            <p:cNvSpPr txBox="1">
              <a:spLocks noChangeArrowheads="1"/>
            </p:cNvSpPr>
            <p:nvPr/>
          </p:nvSpPr>
          <p:spPr bwMode="auto">
            <a:xfrm>
              <a:off x="4143382" y="2263973"/>
              <a:ext cx="1347828" cy="338554"/>
            </a:xfrm>
            <a:prstGeom prst="rect">
              <a:avLst/>
            </a:prstGeom>
            <a:noFill/>
            <a:ln w="9525">
              <a:noFill/>
              <a:miter lim="800000"/>
            </a:ln>
            <a:effectLst/>
          </p:spPr>
          <p:txBody>
            <a:bodyPr>
              <a:spAutoFit/>
            </a:bodyPr>
            <a:lstStyle/>
            <a:p>
              <a:pPr marR="0" defTabSz="914400">
                <a:spcBef>
                  <a:spcPct val="50000"/>
                </a:spcBef>
                <a:buClrTx/>
                <a:buSzTx/>
                <a:buFontTx/>
                <a:defRPr/>
              </a:pP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是</a:t>
              </a:r>
              <a:r>
                <a:rPr kumimoji="1" lang="en-US" altLang="zh-CN" sz="1600" b="1" kern="1200" cap="none" spc="0" normalizeH="0" baseline="0" noProof="0" dirty="0">
                  <a:latin typeface="+mj-lt"/>
                  <a:ea typeface="宋体" panose="02010600030101010101" pitchFamily="2" charset="-122"/>
                  <a:cs typeface="+mn-cs"/>
                </a:rPr>
                <a:t>ace</a:t>
              </a: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的子集</a:t>
              </a:r>
              <a:endParaRPr kumimoji="1" lang="zh-CN" altLang="en-US" sz="1600" b="1" kern="1200" cap="none" spc="0" normalizeH="0" baseline="0" noProof="0" dirty="0">
                <a:latin typeface="黑体" panose="02010609060101010101" pitchFamily="49" charset="-122"/>
                <a:ea typeface="黑体" panose="02010609060101010101" pitchFamily="49" charset="-122"/>
                <a:cs typeface="+mn-cs"/>
              </a:endParaRPr>
            </a:p>
          </p:txBody>
        </p:sp>
      </p:grpSp>
      <p:sp>
        <p:nvSpPr>
          <p:cNvPr id="33" name="AutoShape 21"/>
          <p:cNvSpPr/>
          <p:nvPr/>
        </p:nvSpPr>
        <p:spPr bwMode="auto">
          <a:xfrm>
            <a:off x="1549400" y="1285875"/>
            <a:ext cx="142875" cy="1116013"/>
          </a:xfrm>
          <a:prstGeom prst="leftBrace">
            <a:avLst>
              <a:gd name="adj1" fmla="val 63889"/>
              <a:gd name="adj2" fmla="val 50000"/>
            </a:avLst>
          </a:prstGeom>
          <a:noFill/>
          <a:ln w="19050">
            <a:solidFill>
              <a:schemeClr val="bg2"/>
            </a:solid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34" name="Text Box 22"/>
          <p:cNvSpPr txBox="1"/>
          <p:nvPr/>
        </p:nvSpPr>
        <p:spPr>
          <a:xfrm>
            <a:off x="142875" y="1677988"/>
            <a:ext cx="1428750" cy="339725"/>
          </a:xfrm>
          <a:prstGeom prst="rect">
            <a:avLst/>
          </a:prstGeom>
          <a:noFill/>
          <a:ln w="9525">
            <a:noFill/>
          </a:ln>
        </p:spPr>
        <p:txBody>
          <a:bodyPr>
            <a:spAutoFit/>
          </a:bodyPr>
          <a:p>
            <a:pPr>
              <a:spcBef>
                <a:spcPct val="50000"/>
              </a:spcBef>
            </a:pPr>
            <a:r>
              <a:rPr lang="zh-CN" altLang="en-US" sz="1600" b="1" dirty="0">
                <a:latin typeface="黑体" panose="02010609060101010101" pitchFamily="49" charset="-122"/>
                <a:ea typeface="黑体" panose="02010609060101010101" pitchFamily="49" charset="-122"/>
              </a:rPr>
              <a:t>不满足闭合性</a:t>
            </a:r>
            <a:endParaRPr lang="zh-CN" altLang="en-US" sz="1600" b="1" dirty="0">
              <a:latin typeface="黑体" panose="02010609060101010101" pitchFamily="49" charset="-122"/>
              <a:ea typeface="黑体" panose="02010609060101010101" pitchFamily="49" charset="-122"/>
            </a:endParaRPr>
          </a:p>
        </p:txBody>
      </p:sp>
      <p:graphicFrame>
        <p:nvGraphicFramePr>
          <p:cNvPr id="35" name="表格 34"/>
          <p:cNvGraphicFramePr>
            <a:graphicFrameLocks noGrp="1"/>
          </p:cNvGraphicFramePr>
          <p:nvPr/>
        </p:nvGraphicFramePr>
        <p:xfrm>
          <a:off x="2428875" y="1116013"/>
          <a:ext cx="1428751" cy="455613"/>
        </p:xfrm>
        <a:graphic>
          <a:graphicData uri="http://schemas.openxmlformats.org/drawingml/2006/table">
            <a:tbl>
              <a:tblPr firstRow="1" bandRow="1">
                <a:tableStyleId>{D7AC3CCA-C797-4891-BE02-D94E43425B78}</a:tableStyleId>
              </a:tblPr>
              <a:tblGrid>
                <a:gridCol w="428625"/>
                <a:gridCol w="500063"/>
                <a:gridCol w="500063"/>
              </a:tblGrid>
              <a:tr h="227806">
                <a:tc>
                  <a:txBody>
                    <a:bodyPr/>
                    <a:lstStyle/>
                    <a:p>
                      <a:pPr algn="ctr"/>
                      <a:endParaRPr lang="zh-CN" altLang="en-US" sz="1400" b="1" baseline="-25000" dirty="0">
                        <a:solidFill>
                          <a:schemeClr val="bg2"/>
                        </a:solidFill>
                        <a:latin typeface="+mj-lt"/>
                      </a:endParaRPr>
                    </a:p>
                  </a:txBody>
                  <a:tcPr marL="0" marR="0" marT="0" marB="0" anchor="ctr" anchorCtr="1">
                    <a:noFill/>
                  </a:tcPr>
                </a:tc>
                <a:tc>
                  <a:txBody>
                    <a:bodyPr/>
                    <a:lstStyle/>
                    <a:p>
                      <a:pPr algn="ctr"/>
                      <a:r>
                        <a:rPr lang="en-US" altLang="zh-CN" sz="1400" b="1" dirty="0">
                          <a:solidFill>
                            <a:srgbClr val="0000CC"/>
                          </a:solidFill>
                          <a:latin typeface="+mj-lt"/>
                        </a:rPr>
                        <a:t>X=0</a:t>
                      </a:r>
                      <a:endParaRPr lang="zh-CN" altLang="en-US" sz="1400" b="1" baseline="30000" dirty="0">
                        <a:solidFill>
                          <a:srgbClr val="0000CC"/>
                        </a:solidFill>
                        <a:latin typeface="+mj-lt"/>
                      </a:endParaRPr>
                    </a:p>
                  </a:txBody>
                  <a:tcPr marL="0" marR="0" marT="0" marB="0">
                    <a:noFill/>
                  </a:tcPr>
                </a:tc>
                <a:tc>
                  <a:txBody>
                    <a:bodyPr/>
                    <a:lstStyle/>
                    <a:p>
                      <a:pPr algn="ctr"/>
                      <a:r>
                        <a:rPr lang="en-US" altLang="zh-CN" sz="1400" b="1" dirty="0">
                          <a:solidFill>
                            <a:srgbClr val="0000CC"/>
                          </a:solidFill>
                          <a:latin typeface="+mj-lt"/>
                        </a:rPr>
                        <a:t>X=1</a:t>
                      </a:r>
                      <a:endParaRPr lang="zh-CN" altLang="en-US" sz="1400" b="1" baseline="30000" dirty="0">
                        <a:solidFill>
                          <a:srgbClr val="0000CC"/>
                        </a:solidFill>
                        <a:latin typeface="+mj-lt"/>
                      </a:endParaRPr>
                    </a:p>
                  </a:txBody>
                  <a:tcPr marL="0" marR="0" marT="0" marB="0">
                    <a:noFill/>
                  </a:tcPr>
                </a:tc>
              </a:tr>
              <a:tr h="227806">
                <a:tc>
                  <a:txBody>
                    <a:bodyPr/>
                    <a:lstStyle/>
                    <a:p>
                      <a:pPr algn="ctr"/>
                      <a:r>
                        <a:rPr lang="zh-CN" altLang="en-US" sz="1400" b="1" baseline="0" dirty="0">
                          <a:solidFill>
                            <a:schemeClr val="bg2"/>
                          </a:solidFill>
                          <a:latin typeface="黑体" panose="02010609060101010101" pitchFamily="49" charset="-122"/>
                          <a:ea typeface="黑体" panose="02010609060101010101" pitchFamily="49" charset="-122"/>
                        </a:rPr>
                        <a:t>次态</a:t>
                      </a:r>
                      <a:endParaRPr lang="zh-CN" altLang="en-US" sz="1400" b="1" baseline="0" dirty="0">
                        <a:solidFill>
                          <a:schemeClr val="bg2"/>
                        </a:solidFill>
                        <a:latin typeface="黑体" panose="02010609060101010101" pitchFamily="49" charset="-122"/>
                        <a:ea typeface="黑体" panose="02010609060101010101" pitchFamily="49" charset="-122"/>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u="none" kern="1200" dirty="0">
                          <a:solidFill>
                            <a:schemeClr val="bg2"/>
                          </a:solidFill>
                          <a:latin typeface="+mj-lt"/>
                          <a:ea typeface="+mn-ea"/>
                          <a:cs typeface="+mn-cs"/>
                        </a:rPr>
                        <a:t>c</a:t>
                      </a:r>
                      <a:endParaRPr lang="zh-CN" altLang="en-US" sz="1400" b="1" u="none" dirty="0">
                        <a:solidFill>
                          <a:srgbClr val="C00000"/>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b</a:t>
                      </a:r>
                      <a:endParaRPr lang="zh-CN" altLang="en-US" sz="1400" b="1" kern="1200" dirty="0">
                        <a:solidFill>
                          <a:srgbClr val="C00000"/>
                        </a:solidFill>
                        <a:latin typeface="+mj-lt"/>
                        <a:ea typeface="+mn-ea"/>
                        <a:cs typeface="+mn-cs"/>
                      </a:endParaRPr>
                    </a:p>
                  </a:txBody>
                  <a:tcPr marL="0" marR="0" marT="0" marB="0" anchor="ctr" anchorCtr="1">
                    <a:noFill/>
                  </a:tcPr>
                </a:tc>
              </a:tr>
            </a:tbl>
          </a:graphicData>
        </a:graphic>
      </p:graphicFrame>
      <p:graphicFrame>
        <p:nvGraphicFramePr>
          <p:cNvPr id="36" name="表格 35"/>
          <p:cNvGraphicFramePr>
            <a:graphicFrameLocks noGrp="1"/>
          </p:cNvGraphicFramePr>
          <p:nvPr/>
        </p:nvGraphicFramePr>
        <p:xfrm>
          <a:off x="2428875" y="2071688"/>
          <a:ext cx="1428751" cy="455613"/>
        </p:xfrm>
        <a:graphic>
          <a:graphicData uri="http://schemas.openxmlformats.org/drawingml/2006/table">
            <a:tbl>
              <a:tblPr firstRow="1" bandRow="1">
                <a:tableStyleId>{D7AC3CCA-C797-4891-BE02-D94E43425B78}</a:tableStyleId>
              </a:tblPr>
              <a:tblGrid>
                <a:gridCol w="428625"/>
                <a:gridCol w="500063"/>
                <a:gridCol w="500063"/>
              </a:tblGrid>
              <a:tr h="227806">
                <a:tc>
                  <a:txBody>
                    <a:bodyPr/>
                    <a:lstStyle/>
                    <a:p>
                      <a:pPr algn="ctr"/>
                      <a:endParaRPr lang="zh-CN" altLang="en-US" sz="1400" b="1" baseline="-25000" dirty="0">
                        <a:solidFill>
                          <a:schemeClr val="bg2"/>
                        </a:solidFill>
                        <a:latin typeface="+mj-lt"/>
                      </a:endParaRPr>
                    </a:p>
                  </a:txBody>
                  <a:tcPr marL="0" marR="0" marT="0" marB="0" anchor="ctr" anchorCtr="1">
                    <a:noFill/>
                  </a:tcPr>
                </a:tc>
                <a:tc>
                  <a:txBody>
                    <a:bodyPr/>
                    <a:lstStyle/>
                    <a:p>
                      <a:pPr algn="ctr"/>
                      <a:r>
                        <a:rPr lang="en-US" altLang="zh-CN" sz="1400" b="1" dirty="0">
                          <a:solidFill>
                            <a:srgbClr val="0000CC"/>
                          </a:solidFill>
                          <a:latin typeface="+mj-lt"/>
                        </a:rPr>
                        <a:t>X=0</a:t>
                      </a:r>
                      <a:endParaRPr lang="zh-CN" altLang="en-US" sz="1400" b="1" baseline="30000" dirty="0">
                        <a:solidFill>
                          <a:srgbClr val="0000CC"/>
                        </a:solidFill>
                        <a:latin typeface="+mj-lt"/>
                      </a:endParaRPr>
                    </a:p>
                  </a:txBody>
                  <a:tcPr marL="0" marR="0" marT="0" marB="0">
                    <a:noFill/>
                  </a:tcPr>
                </a:tc>
                <a:tc>
                  <a:txBody>
                    <a:bodyPr/>
                    <a:lstStyle/>
                    <a:p>
                      <a:pPr algn="ctr"/>
                      <a:r>
                        <a:rPr lang="en-US" altLang="zh-CN" sz="1400" b="1" dirty="0">
                          <a:solidFill>
                            <a:srgbClr val="0000CC"/>
                          </a:solidFill>
                          <a:latin typeface="+mj-lt"/>
                        </a:rPr>
                        <a:t>X=1</a:t>
                      </a:r>
                      <a:endParaRPr lang="zh-CN" altLang="en-US" sz="1400" b="1" baseline="30000" dirty="0">
                        <a:solidFill>
                          <a:srgbClr val="0000CC"/>
                        </a:solidFill>
                        <a:latin typeface="+mj-lt"/>
                      </a:endParaRPr>
                    </a:p>
                  </a:txBody>
                  <a:tcPr marL="0" marR="0" marT="0" marB="0">
                    <a:noFill/>
                  </a:tcPr>
                </a:tc>
              </a:tr>
              <a:tr h="227806">
                <a:tc>
                  <a:txBody>
                    <a:bodyPr/>
                    <a:lstStyle/>
                    <a:p>
                      <a:pPr algn="ctr"/>
                      <a:r>
                        <a:rPr lang="zh-CN" altLang="en-US" sz="1400" b="1" baseline="0" dirty="0">
                          <a:solidFill>
                            <a:schemeClr val="bg2"/>
                          </a:solidFill>
                          <a:latin typeface="黑体" panose="02010609060101010101" pitchFamily="49" charset="-122"/>
                          <a:ea typeface="黑体" panose="02010609060101010101" pitchFamily="49" charset="-122"/>
                        </a:rPr>
                        <a:t>次态</a:t>
                      </a:r>
                      <a:endParaRPr lang="zh-CN" altLang="en-US" sz="1400" b="1" baseline="0" dirty="0">
                        <a:solidFill>
                          <a:schemeClr val="bg2"/>
                        </a:solidFill>
                        <a:latin typeface="黑体" panose="02010609060101010101" pitchFamily="49" charset="-122"/>
                        <a:ea typeface="黑体" panose="02010609060101010101" pitchFamily="49" charset="-122"/>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u="sng" kern="1200" dirty="0">
                          <a:solidFill>
                            <a:schemeClr val="bg2"/>
                          </a:solidFill>
                          <a:latin typeface="+mj-lt"/>
                          <a:ea typeface="+mn-ea"/>
                          <a:cs typeface="+mn-cs"/>
                        </a:rPr>
                        <a:t>ad</a:t>
                      </a:r>
                      <a:endParaRPr lang="zh-CN" altLang="en-US" sz="1400" b="1" u="sng" dirty="0">
                        <a:solidFill>
                          <a:srgbClr val="C00000"/>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c</a:t>
                      </a:r>
                      <a:endParaRPr lang="zh-CN" altLang="en-US" sz="1400" b="1" kern="1200" dirty="0">
                        <a:solidFill>
                          <a:srgbClr val="C00000"/>
                        </a:solidFill>
                        <a:latin typeface="+mj-lt"/>
                        <a:ea typeface="+mn-ea"/>
                        <a:cs typeface="+mn-cs"/>
                      </a:endParaRPr>
                    </a:p>
                  </a:txBody>
                  <a:tcPr marL="0" marR="0" marT="0" marB="0" anchor="ctr" anchorCtr="1">
                    <a:noFill/>
                  </a:tcPr>
                </a:tc>
              </a:tr>
            </a:tbl>
          </a:graphicData>
        </a:graphic>
      </p:graphicFrame>
      <p:sp>
        <p:nvSpPr>
          <p:cNvPr id="73805" name="Text Box 2"/>
          <p:cNvSpPr txBox="1"/>
          <p:nvPr/>
        </p:nvSpPr>
        <p:spPr>
          <a:xfrm>
            <a:off x="785813" y="661988"/>
            <a:ext cx="1908175" cy="368300"/>
          </a:xfrm>
          <a:prstGeom prst="rect">
            <a:avLst/>
          </a:prstGeom>
          <a:noFill/>
          <a:ln w="9525">
            <a:noFill/>
          </a:ln>
        </p:spPr>
        <p:txBody>
          <a:bodyPr>
            <a:spAutoFit/>
          </a:bodyPr>
          <a:p>
            <a:pPr>
              <a:spcBef>
                <a:spcPct val="50000"/>
              </a:spcBef>
              <a:buFont typeface="Wingdings" panose="05000000000000000000" pitchFamily="2" charset="2"/>
              <a:buChar char="Ø"/>
            </a:pPr>
            <a:r>
              <a:rPr lang="en-US" altLang="zh-CN" sz="1800" b="1" dirty="0">
                <a:latin typeface="黑体" panose="02010609060101010101" pitchFamily="49" charset="-122"/>
                <a:ea typeface="黑体" panose="02010609060101010101" pitchFamily="49" charset="-122"/>
              </a:rPr>
              <a:t> </a:t>
            </a:r>
            <a:r>
              <a:rPr lang="zh-CN" altLang="en-US" sz="1800" b="1" dirty="0">
                <a:latin typeface="黑体" panose="02010609060101010101" pitchFamily="49" charset="-122"/>
                <a:ea typeface="黑体" panose="02010609060101010101" pitchFamily="49" charset="-122"/>
              </a:rPr>
              <a:t>讨论闭合性：</a:t>
            </a:r>
            <a:endParaRPr lang="zh-CN" altLang="en-US" sz="1800" b="1" dirty="0">
              <a:latin typeface="黑体" panose="02010609060101010101" pitchFamily="49" charset="-122"/>
              <a:ea typeface="黑体" panose="02010609060101010101" pitchFamily="49" charset="-122"/>
            </a:endParaRPr>
          </a:p>
        </p:txBody>
      </p:sp>
      <p:sp>
        <p:nvSpPr>
          <p:cNvPr id="38" name="TextBox 37"/>
          <p:cNvSpPr txBox="1"/>
          <p:nvPr/>
        </p:nvSpPr>
        <p:spPr>
          <a:xfrm>
            <a:off x="2571750" y="671513"/>
            <a:ext cx="5024438" cy="369888"/>
          </a:xfrm>
          <a:prstGeom prst="rect">
            <a:avLst/>
          </a:prstGeom>
          <a:noFill/>
        </p:spPr>
        <p:txBody>
          <a:bodyPr>
            <a:spAutoFit/>
          </a:bodyPr>
          <a:lstStyle/>
          <a:p>
            <a:pPr marR="0" defTabSz="914400">
              <a:buClrTx/>
              <a:buSzTx/>
              <a:buFontTx/>
              <a:defRPr/>
            </a:pPr>
            <a:r>
              <a:rPr kumimoji="1" lang="zh-CN" altLang="en-US" sz="1800" b="1" kern="1200" cap="none" spc="0" normalizeH="0" baseline="0" noProof="0" dirty="0">
                <a:latin typeface="黑体" panose="02010609060101010101" pitchFamily="49" charset="-122"/>
                <a:ea typeface="黑体" panose="02010609060101010101" pitchFamily="49" charset="-122"/>
                <a:cs typeface="+mn-cs"/>
              </a:rPr>
              <a:t>分别考察</a:t>
            </a:r>
            <a:r>
              <a:rPr kumimoji="1" lang="en-US" altLang="zh-CN" sz="1800" b="1" kern="1200" cap="none" spc="0" normalizeH="0" baseline="0" noProof="0" dirty="0">
                <a:latin typeface="+mj-lt"/>
                <a:ea typeface="宋体" panose="02010600030101010101" pitchFamily="2" charset="-122"/>
                <a:cs typeface="+mn-cs"/>
              </a:rPr>
              <a:t>[ </a:t>
            </a:r>
            <a:r>
              <a:rPr kumimoji="1" lang="en-US" altLang="zh-CN" sz="1800" b="1" kern="1200" cap="none" spc="0" normalizeH="0" baseline="0" noProof="0" dirty="0" err="1">
                <a:latin typeface="+mj-lt"/>
                <a:ea typeface="宋体" panose="02010600030101010101" pitchFamily="2" charset="-122"/>
                <a:cs typeface="+mn-cs"/>
              </a:rPr>
              <a:t>abd</a:t>
            </a:r>
            <a:r>
              <a:rPr kumimoji="1" lang="en-US" altLang="zh-CN" sz="1800" b="1" kern="1200" cap="none" spc="0" normalizeH="0" baseline="0" noProof="0" dirty="0">
                <a:latin typeface="+mj-lt"/>
                <a:ea typeface="宋体" panose="02010600030101010101" pitchFamily="2" charset="-122"/>
                <a:cs typeface="+mn-cs"/>
              </a:rPr>
              <a:t> , ace ], [ </a:t>
            </a:r>
            <a:r>
              <a:rPr kumimoji="1" lang="en-US" altLang="zh-CN" sz="1800" b="1" kern="1200" cap="none" spc="0" normalizeH="0" baseline="0" noProof="0" dirty="0" err="1">
                <a:latin typeface="+mj-lt"/>
                <a:ea typeface="宋体" panose="02010600030101010101" pitchFamily="2" charset="-122"/>
                <a:cs typeface="+mn-cs"/>
              </a:rPr>
              <a:t>abd</a:t>
            </a:r>
            <a:r>
              <a:rPr kumimoji="1" lang="en-US" altLang="zh-CN" sz="1800" b="1" kern="1200" cap="none" spc="0" normalizeH="0" baseline="0" noProof="0" dirty="0">
                <a:latin typeface="+mj-lt"/>
                <a:ea typeface="宋体" panose="02010600030101010101" pitchFamily="2" charset="-122"/>
                <a:cs typeface="+mn-cs"/>
              </a:rPr>
              <a:t> , </a:t>
            </a:r>
            <a:r>
              <a:rPr kumimoji="1" lang="en-US" altLang="zh-CN" sz="1800" b="1" kern="1200" cap="none" spc="0" normalizeH="0" baseline="0" noProof="0" dirty="0" err="1">
                <a:latin typeface="+mj-lt"/>
                <a:ea typeface="宋体" panose="02010600030101010101" pitchFamily="2" charset="-122"/>
                <a:cs typeface="+mn-cs"/>
              </a:rPr>
              <a:t>ce</a:t>
            </a:r>
            <a:r>
              <a:rPr kumimoji="1" lang="en-US" altLang="zh-CN" sz="1800" b="1" kern="1200" cap="none" spc="0" normalizeH="0" baseline="0" noProof="0" dirty="0">
                <a:latin typeface="+mj-lt"/>
                <a:ea typeface="宋体" panose="02010600030101010101" pitchFamily="2" charset="-122"/>
                <a:cs typeface="+mn-cs"/>
              </a:rPr>
              <a:t> ], [ ace , </a:t>
            </a:r>
            <a:r>
              <a:rPr kumimoji="1" lang="en-US" altLang="zh-CN" sz="1800" b="1" kern="1200" cap="none" spc="0" normalizeH="0" baseline="0" noProof="0" dirty="0" err="1">
                <a:latin typeface="+mj-lt"/>
                <a:ea typeface="宋体" panose="02010600030101010101" pitchFamily="2" charset="-122"/>
                <a:cs typeface="+mn-cs"/>
              </a:rPr>
              <a:t>bd</a:t>
            </a:r>
            <a:r>
              <a:rPr kumimoji="1" lang="en-US" altLang="zh-CN" sz="1800" b="1" kern="1200" cap="none" spc="0" normalizeH="0" baseline="0" noProof="0" dirty="0">
                <a:latin typeface="+mj-lt"/>
                <a:ea typeface="宋体" panose="02010600030101010101" pitchFamily="2" charset="-122"/>
                <a:cs typeface="+mn-cs"/>
              </a:rPr>
              <a:t> ] </a:t>
            </a:r>
            <a:endParaRPr kumimoji="1" lang="zh-CN" altLang="en-US" sz="1800" kern="1200" cap="none" spc="0" normalizeH="0" baseline="0" noProof="0" dirty="0">
              <a:latin typeface="+mj-lt"/>
              <a:ea typeface="宋体" panose="02010600030101010101" pitchFamily="2" charset="-122"/>
              <a:cs typeface="+mn-cs"/>
            </a:endParaRPr>
          </a:p>
        </p:txBody>
      </p:sp>
      <p:sp>
        <p:nvSpPr>
          <p:cNvPr id="39" name="Text Box 23"/>
          <p:cNvSpPr txBox="1">
            <a:spLocks noChangeArrowheads="1"/>
          </p:cNvSpPr>
          <p:nvPr/>
        </p:nvSpPr>
        <p:spPr bwMode="auto">
          <a:xfrm>
            <a:off x="395288" y="2947988"/>
            <a:ext cx="4462463" cy="368300"/>
          </a:xfrm>
          <a:prstGeom prst="rect">
            <a:avLst/>
          </a:prstGeom>
          <a:noFill/>
          <a:ln w="9525">
            <a:noFill/>
            <a:miter lim="800000"/>
          </a:ln>
          <a:effectLst/>
        </p:spPr>
        <p:txBody>
          <a:bodyPr>
            <a:spAutoFit/>
          </a:bodyPr>
          <a:lstStyle/>
          <a:p>
            <a:pPr marR="0" defTabSz="914400">
              <a:spcBef>
                <a:spcPct val="50000"/>
              </a:spcBef>
              <a:buClrTx/>
              <a:buSzTx/>
              <a:buFontTx/>
              <a:defRPr/>
            </a:pPr>
            <a:r>
              <a:rPr kumimoji="1" lang="zh-CN" altLang="en-US" sz="1800" b="1" kern="1200" cap="none" spc="0" normalizeH="0" baseline="0" noProof="0" dirty="0">
                <a:latin typeface="+mj-lt"/>
                <a:ea typeface="黑体" panose="02010609060101010101" pitchFamily="49" charset="-122"/>
                <a:cs typeface="+mn-cs"/>
              </a:rPr>
              <a:t>所以：最小闭合覆盖集为</a:t>
            </a:r>
            <a:r>
              <a:rPr kumimoji="1" lang="en-US" altLang="zh-CN" sz="1800" b="1" kern="1200" cap="none" spc="0" normalizeH="0" baseline="0" noProof="0" dirty="0">
                <a:latin typeface="+mj-lt"/>
                <a:ea typeface="黑体" panose="02010609060101010101" pitchFamily="49" charset="-122"/>
                <a:cs typeface="+mn-cs"/>
              </a:rPr>
              <a:t>—— [</a:t>
            </a:r>
            <a:r>
              <a:rPr kumimoji="1" lang="en-US" altLang="zh-CN" sz="1800" b="1" kern="1200" cap="none" spc="0" normalizeH="0" baseline="0" noProof="0" dirty="0" err="1">
                <a:latin typeface="+mj-lt"/>
                <a:ea typeface="黑体" panose="02010609060101010101" pitchFamily="49" charset="-122"/>
                <a:cs typeface="+mn-cs"/>
              </a:rPr>
              <a:t>abd</a:t>
            </a:r>
            <a:r>
              <a:rPr kumimoji="1" lang="en-US" altLang="zh-CN" sz="1800" b="1" kern="1200" cap="none" spc="0" normalizeH="0" baseline="0" noProof="0" dirty="0">
                <a:latin typeface="+mj-lt"/>
                <a:ea typeface="黑体" panose="02010609060101010101" pitchFamily="49" charset="-122"/>
                <a:cs typeface="+mn-cs"/>
              </a:rPr>
              <a:t> ,  ace]</a:t>
            </a:r>
            <a:endParaRPr kumimoji="1" lang="en-US" altLang="zh-CN" sz="1800" b="1" kern="1200" cap="none" spc="0" normalizeH="0" baseline="0" noProof="0" dirty="0">
              <a:latin typeface="+mj-lt"/>
              <a:ea typeface="黑体" panose="02010609060101010101" pitchFamily="49" charset="-122"/>
              <a:cs typeface="+mn-cs"/>
            </a:endParaRPr>
          </a:p>
        </p:txBody>
      </p:sp>
      <p:sp>
        <p:nvSpPr>
          <p:cNvPr id="40" name="Text Box 24"/>
          <p:cNvSpPr txBox="1">
            <a:spLocks noChangeArrowheads="1"/>
          </p:cNvSpPr>
          <p:nvPr/>
        </p:nvSpPr>
        <p:spPr bwMode="auto">
          <a:xfrm>
            <a:off x="928688" y="3429000"/>
            <a:ext cx="1685925" cy="369888"/>
          </a:xfrm>
          <a:prstGeom prst="rect">
            <a:avLst/>
          </a:prstGeom>
          <a:noFill/>
          <a:ln w="9525">
            <a:noFill/>
            <a:miter lim="800000"/>
          </a:ln>
          <a:effectLst/>
        </p:spPr>
        <p:txBody>
          <a:bodyPr>
            <a:spAutoFit/>
          </a:bodyPr>
          <a:lstStyle/>
          <a:p>
            <a:pPr marR="0" algn="just" defTabSz="914400">
              <a:spcBef>
                <a:spcPct val="50000"/>
              </a:spcBef>
              <a:buClrTx/>
              <a:buSzTx/>
              <a:buFontTx/>
              <a:defRPr/>
            </a:pPr>
            <a:r>
              <a:rPr kumimoji="1" lang="en-US" altLang="zh-CN" sz="1800" b="1" kern="1200" cap="none" spc="0" normalizeH="0" baseline="0" noProof="0" dirty="0">
                <a:solidFill>
                  <a:schemeClr val="bg1"/>
                </a:solidFill>
                <a:latin typeface="宋体" panose="02010600030101010101" pitchFamily="2" charset="-122"/>
                <a:ea typeface="宋体" panose="02010600030101010101" pitchFamily="2" charset="-122"/>
                <a:cs typeface="+mn-cs"/>
              </a:rPr>
              <a:t>⑦</a:t>
            </a:r>
            <a:r>
              <a:rPr kumimoji="1" lang="en-US" altLang="zh-CN" sz="1800" b="1" kern="1200" cap="none" spc="0" normalizeH="0" baseline="0" noProof="0" dirty="0">
                <a:solidFill>
                  <a:schemeClr val="bg1"/>
                </a:solidFill>
                <a:latin typeface="+mj-lt"/>
                <a:ea typeface="黑体" panose="02010609060101010101" pitchFamily="49" charset="-122"/>
                <a:cs typeface="+mn-cs"/>
              </a:rPr>
              <a:t> </a:t>
            </a:r>
            <a:r>
              <a:rPr kumimoji="1" lang="zh-CN" altLang="en-US" sz="1800" b="1" kern="1200" cap="none" spc="0" normalizeH="0" baseline="0" noProof="0" dirty="0">
                <a:solidFill>
                  <a:schemeClr val="bg1"/>
                </a:solidFill>
                <a:latin typeface="+mj-lt"/>
                <a:ea typeface="黑体" panose="02010609060101010101" pitchFamily="49" charset="-122"/>
                <a:cs typeface="+mn-cs"/>
              </a:rPr>
              <a:t>建立状态表</a:t>
            </a:r>
            <a:endParaRPr kumimoji="1" lang="zh-CN" altLang="en-US" sz="1800" b="1" kern="1200" cap="none" spc="0" normalizeH="0" baseline="0" noProof="0" dirty="0">
              <a:solidFill>
                <a:schemeClr val="bg1"/>
              </a:solidFill>
              <a:latin typeface="+mj-lt"/>
              <a:ea typeface="黑体" panose="02010609060101010101" pitchFamily="49" charset="-122"/>
              <a:cs typeface="+mn-cs"/>
            </a:endParaRPr>
          </a:p>
        </p:txBody>
      </p:sp>
      <p:sp>
        <p:nvSpPr>
          <p:cNvPr id="41" name="Text Box 25"/>
          <p:cNvSpPr txBox="1">
            <a:spLocks noChangeArrowheads="1"/>
          </p:cNvSpPr>
          <p:nvPr/>
        </p:nvSpPr>
        <p:spPr bwMode="auto">
          <a:xfrm>
            <a:off x="4075113" y="3414713"/>
            <a:ext cx="1576388" cy="646113"/>
          </a:xfrm>
          <a:prstGeom prst="rect">
            <a:avLst/>
          </a:prstGeom>
          <a:noFill/>
          <a:ln w="12700">
            <a:solidFill>
              <a:schemeClr val="accent1">
                <a:lumMod val="50000"/>
              </a:schemeClr>
            </a:solidFill>
            <a:prstDash val="sysDash"/>
            <a:miter lim="800000"/>
          </a:ln>
          <a:effectLst/>
        </p:spPr>
        <p:txBody>
          <a:bodyPr>
            <a:spAutoFit/>
          </a:bodyPr>
          <a:lstStyle/>
          <a:p>
            <a:pPr marR="0" defTabSz="914400">
              <a:spcBef>
                <a:spcPts val="0"/>
              </a:spcBef>
              <a:buClrTx/>
              <a:buSzTx/>
              <a:buFontTx/>
              <a:defRPr/>
            </a:pPr>
            <a:r>
              <a:rPr kumimoji="1" lang="en-US" altLang="zh-CN" sz="1800" b="1" kern="1200" cap="none" spc="0" normalizeH="0" baseline="0" noProof="0" dirty="0">
                <a:latin typeface="+mj-lt"/>
                <a:ea typeface="黑体" panose="02010609060101010101" pitchFamily="49" charset="-122"/>
                <a:cs typeface="+mn-cs"/>
              </a:rPr>
              <a:t>q</a:t>
            </a:r>
            <a:r>
              <a:rPr kumimoji="0" lang="en-US" altLang="zh-CN" sz="1800" b="1" kern="1200" cap="none" spc="0" normalizeH="0" baseline="-25000" noProof="0" dirty="0">
                <a:latin typeface="+mj-lt"/>
                <a:ea typeface="黑体" panose="02010609060101010101" pitchFamily="49" charset="-122"/>
                <a:cs typeface="+mn-cs"/>
              </a:rPr>
              <a:t>1 </a:t>
            </a:r>
            <a:r>
              <a:rPr kumimoji="1" lang="en-US" altLang="zh-CN" sz="1800" b="1" kern="1200" cap="none" spc="0" normalizeH="0" baseline="0" noProof="0" dirty="0">
                <a:latin typeface="+mj-lt"/>
                <a:ea typeface="黑体" panose="02010609060101010101" pitchFamily="49" charset="-122"/>
                <a:cs typeface="+mn-cs"/>
              </a:rPr>
              <a:t>=</a:t>
            </a:r>
            <a:r>
              <a:rPr kumimoji="1" lang="zh-CN" altLang="en-US" sz="1800" b="1" kern="1200" cap="none" spc="0" normalizeH="0" baseline="0" noProof="0" dirty="0">
                <a:latin typeface="+mj-lt"/>
                <a:ea typeface="黑体" panose="02010609060101010101" pitchFamily="49" charset="-122"/>
                <a:cs typeface="+mn-cs"/>
              </a:rPr>
              <a:t> </a:t>
            </a:r>
            <a:r>
              <a:rPr kumimoji="1" lang="en-US" altLang="zh-CN" sz="1800" b="1" kern="1200" cap="none" spc="0" normalizeH="0" baseline="0" noProof="0" dirty="0">
                <a:latin typeface="+mj-lt"/>
                <a:ea typeface="黑体" panose="02010609060101010101" pitchFamily="49" charset="-122"/>
                <a:cs typeface="+mn-cs"/>
              </a:rPr>
              <a:t>(</a:t>
            </a:r>
            <a:r>
              <a:rPr kumimoji="1" lang="zh-CN" altLang="en-US" sz="1800" b="1" kern="1200" cap="none" spc="0" normalizeH="0" baseline="0" noProof="0" dirty="0">
                <a:latin typeface="+mj-lt"/>
                <a:ea typeface="黑体" panose="02010609060101010101" pitchFamily="49" charset="-122"/>
                <a:cs typeface="+mn-cs"/>
              </a:rPr>
              <a:t> </a:t>
            </a:r>
            <a:r>
              <a:rPr kumimoji="1" lang="en-US" altLang="zh-CN" sz="1800" b="1" kern="1200" cap="none" spc="0" normalizeH="0" baseline="0" noProof="0" dirty="0">
                <a:latin typeface="+mj-lt"/>
                <a:ea typeface="黑体" panose="02010609060101010101" pitchFamily="49" charset="-122"/>
                <a:cs typeface="+mn-cs"/>
              </a:rPr>
              <a:t>a b d )</a:t>
            </a:r>
            <a:endParaRPr kumimoji="1" lang="zh-CN" altLang="en-US" sz="1800" b="1" kern="1200" cap="none" spc="0" normalizeH="0" baseline="0" noProof="0" dirty="0">
              <a:latin typeface="+mj-lt"/>
              <a:ea typeface="黑体" panose="02010609060101010101" pitchFamily="49" charset="-122"/>
              <a:cs typeface="+mn-cs"/>
            </a:endParaRPr>
          </a:p>
          <a:p>
            <a:pPr marR="0" defTabSz="914400">
              <a:spcBef>
                <a:spcPts val="0"/>
              </a:spcBef>
              <a:buClrTx/>
              <a:buSzTx/>
              <a:buFontTx/>
              <a:defRPr/>
            </a:pPr>
            <a:r>
              <a:rPr kumimoji="1" lang="en-US" altLang="zh-CN" sz="1800" b="1" kern="1200" cap="none" spc="0" normalizeH="0" baseline="0" noProof="0" dirty="0">
                <a:latin typeface="+mj-lt"/>
                <a:ea typeface="黑体" panose="02010609060101010101" pitchFamily="49" charset="-122"/>
                <a:cs typeface="+mn-cs"/>
              </a:rPr>
              <a:t>q</a:t>
            </a:r>
            <a:r>
              <a:rPr kumimoji="0" lang="en-US" altLang="zh-CN" sz="1800" b="1" kern="1200" cap="none" spc="0" normalizeH="0" baseline="-25000" noProof="0" dirty="0">
                <a:latin typeface="+mj-lt"/>
                <a:ea typeface="黑体" panose="02010609060101010101" pitchFamily="49" charset="-122"/>
                <a:cs typeface="+mn-cs"/>
              </a:rPr>
              <a:t>2 </a:t>
            </a:r>
            <a:r>
              <a:rPr kumimoji="1" lang="en-US" altLang="zh-CN" sz="1800" b="1" kern="1200" cap="none" spc="0" normalizeH="0" baseline="0" noProof="0" dirty="0">
                <a:latin typeface="+mj-lt"/>
                <a:ea typeface="黑体" panose="02010609060101010101" pitchFamily="49" charset="-122"/>
                <a:cs typeface="+mn-cs"/>
              </a:rPr>
              <a:t>= ( a c e )</a:t>
            </a:r>
            <a:endParaRPr kumimoji="1" lang="zh-CN" altLang="en-US" sz="1800" b="1" kern="1200" cap="none" spc="0" normalizeH="0" baseline="0" noProof="0" dirty="0">
              <a:latin typeface="+mj-lt"/>
              <a:ea typeface="黑体" panose="02010609060101010101" pitchFamily="49" charset="-122"/>
              <a:cs typeface="+mn-cs"/>
            </a:endParaRPr>
          </a:p>
        </p:txBody>
      </p:sp>
      <p:sp>
        <p:nvSpPr>
          <p:cNvPr id="42" name="Text Box 26"/>
          <p:cNvSpPr txBox="1">
            <a:spLocks noChangeArrowheads="1"/>
          </p:cNvSpPr>
          <p:nvPr/>
        </p:nvSpPr>
        <p:spPr bwMode="auto">
          <a:xfrm>
            <a:off x="3382963" y="3443288"/>
            <a:ext cx="800100" cy="369888"/>
          </a:xfrm>
          <a:prstGeom prst="rect">
            <a:avLst/>
          </a:prstGeom>
          <a:noFill/>
          <a:ln w="9525">
            <a:noFill/>
            <a:miter lim="800000"/>
          </a:ln>
          <a:effectLst/>
        </p:spPr>
        <p:txBody>
          <a:bodyPr>
            <a:spAutoFit/>
          </a:bodyPr>
          <a:lstStyle/>
          <a:p>
            <a:pPr marR="0" defTabSz="914400">
              <a:spcBef>
                <a:spcPct val="50000"/>
              </a:spcBef>
              <a:buClrTx/>
              <a:buSzTx/>
              <a:buFontTx/>
              <a:defRPr/>
            </a:pPr>
            <a:r>
              <a:rPr kumimoji="1" lang="zh-CN" altLang="en-US" sz="1800" b="1" kern="1200" cap="none" spc="0" normalizeH="0" baseline="0" noProof="0" dirty="0">
                <a:latin typeface="+mj-lt"/>
                <a:ea typeface="黑体" panose="02010609060101010101" pitchFamily="49" charset="-122"/>
                <a:cs typeface="+mn-cs"/>
              </a:rPr>
              <a:t>设：</a:t>
            </a:r>
            <a:endParaRPr kumimoji="1" lang="zh-CN" altLang="en-US" sz="1800" b="1" kern="1200" cap="none" spc="0" normalizeH="0" baseline="0" noProof="0" dirty="0">
              <a:latin typeface="+mj-lt"/>
              <a:ea typeface="黑体" panose="02010609060101010101" pitchFamily="49" charset="-122"/>
              <a:cs typeface="+mn-cs"/>
            </a:endParaRPr>
          </a:p>
        </p:txBody>
      </p:sp>
      <p:graphicFrame>
        <p:nvGraphicFramePr>
          <p:cNvPr id="43" name="表格 42"/>
          <p:cNvGraphicFramePr>
            <a:graphicFrameLocks noGrp="1"/>
          </p:cNvGraphicFramePr>
          <p:nvPr/>
        </p:nvGraphicFramePr>
        <p:xfrm>
          <a:off x="6480175" y="3179763"/>
          <a:ext cx="1979613" cy="1768475"/>
        </p:xfrm>
        <a:graphic>
          <a:graphicData uri="http://schemas.openxmlformats.org/drawingml/2006/table">
            <a:tbl>
              <a:tblPr firstRow="1" bandRow="1">
                <a:tableStyleId>{D7AC3CCA-C797-4891-BE02-D94E43425B78}</a:tableStyleId>
              </a:tblPr>
              <a:tblGrid>
                <a:gridCol w="619528"/>
                <a:gridCol w="680042"/>
                <a:gridCol w="680042"/>
              </a:tblGrid>
              <a:tr h="252639">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kern="1200" baseline="0" dirty="0">
                          <a:latin typeface="黑体" panose="02010609060101010101" pitchFamily="49" charset="-122"/>
                          <a:ea typeface="黑体" panose="02010609060101010101" pitchFamily="49" charset="-122"/>
                        </a:rPr>
                        <a:t>现态</a:t>
                      </a:r>
                      <a:endParaRPr lang="zh-CN" altLang="en-US" sz="1600" b="1" kern="1200" baseline="0" dirty="0">
                        <a:solidFill>
                          <a:schemeClr val="bg2"/>
                        </a:solidFill>
                        <a:latin typeface="黑体" panose="02010609060101010101" pitchFamily="49" charset="-122"/>
                        <a:ea typeface="黑体" panose="02010609060101010101" pitchFamily="49" charset="-122"/>
                        <a:cs typeface="+mn-cs"/>
                      </a:endParaRPr>
                    </a:p>
                  </a:txBody>
                  <a:tcPr marL="0" marR="0" marT="0" marB="0" anchor="ctr" anchorCtr="1">
                    <a:lnB w="12700" cap="flat" cmpd="sng" algn="ctr">
                      <a:noFill/>
                      <a:prstDash val="solid"/>
                      <a:round/>
                      <a:headEnd type="none" w="med" len="med"/>
                      <a:tailEnd type="none" w="med" len="med"/>
                    </a:lnB>
                    <a:solidFill>
                      <a:srgbClr val="FFFF00"/>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kern="1200" dirty="0">
                          <a:latin typeface="+mj-lt"/>
                        </a:rPr>
                        <a:t>Q</a:t>
                      </a:r>
                      <a:r>
                        <a:rPr lang="en-US" altLang="zh-CN" sz="1600" kern="1200" baseline="30000" dirty="0">
                          <a:latin typeface="+mj-lt"/>
                        </a:rPr>
                        <a:t>n+1</a:t>
                      </a:r>
                      <a:r>
                        <a:rPr lang="en-US" altLang="zh-CN" sz="1600" kern="1200" baseline="0" dirty="0">
                          <a:latin typeface="+mj-lt"/>
                        </a:rPr>
                        <a:t>/ </a:t>
                      </a:r>
                      <a:r>
                        <a:rPr lang="en-US" altLang="zh-CN" sz="1600" kern="1200" baseline="0" dirty="0">
                          <a:solidFill>
                            <a:srgbClr val="C00000"/>
                          </a:solidFill>
                          <a:latin typeface="+mj-lt"/>
                        </a:rPr>
                        <a:t>Z</a:t>
                      </a:r>
                      <a:endParaRPr lang="zh-CN" altLang="en-US" sz="1600" b="1" kern="1200" baseline="0" dirty="0">
                        <a:solidFill>
                          <a:srgbClr val="C00000"/>
                        </a:solidFill>
                        <a:latin typeface="+mj-lt"/>
                        <a:ea typeface="+mn-ea"/>
                        <a:cs typeface="+mn-cs"/>
                      </a:endParaRPr>
                    </a:p>
                  </a:txBody>
                  <a:tcPr marL="0" marR="0" marT="0" marB="0" anchor="ctr" anchorCtr="1">
                    <a:solidFill>
                      <a:srgbClr val="FFFF00"/>
                    </a:solidFill>
                  </a:tcPr>
                </a:tc>
                <a:tc hMerge="1">
                  <a:tcPr>
                    <a:solidFill>
                      <a:schemeClr val="bg1">
                        <a:lumMod val="20000"/>
                        <a:lumOff val="80000"/>
                      </a:schemeClr>
                    </a:solidFill>
                  </a:tcPr>
                </a:tc>
              </a:tr>
              <a:tr h="252639">
                <a:tc>
                  <a:txBody>
                    <a:bodyPr/>
                    <a:lstStyle/>
                    <a:p>
                      <a:pPr algn="ctr"/>
                      <a:r>
                        <a:rPr lang="en-US" altLang="zh-CN" sz="1600" b="1" dirty="0" err="1">
                          <a:latin typeface="+mj-lt"/>
                        </a:rPr>
                        <a:t>Q</a:t>
                      </a:r>
                      <a:r>
                        <a:rPr lang="en-US" altLang="zh-CN" sz="1600" b="1" baseline="30000" dirty="0" err="1">
                          <a:latin typeface="+mj-lt"/>
                        </a:rPr>
                        <a:t>n</a:t>
                      </a:r>
                      <a:endParaRPr lang="zh-CN" altLang="en-US" sz="1600" b="1" baseline="30000" dirty="0">
                        <a:solidFill>
                          <a:schemeClr val="bg2"/>
                        </a:solidFill>
                        <a:latin typeface="+mj-lt"/>
                      </a:endParaRPr>
                    </a:p>
                  </a:txBody>
                  <a:tcPr marL="0" marR="0" marT="0" marB="0">
                    <a:lnT w="12700" cap="flat" cmpd="sng" algn="ctr">
                      <a:noFill/>
                      <a:prstDash val="solid"/>
                      <a:round/>
                      <a:headEnd type="none" w="med" len="med"/>
                      <a:tailEnd type="none" w="med" len="med"/>
                    </a:lnT>
                    <a:solidFill>
                      <a:srgbClr val="FFFF00"/>
                    </a:solidFill>
                  </a:tcPr>
                </a:tc>
                <a:tc>
                  <a:txBody>
                    <a:bodyPr/>
                    <a:lstStyle/>
                    <a:p>
                      <a:pPr algn="ctr"/>
                      <a:r>
                        <a:rPr lang="en-US" altLang="zh-CN" sz="1600" b="1" dirty="0">
                          <a:solidFill>
                            <a:srgbClr val="0000CC"/>
                          </a:solidFill>
                          <a:latin typeface="+mj-lt"/>
                        </a:rPr>
                        <a:t>X=0</a:t>
                      </a:r>
                      <a:endParaRPr lang="zh-CN" altLang="en-US" sz="1600" b="1" baseline="30000" dirty="0">
                        <a:solidFill>
                          <a:srgbClr val="0000CC"/>
                        </a:solidFill>
                        <a:latin typeface="+mj-lt"/>
                      </a:endParaRPr>
                    </a:p>
                  </a:txBody>
                  <a:tcPr marL="0" marR="0" marT="0" marB="0">
                    <a:solidFill>
                      <a:srgbClr val="FFFF00"/>
                    </a:solidFill>
                  </a:tcPr>
                </a:tc>
                <a:tc>
                  <a:txBody>
                    <a:bodyPr/>
                    <a:lstStyle/>
                    <a:p>
                      <a:pPr algn="ctr"/>
                      <a:r>
                        <a:rPr lang="en-US" altLang="zh-CN" sz="1600" b="1" dirty="0">
                          <a:solidFill>
                            <a:srgbClr val="0000CC"/>
                          </a:solidFill>
                          <a:latin typeface="+mj-lt"/>
                        </a:rPr>
                        <a:t>X=1</a:t>
                      </a:r>
                      <a:endParaRPr lang="zh-CN" altLang="en-US" sz="1600" b="1" baseline="30000" dirty="0">
                        <a:solidFill>
                          <a:srgbClr val="0000CC"/>
                        </a:solidFill>
                        <a:latin typeface="+mj-lt"/>
                      </a:endParaRPr>
                    </a:p>
                  </a:txBody>
                  <a:tcPr marL="0" marR="0" marT="0" marB="0">
                    <a:solidFill>
                      <a:srgbClr val="FFFF00"/>
                    </a:solidFill>
                  </a:tcPr>
                </a:tc>
              </a:tr>
              <a:tr h="252639">
                <a:tc>
                  <a:txBody>
                    <a:bodyPr/>
                    <a:lstStyle/>
                    <a:p>
                      <a:pPr algn="ctr"/>
                      <a:r>
                        <a:rPr lang="en-US" altLang="zh-CN" sz="1600" b="1" kern="1200" dirty="0">
                          <a:solidFill>
                            <a:schemeClr val="bg2"/>
                          </a:solidFill>
                          <a:effectLst/>
                          <a:latin typeface="+mj-lt"/>
                          <a:ea typeface="黑体" panose="02010609060101010101" pitchFamily="49" charset="-122"/>
                          <a:cs typeface="+mn-cs"/>
                        </a:rPr>
                        <a:t>q</a:t>
                      </a:r>
                      <a:r>
                        <a:rPr kumimoji="0" lang="en-US" altLang="zh-CN" sz="1600" b="1" kern="1200" baseline="-25000" dirty="0">
                          <a:solidFill>
                            <a:schemeClr val="bg2"/>
                          </a:solidFill>
                          <a:effectLst/>
                          <a:latin typeface="+mj-lt"/>
                          <a:ea typeface="黑体" panose="02010609060101010101" pitchFamily="49" charset="-122"/>
                          <a:cs typeface="+mn-cs"/>
                        </a:rPr>
                        <a:t>1</a:t>
                      </a:r>
                      <a:endParaRPr lang="zh-CN" altLang="en-US" sz="16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b="1" kern="1200" dirty="0">
                          <a:solidFill>
                            <a:schemeClr val="bg2"/>
                          </a:solidFill>
                          <a:effectLst/>
                          <a:latin typeface="+mj-lt"/>
                          <a:ea typeface="黑体" panose="02010609060101010101" pitchFamily="49" charset="-122"/>
                          <a:cs typeface="+mn-cs"/>
                        </a:rPr>
                        <a:t>q</a:t>
                      </a:r>
                      <a:r>
                        <a:rPr kumimoji="0" lang="en-US" altLang="zh-CN" sz="1600" b="1" kern="1200" baseline="-25000" dirty="0">
                          <a:solidFill>
                            <a:schemeClr val="bg2"/>
                          </a:solidFill>
                          <a:effectLst/>
                          <a:latin typeface="+mj-lt"/>
                          <a:ea typeface="黑体" panose="02010609060101010101" pitchFamily="49" charset="-122"/>
                          <a:cs typeface="+mn-cs"/>
                        </a:rPr>
                        <a:t>1</a:t>
                      </a:r>
                      <a:r>
                        <a:rPr lang="en-US" altLang="zh-CN" sz="1600" b="1" kern="1200" baseline="-25000" dirty="0">
                          <a:solidFill>
                            <a:schemeClr val="bg2"/>
                          </a:solidFill>
                          <a:latin typeface="+mj-lt"/>
                          <a:ea typeface="+mn-ea"/>
                          <a:cs typeface="+mn-cs"/>
                        </a:rPr>
                        <a:t> </a:t>
                      </a:r>
                      <a:r>
                        <a:rPr lang="en-US" altLang="zh-CN" sz="1600" b="1" dirty="0">
                          <a:latin typeface="+mj-lt"/>
                        </a:rPr>
                        <a:t>/ </a:t>
                      </a:r>
                      <a:r>
                        <a:rPr lang="en-US" altLang="zh-CN" sz="1600" b="1" dirty="0">
                          <a:solidFill>
                            <a:srgbClr val="C00000"/>
                          </a:solidFill>
                          <a:latin typeface="+mj-lt"/>
                        </a:rPr>
                        <a:t>X</a:t>
                      </a:r>
                      <a:endParaRPr lang="zh-CN" altLang="en-US" sz="1600" b="1" dirty="0">
                        <a:solidFill>
                          <a:srgbClr val="C00000"/>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b="1" kern="1200" dirty="0">
                          <a:solidFill>
                            <a:schemeClr val="bg2"/>
                          </a:solidFill>
                          <a:latin typeface="+mj-lt"/>
                          <a:ea typeface="+mn-ea"/>
                          <a:cs typeface="+mn-cs"/>
                        </a:rPr>
                        <a:t>X</a:t>
                      </a:r>
                      <a:r>
                        <a:rPr lang="en-US" altLang="zh-CN" sz="1600" b="1" dirty="0">
                          <a:latin typeface="+mj-lt"/>
                        </a:rPr>
                        <a:t> / </a:t>
                      </a:r>
                      <a:r>
                        <a:rPr lang="en-US" altLang="zh-CN" sz="1600" b="1" dirty="0">
                          <a:solidFill>
                            <a:srgbClr val="C00000"/>
                          </a:solidFill>
                          <a:latin typeface="+mj-lt"/>
                        </a:rPr>
                        <a:t>X</a:t>
                      </a:r>
                      <a:endParaRPr lang="zh-CN" altLang="en-US" sz="1600" b="1" kern="1200" dirty="0">
                        <a:solidFill>
                          <a:srgbClr val="C00000"/>
                        </a:solidFill>
                        <a:latin typeface="+mj-lt"/>
                        <a:ea typeface="+mn-ea"/>
                        <a:cs typeface="+mn-cs"/>
                      </a:endParaRPr>
                    </a:p>
                  </a:txBody>
                  <a:tcPr marL="0" marR="0" marT="0" marB="0" anchor="ctr" anchorCtr="1">
                    <a:noFill/>
                  </a:tcPr>
                </a:tc>
              </a:tr>
              <a:tr h="252639">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b="1" kern="1200" dirty="0">
                          <a:solidFill>
                            <a:schemeClr val="bg2"/>
                          </a:solidFill>
                          <a:effectLst/>
                          <a:latin typeface="+mj-lt"/>
                          <a:ea typeface="黑体" panose="02010609060101010101" pitchFamily="49" charset="-122"/>
                          <a:cs typeface="+mn-cs"/>
                        </a:rPr>
                        <a:t>q</a:t>
                      </a:r>
                      <a:r>
                        <a:rPr kumimoji="0" lang="en-US" altLang="zh-CN" sz="1600" b="1" kern="1200" baseline="-25000" dirty="0">
                          <a:solidFill>
                            <a:schemeClr val="bg2"/>
                          </a:solidFill>
                          <a:effectLst/>
                          <a:latin typeface="+mj-lt"/>
                          <a:ea typeface="黑体" panose="02010609060101010101" pitchFamily="49" charset="-122"/>
                          <a:cs typeface="+mn-cs"/>
                        </a:rPr>
                        <a:t>1</a:t>
                      </a:r>
                      <a:endParaRPr lang="zh-CN" altLang="en-US" sz="1600" b="1" kern="1200" baseline="-25000" dirty="0">
                        <a:solidFill>
                          <a:schemeClr val="bg2"/>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b="1" kern="1200" dirty="0">
                          <a:solidFill>
                            <a:schemeClr val="bg2"/>
                          </a:solidFill>
                          <a:effectLst/>
                          <a:latin typeface="+mj-lt"/>
                          <a:ea typeface="黑体" panose="02010609060101010101" pitchFamily="49" charset="-122"/>
                          <a:cs typeface="+mn-cs"/>
                        </a:rPr>
                        <a:t>q</a:t>
                      </a:r>
                      <a:r>
                        <a:rPr kumimoji="0" lang="en-US" altLang="zh-CN" sz="1600" b="1" kern="1200" baseline="-25000" dirty="0">
                          <a:solidFill>
                            <a:schemeClr val="bg2"/>
                          </a:solidFill>
                          <a:effectLst/>
                          <a:latin typeface="+mj-lt"/>
                          <a:ea typeface="黑体" panose="02010609060101010101" pitchFamily="49" charset="-122"/>
                          <a:cs typeface="+mn-cs"/>
                        </a:rPr>
                        <a:t>2</a:t>
                      </a:r>
                      <a:r>
                        <a:rPr lang="en-US" altLang="zh-CN" sz="1600" b="1" dirty="0">
                          <a:latin typeface="+mj-lt"/>
                        </a:rPr>
                        <a:t> / </a:t>
                      </a:r>
                      <a:r>
                        <a:rPr lang="en-US" altLang="zh-CN" sz="1600" b="1" kern="1200" dirty="0">
                          <a:solidFill>
                            <a:srgbClr val="C00000"/>
                          </a:solidFill>
                          <a:latin typeface="+mj-lt"/>
                          <a:ea typeface="+mn-ea"/>
                          <a:cs typeface="+mn-cs"/>
                        </a:rPr>
                        <a:t>1</a:t>
                      </a:r>
                      <a:endParaRPr lang="zh-CN" altLang="en-US" sz="16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b="1" kern="1200" dirty="0">
                          <a:solidFill>
                            <a:schemeClr val="bg2"/>
                          </a:solidFill>
                          <a:effectLst/>
                          <a:latin typeface="+mj-lt"/>
                          <a:ea typeface="黑体" panose="02010609060101010101" pitchFamily="49" charset="-122"/>
                          <a:cs typeface="+mn-cs"/>
                        </a:rPr>
                        <a:t>q</a:t>
                      </a:r>
                      <a:r>
                        <a:rPr kumimoji="0" lang="en-US" altLang="zh-CN" sz="1600" b="1" kern="1200" baseline="-25000" dirty="0">
                          <a:solidFill>
                            <a:schemeClr val="bg2"/>
                          </a:solidFill>
                          <a:effectLst/>
                          <a:latin typeface="+mj-lt"/>
                          <a:ea typeface="黑体" panose="02010609060101010101" pitchFamily="49" charset="-122"/>
                          <a:cs typeface="+mn-cs"/>
                        </a:rPr>
                        <a:t>1</a:t>
                      </a:r>
                      <a:r>
                        <a:rPr lang="en-US" altLang="zh-CN" sz="1600" b="1" kern="1200" baseline="-25000" dirty="0">
                          <a:solidFill>
                            <a:schemeClr val="bg2"/>
                          </a:solidFill>
                          <a:latin typeface="+mj-lt"/>
                          <a:ea typeface="+mn-ea"/>
                          <a:cs typeface="+mn-cs"/>
                        </a:rPr>
                        <a:t> </a:t>
                      </a:r>
                      <a:r>
                        <a:rPr lang="en-US" altLang="zh-CN" sz="1600" b="1" dirty="0">
                          <a:latin typeface="+mj-lt"/>
                        </a:rPr>
                        <a:t>/ </a:t>
                      </a:r>
                      <a:r>
                        <a:rPr lang="en-US" altLang="zh-CN" sz="1600" b="1" kern="1200" dirty="0">
                          <a:solidFill>
                            <a:srgbClr val="C00000"/>
                          </a:solidFill>
                          <a:latin typeface="+mj-lt"/>
                          <a:ea typeface="+mn-ea"/>
                          <a:cs typeface="+mn-cs"/>
                        </a:rPr>
                        <a:t>0</a:t>
                      </a:r>
                      <a:endParaRPr lang="zh-CN" altLang="en-US" sz="1600" b="1" kern="1200" dirty="0">
                        <a:solidFill>
                          <a:srgbClr val="C00000"/>
                        </a:solidFill>
                        <a:latin typeface="+mj-lt"/>
                        <a:ea typeface="+mn-ea"/>
                        <a:cs typeface="+mn-cs"/>
                      </a:endParaRPr>
                    </a:p>
                  </a:txBody>
                  <a:tcPr marL="0" marR="0" marT="0" marB="0" anchor="ctr" anchorCtr="1">
                    <a:noFill/>
                  </a:tcPr>
                </a:tc>
              </a:tr>
              <a:tr h="252639">
                <a:tc>
                  <a:txBody>
                    <a:bodyPr/>
                    <a:lstStyle/>
                    <a:p>
                      <a:pPr algn="ctr"/>
                      <a:r>
                        <a:rPr lang="en-US" altLang="zh-CN" sz="1600" b="1" kern="1200" dirty="0">
                          <a:solidFill>
                            <a:schemeClr val="bg2"/>
                          </a:solidFill>
                          <a:effectLst/>
                          <a:latin typeface="+mj-lt"/>
                          <a:ea typeface="黑体" panose="02010609060101010101" pitchFamily="49" charset="-122"/>
                          <a:cs typeface="+mn-cs"/>
                        </a:rPr>
                        <a:t>q</a:t>
                      </a:r>
                      <a:r>
                        <a:rPr kumimoji="0" lang="en-US" altLang="zh-CN" sz="1600" b="1" kern="1200" baseline="-25000" dirty="0">
                          <a:solidFill>
                            <a:schemeClr val="bg2"/>
                          </a:solidFill>
                          <a:effectLst/>
                          <a:latin typeface="+mj-lt"/>
                          <a:ea typeface="黑体" panose="02010609060101010101" pitchFamily="49" charset="-122"/>
                          <a:cs typeface="+mn-cs"/>
                        </a:rPr>
                        <a:t>2</a:t>
                      </a:r>
                      <a:endParaRPr lang="zh-CN" altLang="en-US" sz="16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b="1" kern="1200" dirty="0">
                          <a:solidFill>
                            <a:schemeClr val="bg2"/>
                          </a:solidFill>
                          <a:effectLst/>
                          <a:latin typeface="+mj-lt"/>
                          <a:ea typeface="黑体" panose="02010609060101010101" pitchFamily="49" charset="-122"/>
                          <a:cs typeface="+mn-cs"/>
                        </a:rPr>
                        <a:t>q</a:t>
                      </a:r>
                      <a:r>
                        <a:rPr kumimoji="0" lang="en-US" altLang="zh-CN" sz="1600" b="1" kern="1200" baseline="-25000" dirty="0">
                          <a:solidFill>
                            <a:schemeClr val="bg2"/>
                          </a:solidFill>
                          <a:effectLst/>
                          <a:latin typeface="+mj-lt"/>
                          <a:ea typeface="黑体" panose="02010609060101010101" pitchFamily="49" charset="-122"/>
                          <a:cs typeface="+mn-cs"/>
                        </a:rPr>
                        <a:t>1</a:t>
                      </a:r>
                      <a:r>
                        <a:rPr lang="en-US" altLang="zh-CN" sz="1600" b="1" kern="1200" baseline="-25000" dirty="0">
                          <a:solidFill>
                            <a:schemeClr val="bg2"/>
                          </a:solidFill>
                          <a:latin typeface="+mj-lt"/>
                          <a:ea typeface="+mn-ea"/>
                          <a:cs typeface="+mn-cs"/>
                        </a:rPr>
                        <a:t> </a:t>
                      </a:r>
                      <a:r>
                        <a:rPr lang="en-US" altLang="zh-CN" sz="1600" b="1" dirty="0">
                          <a:latin typeface="+mj-lt"/>
                        </a:rPr>
                        <a:t>/ </a:t>
                      </a:r>
                      <a:r>
                        <a:rPr lang="en-US" altLang="zh-CN" sz="1600" b="1" kern="1200" dirty="0">
                          <a:solidFill>
                            <a:srgbClr val="C00000"/>
                          </a:solidFill>
                          <a:latin typeface="+mj-lt"/>
                          <a:ea typeface="+mn-ea"/>
                          <a:cs typeface="+mn-cs"/>
                        </a:rPr>
                        <a:t>0</a:t>
                      </a:r>
                      <a:endParaRPr lang="zh-CN" altLang="en-US" sz="16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b="1" kern="1200" dirty="0">
                          <a:solidFill>
                            <a:schemeClr val="bg2"/>
                          </a:solidFill>
                          <a:latin typeface="+mj-lt"/>
                          <a:ea typeface="+mn-ea"/>
                          <a:cs typeface="+mn-cs"/>
                        </a:rPr>
                        <a:t>X</a:t>
                      </a:r>
                      <a:r>
                        <a:rPr lang="en-US" altLang="zh-CN" sz="1600" b="1" dirty="0">
                          <a:latin typeface="+mj-lt"/>
                        </a:rPr>
                        <a:t> / </a:t>
                      </a:r>
                      <a:r>
                        <a:rPr lang="en-US" altLang="zh-CN" sz="1600" b="1" kern="1200" dirty="0">
                          <a:solidFill>
                            <a:srgbClr val="C00000"/>
                          </a:solidFill>
                          <a:latin typeface="+mj-lt"/>
                          <a:ea typeface="+mn-ea"/>
                          <a:cs typeface="+mn-cs"/>
                        </a:rPr>
                        <a:t>1</a:t>
                      </a:r>
                      <a:endParaRPr lang="zh-CN" altLang="en-US" sz="1600" b="1" kern="1200" dirty="0">
                        <a:solidFill>
                          <a:srgbClr val="C00000"/>
                        </a:solidFill>
                        <a:latin typeface="+mj-lt"/>
                        <a:ea typeface="+mn-ea"/>
                        <a:cs typeface="+mn-cs"/>
                      </a:endParaRPr>
                    </a:p>
                  </a:txBody>
                  <a:tcPr marL="0" marR="0" marT="0" marB="0" anchor="ctr" anchorCtr="1">
                    <a:noFill/>
                  </a:tcPr>
                </a:tc>
              </a:tr>
              <a:tr h="252639">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b="1" kern="1200" dirty="0">
                          <a:solidFill>
                            <a:schemeClr val="bg2"/>
                          </a:solidFill>
                          <a:effectLst/>
                          <a:latin typeface="+mj-lt"/>
                          <a:ea typeface="黑体" panose="02010609060101010101" pitchFamily="49" charset="-122"/>
                          <a:cs typeface="+mn-cs"/>
                        </a:rPr>
                        <a:t>q</a:t>
                      </a:r>
                      <a:r>
                        <a:rPr kumimoji="0" lang="en-US" altLang="zh-CN" sz="1600" b="1" kern="1200" baseline="-25000" dirty="0">
                          <a:solidFill>
                            <a:schemeClr val="bg2"/>
                          </a:solidFill>
                          <a:effectLst/>
                          <a:latin typeface="+mj-lt"/>
                          <a:ea typeface="黑体" panose="02010609060101010101" pitchFamily="49" charset="-122"/>
                          <a:cs typeface="+mn-cs"/>
                        </a:rPr>
                        <a:t>1</a:t>
                      </a:r>
                      <a:endParaRPr lang="zh-CN" altLang="en-US" sz="1600" b="1" kern="1200" baseline="-25000" dirty="0">
                        <a:solidFill>
                          <a:schemeClr val="bg2"/>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b="1" kern="1200" dirty="0">
                          <a:solidFill>
                            <a:schemeClr val="bg2"/>
                          </a:solidFill>
                          <a:latin typeface="+mj-lt"/>
                          <a:ea typeface="+mn-ea"/>
                          <a:cs typeface="+mn-cs"/>
                        </a:rPr>
                        <a:t>X</a:t>
                      </a:r>
                      <a:r>
                        <a:rPr lang="en-US" altLang="zh-CN" sz="1600" b="1" kern="1200" baseline="-25000" dirty="0">
                          <a:solidFill>
                            <a:schemeClr val="bg2"/>
                          </a:solidFill>
                          <a:latin typeface="+mj-lt"/>
                          <a:ea typeface="+mn-ea"/>
                          <a:cs typeface="+mn-cs"/>
                        </a:rPr>
                        <a:t> </a:t>
                      </a:r>
                      <a:r>
                        <a:rPr lang="en-US" altLang="zh-CN" sz="1600" b="1" dirty="0">
                          <a:solidFill>
                            <a:schemeClr val="bg2"/>
                          </a:solidFill>
                          <a:latin typeface="+mj-lt"/>
                        </a:rPr>
                        <a:t>/ </a:t>
                      </a:r>
                      <a:r>
                        <a:rPr lang="en-US" altLang="zh-CN" sz="1600" b="1" kern="1200" dirty="0">
                          <a:solidFill>
                            <a:srgbClr val="C00000"/>
                          </a:solidFill>
                          <a:latin typeface="+mj-lt"/>
                          <a:ea typeface="+mn-ea"/>
                          <a:cs typeface="+mn-cs"/>
                        </a:rPr>
                        <a:t>X</a:t>
                      </a:r>
                      <a:endParaRPr lang="zh-CN" altLang="en-US" sz="16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b="1" kern="1200" dirty="0">
                          <a:solidFill>
                            <a:schemeClr val="bg2"/>
                          </a:solidFill>
                          <a:effectLst/>
                          <a:latin typeface="+mj-lt"/>
                          <a:ea typeface="黑体" panose="02010609060101010101" pitchFamily="49" charset="-122"/>
                          <a:cs typeface="+mn-cs"/>
                        </a:rPr>
                        <a:t>q</a:t>
                      </a:r>
                      <a:r>
                        <a:rPr kumimoji="0" lang="en-US" altLang="zh-CN" sz="1600" b="1" kern="1200" baseline="-25000" dirty="0">
                          <a:solidFill>
                            <a:schemeClr val="bg2"/>
                          </a:solidFill>
                          <a:effectLst/>
                          <a:latin typeface="+mj-lt"/>
                          <a:ea typeface="黑体" panose="02010609060101010101" pitchFamily="49" charset="-122"/>
                          <a:cs typeface="+mn-cs"/>
                        </a:rPr>
                        <a:t>1</a:t>
                      </a:r>
                      <a:r>
                        <a:rPr lang="en-US" altLang="zh-CN" sz="1600" b="1" kern="1200" baseline="-25000" dirty="0">
                          <a:solidFill>
                            <a:schemeClr val="bg2"/>
                          </a:solidFill>
                          <a:latin typeface="+mj-lt"/>
                          <a:ea typeface="+mn-ea"/>
                          <a:cs typeface="+mn-cs"/>
                        </a:rPr>
                        <a:t> </a:t>
                      </a:r>
                      <a:r>
                        <a:rPr lang="en-US" altLang="zh-CN" sz="1600" b="1" dirty="0">
                          <a:latin typeface="+mj-lt"/>
                        </a:rPr>
                        <a:t>/ </a:t>
                      </a:r>
                      <a:r>
                        <a:rPr lang="en-US" altLang="zh-CN" sz="1600" b="1" kern="1200" dirty="0">
                          <a:solidFill>
                            <a:srgbClr val="C00000"/>
                          </a:solidFill>
                          <a:latin typeface="+mj-lt"/>
                          <a:ea typeface="+mn-ea"/>
                          <a:cs typeface="+mn-cs"/>
                        </a:rPr>
                        <a:t>X</a:t>
                      </a:r>
                      <a:endParaRPr lang="zh-CN" altLang="en-US" sz="1600" b="1" kern="1200" dirty="0">
                        <a:solidFill>
                          <a:srgbClr val="C00000"/>
                        </a:solidFill>
                        <a:latin typeface="+mj-lt"/>
                        <a:ea typeface="+mn-ea"/>
                        <a:cs typeface="+mn-cs"/>
                      </a:endParaRPr>
                    </a:p>
                  </a:txBody>
                  <a:tcPr marL="0" marR="0" marT="0" marB="0" anchor="ctr" anchorCtr="1">
                    <a:noFill/>
                  </a:tcPr>
                </a:tc>
              </a:tr>
              <a:tr h="252639">
                <a:tc>
                  <a:txBody>
                    <a:bodyPr/>
                    <a:lstStyle/>
                    <a:p>
                      <a:pPr marL="0" algn="ctr" defTabSz="914400" rtl="0" eaLnBrk="1" latinLnBrk="0" hangingPunct="1"/>
                      <a:r>
                        <a:rPr lang="en-US" altLang="zh-CN" sz="1600" b="1" kern="1200" dirty="0">
                          <a:solidFill>
                            <a:schemeClr val="bg2"/>
                          </a:solidFill>
                          <a:effectLst/>
                          <a:latin typeface="+mj-lt"/>
                          <a:ea typeface="黑体" panose="02010609060101010101" pitchFamily="49" charset="-122"/>
                          <a:cs typeface="+mn-cs"/>
                        </a:rPr>
                        <a:t>q</a:t>
                      </a:r>
                      <a:r>
                        <a:rPr kumimoji="0" lang="en-US" altLang="zh-CN" sz="1600" b="1" kern="1200" baseline="-25000" dirty="0">
                          <a:solidFill>
                            <a:schemeClr val="bg2"/>
                          </a:solidFill>
                          <a:effectLst/>
                          <a:latin typeface="+mj-lt"/>
                          <a:ea typeface="黑体" panose="02010609060101010101" pitchFamily="49" charset="-122"/>
                          <a:cs typeface="+mn-cs"/>
                        </a:rPr>
                        <a:t>2</a:t>
                      </a:r>
                      <a:endParaRPr lang="zh-CN" altLang="en-US" sz="1600" b="1" kern="1200" dirty="0">
                        <a:solidFill>
                          <a:schemeClr val="bg2"/>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b="1" kern="1200" dirty="0">
                          <a:solidFill>
                            <a:schemeClr val="bg2"/>
                          </a:solidFill>
                          <a:effectLst/>
                          <a:latin typeface="+mj-lt"/>
                          <a:ea typeface="黑体" panose="02010609060101010101" pitchFamily="49" charset="-122"/>
                          <a:cs typeface="+mn-cs"/>
                        </a:rPr>
                        <a:t>q</a:t>
                      </a:r>
                      <a:r>
                        <a:rPr kumimoji="0" lang="en-US" altLang="zh-CN" sz="1600" b="1" kern="1200" baseline="-25000" dirty="0">
                          <a:solidFill>
                            <a:schemeClr val="bg2"/>
                          </a:solidFill>
                          <a:effectLst/>
                          <a:latin typeface="+mj-lt"/>
                          <a:ea typeface="黑体" panose="02010609060101010101" pitchFamily="49" charset="-122"/>
                          <a:cs typeface="+mn-cs"/>
                        </a:rPr>
                        <a:t>1</a:t>
                      </a:r>
                      <a:r>
                        <a:rPr lang="en-US" altLang="zh-CN" sz="1600" b="1" kern="1200" baseline="-25000" dirty="0">
                          <a:solidFill>
                            <a:schemeClr val="bg2"/>
                          </a:solidFill>
                          <a:latin typeface="+mj-lt"/>
                          <a:ea typeface="+mn-ea"/>
                          <a:cs typeface="+mn-cs"/>
                        </a:rPr>
                        <a:t> </a:t>
                      </a:r>
                      <a:r>
                        <a:rPr lang="en-US" altLang="zh-CN" sz="1600" b="1" dirty="0">
                          <a:latin typeface="+mj-lt"/>
                        </a:rPr>
                        <a:t>/ </a:t>
                      </a:r>
                      <a:r>
                        <a:rPr lang="en-US" altLang="zh-CN" sz="1600" b="1" kern="1200" dirty="0">
                          <a:solidFill>
                            <a:srgbClr val="C00000"/>
                          </a:solidFill>
                          <a:latin typeface="+mj-lt"/>
                          <a:ea typeface="+mn-ea"/>
                          <a:cs typeface="+mn-cs"/>
                        </a:rPr>
                        <a:t>0</a:t>
                      </a:r>
                      <a:endParaRPr lang="zh-CN" altLang="en-US" sz="16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b="1" kern="1200" dirty="0">
                          <a:solidFill>
                            <a:schemeClr val="bg2"/>
                          </a:solidFill>
                          <a:effectLst/>
                          <a:latin typeface="+mj-lt"/>
                          <a:ea typeface="黑体" panose="02010609060101010101" pitchFamily="49" charset="-122"/>
                          <a:cs typeface="+mn-cs"/>
                        </a:rPr>
                        <a:t>q</a:t>
                      </a:r>
                      <a:r>
                        <a:rPr kumimoji="0" lang="en-US" altLang="zh-CN" sz="1600" b="1" kern="1200" baseline="-25000" dirty="0">
                          <a:solidFill>
                            <a:schemeClr val="bg2"/>
                          </a:solidFill>
                          <a:effectLst/>
                          <a:latin typeface="+mj-lt"/>
                          <a:ea typeface="黑体" panose="02010609060101010101" pitchFamily="49" charset="-122"/>
                          <a:cs typeface="+mn-cs"/>
                        </a:rPr>
                        <a:t>2</a:t>
                      </a:r>
                      <a:r>
                        <a:rPr lang="en-US" altLang="zh-CN" sz="1600" b="1" kern="1200" baseline="-25000" dirty="0">
                          <a:solidFill>
                            <a:schemeClr val="bg2"/>
                          </a:solidFill>
                          <a:latin typeface="+mj-lt"/>
                          <a:ea typeface="+mn-ea"/>
                          <a:cs typeface="+mn-cs"/>
                        </a:rPr>
                        <a:t> </a:t>
                      </a:r>
                      <a:r>
                        <a:rPr lang="en-US" altLang="zh-CN" sz="1600" b="1" dirty="0">
                          <a:latin typeface="+mj-lt"/>
                        </a:rPr>
                        <a:t>/ </a:t>
                      </a:r>
                      <a:r>
                        <a:rPr lang="en-US" altLang="zh-CN" sz="1600" b="1" kern="1200" dirty="0">
                          <a:solidFill>
                            <a:srgbClr val="C00000"/>
                          </a:solidFill>
                          <a:latin typeface="+mj-lt"/>
                          <a:ea typeface="+mn-ea"/>
                          <a:cs typeface="+mn-cs"/>
                        </a:rPr>
                        <a:t>1</a:t>
                      </a:r>
                      <a:endParaRPr lang="zh-CN" altLang="en-US" sz="1600" b="1" kern="1200" dirty="0">
                        <a:solidFill>
                          <a:srgbClr val="C00000"/>
                        </a:solidFill>
                        <a:latin typeface="+mj-lt"/>
                        <a:ea typeface="+mn-ea"/>
                        <a:cs typeface="+mn-cs"/>
                      </a:endParaRPr>
                    </a:p>
                  </a:txBody>
                  <a:tcPr marL="0" marR="0" marT="0" marB="0" anchor="ctr" anchorCtr="1">
                    <a:noFill/>
                  </a:tcPr>
                </a:tc>
              </a:tr>
            </a:tbl>
          </a:graphicData>
        </a:graphic>
      </p:graphicFrame>
      <p:graphicFrame>
        <p:nvGraphicFramePr>
          <p:cNvPr id="54" name="表格 53"/>
          <p:cNvGraphicFramePr>
            <a:graphicFrameLocks noGrp="1"/>
          </p:cNvGraphicFramePr>
          <p:nvPr/>
        </p:nvGraphicFramePr>
        <p:xfrm>
          <a:off x="3924300" y="4143375"/>
          <a:ext cx="1785939" cy="914400"/>
        </p:xfrm>
        <a:graphic>
          <a:graphicData uri="http://schemas.openxmlformats.org/drawingml/2006/table">
            <a:tbl>
              <a:tblPr firstRow="1" bandRow="1">
                <a:tableStyleId>{D7AC3CCA-C797-4891-BE02-D94E43425B78}</a:tableStyleId>
              </a:tblPr>
              <a:tblGrid>
                <a:gridCol w="538121"/>
                <a:gridCol w="623909"/>
                <a:gridCol w="623909"/>
              </a:tblGrid>
              <a:tr h="142876">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500" kern="1200" baseline="0" dirty="0">
                          <a:latin typeface="黑体" panose="02010609060101010101" pitchFamily="49" charset="-122"/>
                          <a:ea typeface="黑体" panose="02010609060101010101" pitchFamily="49" charset="-122"/>
                        </a:rPr>
                        <a:t>现态</a:t>
                      </a:r>
                      <a:endParaRPr lang="zh-CN" altLang="en-US" sz="1500" b="1" kern="1200" baseline="0" dirty="0">
                        <a:solidFill>
                          <a:schemeClr val="bg2"/>
                        </a:solidFill>
                        <a:latin typeface="黑体" panose="02010609060101010101" pitchFamily="49" charset="-122"/>
                        <a:ea typeface="黑体" panose="02010609060101010101" pitchFamily="49" charset="-122"/>
                        <a:cs typeface="+mn-cs"/>
                      </a:endParaRPr>
                    </a:p>
                  </a:txBody>
                  <a:tcPr marL="0" marR="0" marT="0" marB="0" anchor="ctr" anchorCtr="1">
                    <a:lnB w="12700" cap="flat" cmpd="sng" algn="ctr">
                      <a:noFill/>
                      <a:prstDash val="solid"/>
                      <a:round/>
                      <a:headEnd type="none" w="med" len="med"/>
                      <a:tailEnd type="none" w="med" len="med"/>
                    </a:lnB>
                    <a:solidFill>
                      <a:srgbClr val="FFFF00"/>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500" kern="1200" dirty="0">
                          <a:latin typeface="+mj-lt"/>
                        </a:rPr>
                        <a:t>Q</a:t>
                      </a:r>
                      <a:r>
                        <a:rPr lang="en-US" altLang="zh-CN" sz="1500" kern="1200" baseline="30000" dirty="0">
                          <a:latin typeface="+mj-lt"/>
                        </a:rPr>
                        <a:t>n+1</a:t>
                      </a:r>
                      <a:r>
                        <a:rPr lang="en-US" altLang="zh-CN" sz="1500" kern="1200" baseline="0" dirty="0">
                          <a:latin typeface="+mj-lt"/>
                        </a:rPr>
                        <a:t>/ </a:t>
                      </a:r>
                      <a:r>
                        <a:rPr lang="en-US" altLang="zh-CN" sz="1500" kern="1200" baseline="0" dirty="0">
                          <a:solidFill>
                            <a:srgbClr val="C00000"/>
                          </a:solidFill>
                          <a:latin typeface="+mj-lt"/>
                        </a:rPr>
                        <a:t>Z</a:t>
                      </a:r>
                      <a:endParaRPr lang="zh-CN" altLang="en-US" sz="1500" b="1" kern="1200" baseline="0" dirty="0">
                        <a:solidFill>
                          <a:srgbClr val="C00000"/>
                        </a:solidFill>
                        <a:latin typeface="+mj-lt"/>
                        <a:ea typeface="+mn-ea"/>
                        <a:cs typeface="+mn-cs"/>
                      </a:endParaRPr>
                    </a:p>
                  </a:txBody>
                  <a:tcPr marL="0" marR="0" marT="0" marB="0" anchor="ctr" anchorCtr="1">
                    <a:solidFill>
                      <a:srgbClr val="FFFF00"/>
                    </a:solidFill>
                  </a:tcPr>
                </a:tc>
                <a:tc hMerge="1">
                  <a:tcPr>
                    <a:solidFill>
                      <a:schemeClr val="bg1">
                        <a:lumMod val="20000"/>
                        <a:lumOff val="80000"/>
                      </a:schemeClr>
                    </a:solidFill>
                  </a:tcPr>
                </a:tc>
              </a:tr>
              <a:tr h="142876">
                <a:tc>
                  <a:txBody>
                    <a:bodyPr/>
                    <a:lstStyle/>
                    <a:p>
                      <a:pPr algn="ctr"/>
                      <a:r>
                        <a:rPr lang="en-US" altLang="zh-CN" sz="1500" b="1" dirty="0" err="1">
                          <a:latin typeface="+mj-lt"/>
                        </a:rPr>
                        <a:t>Q</a:t>
                      </a:r>
                      <a:r>
                        <a:rPr lang="en-US" altLang="zh-CN" sz="1500" b="1" baseline="30000" dirty="0" err="1">
                          <a:latin typeface="+mj-lt"/>
                        </a:rPr>
                        <a:t>n</a:t>
                      </a:r>
                      <a:endParaRPr lang="zh-CN" altLang="en-US" sz="1500" b="1" baseline="30000" dirty="0">
                        <a:solidFill>
                          <a:schemeClr val="bg2"/>
                        </a:solidFill>
                        <a:latin typeface="+mj-lt"/>
                      </a:endParaRPr>
                    </a:p>
                  </a:txBody>
                  <a:tcPr marL="0" marR="0" marT="0" marB="0">
                    <a:lnT w="12700" cap="flat" cmpd="sng" algn="ctr">
                      <a:noFill/>
                      <a:prstDash val="solid"/>
                      <a:round/>
                      <a:headEnd type="none" w="med" len="med"/>
                      <a:tailEnd type="none" w="med" len="med"/>
                    </a:lnT>
                    <a:solidFill>
                      <a:srgbClr val="FFFF00"/>
                    </a:solidFill>
                  </a:tcPr>
                </a:tc>
                <a:tc>
                  <a:txBody>
                    <a:bodyPr/>
                    <a:lstStyle/>
                    <a:p>
                      <a:pPr algn="ctr"/>
                      <a:r>
                        <a:rPr lang="en-US" altLang="zh-CN" sz="1500" b="1" dirty="0">
                          <a:solidFill>
                            <a:srgbClr val="0000CC"/>
                          </a:solidFill>
                          <a:latin typeface="+mj-lt"/>
                        </a:rPr>
                        <a:t>X=0</a:t>
                      </a:r>
                      <a:endParaRPr lang="zh-CN" altLang="en-US" sz="1500" b="1" baseline="30000" dirty="0">
                        <a:solidFill>
                          <a:srgbClr val="0000CC"/>
                        </a:solidFill>
                        <a:latin typeface="+mj-lt"/>
                      </a:endParaRPr>
                    </a:p>
                  </a:txBody>
                  <a:tcPr marL="0" marR="0" marT="0" marB="0">
                    <a:solidFill>
                      <a:srgbClr val="FFFF00"/>
                    </a:solidFill>
                  </a:tcPr>
                </a:tc>
                <a:tc>
                  <a:txBody>
                    <a:bodyPr/>
                    <a:lstStyle/>
                    <a:p>
                      <a:pPr algn="ctr"/>
                      <a:r>
                        <a:rPr lang="en-US" altLang="zh-CN" sz="1500" b="1" dirty="0">
                          <a:solidFill>
                            <a:srgbClr val="0000CC"/>
                          </a:solidFill>
                          <a:latin typeface="+mj-lt"/>
                        </a:rPr>
                        <a:t>X=1</a:t>
                      </a:r>
                      <a:endParaRPr lang="zh-CN" altLang="en-US" sz="1500" b="1" baseline="30000" dirty="0">
                        <a:solidFill>
                          <a:srgbClr val="0000CC"/>
                        </a:solidFill>
                        <a:latin typeface="+mj-lt"/>
                      </a:endParaRPr>
                    </a:p>
                  </a:txBody>
                  <a:tcPr marL="0" marR="0" marT="0" marB="0">
                    <a:solidFill>
                      <a:srgbClr val="FFFF00"/>
                    </a:solidFill>
                  </a:tcPr>
                </a:tc>
              </a:tr>
              <a:tr h="227665">
                <a:tc>
                  <a:txBody>
                    <a:bodyPr/>
                    <a:lstStyle/>
                    <a:p>
                      <a:pPr algn="ctr"/>
                      <a:r>
                        <a:rPr lang="en-US" altLang="zh-CN" sz="1500" b="1" kern="1200" dirty="0">
                          <a:solidFill>
                            <a:schemeClr val="bg2"/>
                          </a:solidFill>
                          <a:effectLst/>
                          <a:latin typeface="+mj-lt"/>
                          <a:ea typeface="黑体" panose="02010609060101010101" pitchFamily="49" charset="-122"/>
                          <a:cs typeface="+mn-cs"/>
                        </a:rPr>
                        <a:t>q</a:t>
                      </a:r>
                      <a:r>
                        <a:rPr kumimoji="0" lang="en-US" altLang="zh-CN" sz="1500" b="1" kern="1200" baseline="-25000" dirty="0">
                          <a:solidFill>
                            <a:schemeClr val="bg2"/>
                          </a:solidFill>
                          <a:effectLst/>
                          <a:latin typeface="+mj-lt"/>
                          <a:ea typeface="黑体" panose="02010609060101010101" pitchFamily="49" charset="-122"/>
                          <a:cs typeface="+mn-cs"/>
                        </a:rPr>
                        <a:t>1</a:t>
                      </a:r>
                      <a:endParaRPr lang="zh-CN" altLang="en-US" sz="15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500" b="1" kern="1200" dirty="0">
                          <a:solidFill>
                            <a:schemeClr val="bg2"/>
                          </a:solidFill>
                          <a:effectLst/>
                          <a:latin typeface="+mj-lt"/>
                          <a:ea typeface="黑体" panose="02010609060101010101" pitchFamily="49" charset="-122"/>
                          <a:cs typeface="+mn-cs"/>
                        </a:rPr>
                        <a:t>q</a:t>
                      </a:r>
                      <a:r>
                        <a:rPr kumimoji="0" lang="en-US" altLang="zh-CN" sz="1500" b="1" kern="1200" baseline="-25000" dirty="0">
                          <a:solidFill>
                            <a:schemeClr val="bg2"/>
                          </a:solidFill>
                          <a:effectLst/>
                          <a:latin typeface="+mj-lt"/>
                          <a:ea typeface="黑体" panose="02010609060101010101" pitchFamily="49" charset="-122"/>
                          <a:cs typeface="+mn-cs"/>
                        </a:rPr>
                        <a:t>2</a:t>
                      </a:r>
                      <a:r>
                        <a:rPr lang="en-US" altLang="zh-CN" sz="1500" b="1" kern="1200" baseline="-25000" dirty="0">
                          <a:solidFill>
                            <a:schemeClr val="bg2"/>
                          </a:solidFill>
                          <a:latin typeface="+mj-lt"/>
                          <a:ea typeface="+mn-ea"/>
                          <a:cs typeface="+mn-cs"/>
                        </a:rPr>
                        <a:t> </a:t>
                      </a:r>
                      <a:r>
                        <a:rPr lang="en-US" altLang="zh-CN" sz="1500" b="1" dirty="0">
                          <a:latin typeface="+mj-lt"/>
                        </a:rPr>
                        <a:t>/ </a:t>
                      </a:r>
                      <a:r>
                        <a:rPr lang="en-US" altLang="zh-CN" sz="1500" b="1" dirty="0">
                          <a:solidFill>
                            <a:srgbClr val="C00000"/>
                          </a:solidFill>
                          <a:latin typeface="+mj-lt"/>
                        </a:rPr>
                        <a:t>1</a:t>
                      </a:r>
                      <a:endParaRPr lang="zh-CN" altLang="en-US" sz="1500" b="1" dirty="0">
                        <a:solidFill>
                          <a:srgbClr val="C00000"/>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500" b="1" kern="1200" dirty="0">
                          <a:solidFill>
                            <a:schemeClr val="bg2"/>
                          </a:solidFill>
                          <a:effectLst/>
                          <a:latin typeface="+mj-lt"/>
                          <a:ea typeface="黑体" panose="02010609060101010101" pitchFamily="49" charset="-122"/>
                          <a:cs typeface="+mn-cs"/>
                        </a:rPr>
                        <a:t>q</a:t>
                      </a:r>
                      <a:r>
                        <a:rPr kumimoji="0" lang="en-US" altLang="zh-CN" sz="1500" b="1" kern="1200" baseline="-25000" dirty="0">
                          <a:solidFill>
                            <a:schemeClr val="bg2"/>
                          </a:solidFill>
                          <a:effectLst/>
                          <a:latin typeface="+mj-lt"/>
                          <a:ea typeface="黑体" panose="02010609060101010101" pitchFamily="49" charset="-122"/>
                          <a:cs typeface="+mn-cs"/>
                        </a:rPr>
                        <a:t>1</a:t>
                      </a:r>
                      <a:r>
                        <a:rPr lang="en-US" altLang="zh-CN" sz="1500" b="1" kern="1200" baseline="-25000" dirty="0">
                          <a:solidFill>
                            <a:schemeClr val="bg2"/>
                          </a:solidFill>
                          <a:latin typeface="+mn-lt"/>
                          <a:ea typeface="+mn-ea"/>
                          <a:cs typeface="+mn-cs"/>
                        </a:rPr>
                        <a:t> </a:t>
                      </a:r>
                      <a:r>
                        <a:rPr lang="en-US" altLang="zh-CN" sz="1500" b="1" dirty="0">
                          <a:latin typeface="+mj-lt"/>
                        </a:rPr>
                        <a:t>/ </a:t>
                      </a:r>
                      <a:r>
                        <a:rPr lang="en-US" altLang="zh-CN" sz="1500" b="1" dirty="0">
                          <a:solidFill>
                            <a:srgbClr val="C00000"/>
                          </a:solidFill>
                          <a:latin typeface="+mj-lt"/>
                        </a:rPr>
                        <a:t>0</a:t>
                      </a:r>
                      <a:endParaRPr lang="zh-CN" altLang="en-US" sz="1500" b="1" kern="1200" dirty="0">
                        <a:solidFill>
                          <a:srgbClr val="C00000"/>
                        </a:solidFill>
                        <a:latin typeface="+mj-lt"/>
                        <a:ea typeface="+mn-ea"/>
                        <a:cs typeface="+mn-cs"/>
                      </a:endParaRPr>
                    </a:p>
                  </a:txBody>
                  <a:tcPr marL="0" marR="0" marT="0" marB="0" anchor="ctr" anchorCtr="1">
                    <a:noFill/>
                  </a:tcPr>
                </a:tc>
              </a:tr>
              <a:tr h="227665">
                <a:tc>
                  <a:txBody>
                    <a:bodyPr/>
                    <a:lstStyle/>
                    <a:p>
                      <a:pPr marL="0" algn="ctr" defTabSz="914400" rtl="0" eaLnBrk="1" latinLnBrk="0" hangingPunct="1"/>
                      <a:r>
                        <a:rPr lang="en-US" altLang="zh-CN" sz="1500" b="1" kern="1200" dirty="0">
                          <a:solidFill>
                            <a:schemeClr val="bg2"/>
                          </a:solidFill>
                          <a:effectLst/>
                          <a:latin typeface="+mj-lt"/>
                          <a:ea typeface="黑体" panose="02010609060101010101" pitchFamily="49" charset="-122"/>
                          <a:cs typeface="+mn-cs"/>
                        </a:rPr>
                        <a:t>q</a:t>
                      </a:r>
                      <a:r>
                        <a:rPr kumimoji="0" lang="en-US" altLang="zh-CN" sz="1500" b="1" kern="1200" baseline="-25000" dirty="0">
                          <a:solidFill>
                            <a:schemeClr val="bg2"/>
                          </a:solidFill>
                          <a:effectLst/>
                          <a:latin typeface="+mj-lt"/>
                          <a:ea typeface="黑体" panose="02010609060101010101" pitchFamily="49" charset="-122"/>
                          <a:cs typeface="+mn-cs"/>
                        </a:rPr>
                        <a:t>2</a:t>
                      </a:r>
                      <a:endParaRPr lang="zh-CN" altLang="en-US" sz="1500" b="1" kern="1200" dirty="0">
                        <a:solidFill>
                          <a:schemeClr val="bg2"/>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500" b="1" kern="1200" dirty="0">
                          <a:solidFill>
                            <a:schemeClr val="bg2"/>
                          </a:solidFill>
                          <a:effectLst/>
                          <a:latin typeface="+mj-lt"/>
                          <a:ea typeface="黑体" panose="02010609060101010101" pitchFamily="49" charset="-122"/>
                          <a:cs typeface="+mn-cs"/>
                        </a:rPr>
                        <a:t>q</a:t>
                      </a:r>
                      <a:r>
                        <a:rPr kumimoji="0" lang="en-US" altLang="zh-CN" sz="1500" b="1" kern="1200" baseline="-25000" dirty="0">
                          <a:solidFill>
                            <a:schemeClr val="bg2"/>
                          </a:solidFill>
                          <a:effectLst/>
                          <a:latin typeface="+mj-lt"/>
                          <a:ea typeface="黑体" panose="02010609060101010101" pitchFamily="49" charset="-122"/>
                          <a:cs typeface="+mn-cs"/>
                        </a:rPr>
                        <a:t>1</a:t>
                      </a:r>
                      <a:r>
                        <a:rPr lang="en-US" altLang="zh-CN" sz="1500" b="1" kern="1200" baseline="-25000" dirty="0">
                          <a:solidFill>
                            <a:schemeClr val="bg2"/>
                          </a:solidFill>
                          <a:latin typeface="+mj-lt"/>
                          <a:ea typeface="+mn-ea"/>
                          <a:cs typeface="+mn-cs"/>
                        </a:rPr>
                        <a:t> </a:t>
                      </a:r>
                      <a:r>
                        <a:rPr lang="en-US" altLang="zh-CN" sz="1500" b="1" dirty="0">
                          <a:latin typeface="+mj-lt"/>
                        </a:rPr>
                        <a:t>/ </a:t>
                      </a:r>
                      <a:r>
                        <a:rPr lang="en-US" altLang="zh-CN" sz="1500" b="1" kern="1200" dirty="0">
                          <a:solidFill>
                            <a:srgbClr val="C00000"/>
                          </a:solidFill>
                          <a:latin typeface="+mj-lt"/>
                          <a:ea typeface="+mn-ea"/>
                          <a:cs typeface="+mn-cs"/>
                        </a:rPr>
                        <a:t>0</a:t>
                      </a:r>
                      <a:endParaRPr lang="zh-CN" altLang="en-US" sz="15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500" b="1" kern="1200" dirty="0">
                          <a:solidFill>
                            <a:schemeClr val="bg2"/>
                          </a:solidFill>
                          <a:effectLst/>
                          <a:latin typeface="+mj-lt"/>
                          <a:ea typeface="黑体" panose="02010609060101010101" pitchFamily="49" charset="-122"/>
                          <a:cs typeface="+mn-cs"/>
                        </a:rPr>
                        <a:t>q</a:t>
                      </a:r>
                      <a:r>
                        <a:rPr kumimoji="0" lang="en-US" altLang="zh-CN" sz="1500" b="1" kern="1200" baseline="-25000" dirty="0">
                          <a:solidFill>
                            <a:schemeClr val="bg2"/>
                          </a:solidFill>
                          <a:effectLst/>
                          <a:latin typeface="+mj-lt"/>
                          <a:ea typeface="黑体" panose="02010609060101010101" pitchFamily="49" charset="-122"/>
                          <a:cs typeface="+mn-cs"/>
                        </a:rPr>
                        <a:t>2</a:t>
                      </a:r>
                      <a:r>
                        <a:rPr lang="en-US" altLang="zh-CN" sz="1500" b="1" kern="1200" baseline="-25000" dirty="0">
                          <a:solidFill>
                            <a:schemeClr val="bg2"/>
                          </a:solidFill>
                          <a:latin typeface="+mj-lt"/>
                          <a:ea typeface="+mn-ea"/>
                          <a:cs typeface="+mn-cs"/>
                        </a:rPr>
                        <a:t> </a:t>
                      </a:r>
                      <a:r>
                        <a:rPr lang="en-US" altLang="zh-CN" sz="1500" b="1" dirty="0">
                          <a:latin typeface="+mj-lt"/>
                        </a:rPr>
                        <a:t>/ </a:t>
                      </a:r>
                      <a:r>
                        <a:rPr lang="en-US" altLang="zh-CN" sz="1500" b="1" kern="1200" dirty="0">
                          <a:solidFill>
                            <a:srgbClr val="C00000"/>
                          </a:solidFill>
                          <a:latin typeface="+mj-lt"/>
                          <a:ea typeface="+mn-ea"/>
                          <a:cs typeface="+mn-cs"/>
                        </a:rPr>
                        <a:t>1</a:t>
                      </a:r>
                      <a:endParaRPr lang="zh-CN" altLang="en-US" sz="1500" b="1" kern="1200" dirty="0">
                        <a:solidFill>
                          <a:srgbClr val="C00000"/>
                        </a:solidFill>
                        <a:latin typeface="+mj-lt"/>
                        <a:ea typeface="+mn-ea"/>
                        <a:cs typeface="+mn-cs"/>
                      </a:endParaRPr>
                    </a:p>
                  </a:txBody>
                  <a:tcPr marL="0" marR="0" marT="0" marB="0" anchor="ctr" anchorCtr="1">
                    <a:noFill/>
                  </a:tcPr>
                </a:tc>
              </a:tr>
            </a:tbl>
          </a:graphicData>
        </a:graphic>
      </p:graphicFrame>
      <p:grpSp>
        <p:nvGrpSpPr>
          <p:cNvPr id="49" name="组合 48"/>
          <p:cNvGrpSpPr/>
          <p:nvPr/>
        </p:nvGrpSpPr>
        <p:grpSpPr>
          <a:xfrm>
            <a:off x="5691188" y="2930525"/>
            <a:ext cx="1863725" cy="798513"/>
            <a:chOff x="5641322" y="2968775"/>
            <a:chExt cx="1863354" cy="797405"/>
          </a:xfrm>
        </p:grpSpPr>
        <p:sp>
          <p:nvSpPr>
            <p:cNvPr id="44" name="右箭头 43"/>
            <p:cNvSpPr/>
            <p:nvPr/>
          </p:nvSpPr>
          <p:spPr bwMode="auto">
            <a:xfrm>
              <a:off x="5641322" y="3585456"/>
              <a:ext cx="287280" cy="180724"/>
            </a:xfrm>
            <a:prstGeom prst="rightArrow">
              <a:avLst/>
            </a:prstGeom>
            <a:solidFill>
              <a:srgbClr val="92D050"/>
            </a:solidFill>
            <a:ln w="12700" cap="flat" cmpd="sng" algn="ctr">
              <a:solidFill>
                <a:schemeClr val="bg1"/>
              </a:solidFill>
              <a:prstDash val="solid"/>
              <a:miter lim="800000"/>
              <a:headEnd type="none" w="med" len="med"/>
              <a:tailEnd type="none" w="med" len="med"/>
            </a:ln>
            <a:effec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55" name="下箭头 54"/>
            <p:cNvSpPr/>
            <p:nvPr/>
          </p:nvSpPr>
          <p:spPr bwMode="auto">
            <a:xfrm>
              <a:off x="7361829" y="2968775"/>
              <a:ext cx="142847" cy="214016"/>
            </a:xfrm>
            <a:prstGeom prst="downArrow">
              <a:avLst/>
            </a:prstGeom>
            <a:solidFill>
              <a:srgbClr val="92D050"/>
            </a:solidFill>
            <a:ln w="12700" cap="flat" cmpd="sng" algn="ctr">
              <a:solidFill>
                <a:schemeClr val="bg1"/>
              </a:solidFill>
              <a:prstDash val="solid"/>
              <a:miter lim="800000"/>
              <a:headEnd type="none" w="med" len="med"/>
              <a:tailEnd type="none" w="med" len="med"/>
            </a:ln>
            <a:effec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grpSp>
      <p:sp>
        <p:nvSpPr>
          <p:cNvPr id="56" name="上弧形箭头 55"/>
          <p:cNvSpPr/>
          <p:nvPr/>
        </p:nvSpPr>
        <p:spPr bwMode="auto">
          <a:xfrm rot="2906408">
            <a:off x="4787106" y="3072606"/>
            <a:ext cx="500063" cy="285750"/>
          </a:xfrm>
          <a:prstGeom prst="curvedDownArrow">
            <a:avLst/>
          </a:prstGeom>
          <a:solidFill>
            <a:schemeClr val="accent1"/>
          </a:solidFill>
          <a:ln w="12700" cap="flat" cmpd="sng" algn="ctr">
            <a:solidFill>
              <a:schemeClr val="bg2"/>
            </a:solidFill>
            <a:prstDash val="solid"/>
            <a:miter lim="800000"/>
            <a:headEnd type="none" w="med" len="med"/>
            <a:tailEnd type="none" w="med" len="med"/>
          </a:ln>
          <a:effec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57" name="右箭头 56"/>
          <p:cNvSpPr/>
          <p:nvPr/>
        </p:nvSpPr>
        <p:spPr bwMode="auto">
          <a:xfrm rot="10800000">
            <a:off x="5799138" y="4429125"/>
            <a:ext cx="428625" cy="179388"/>
          </a:xfrm>
          <a:prstGeom prst="rightArrow">
            <a:avLst/>
          </a:prstGeom>
          <a:solidFill>
            <a:srgbClr val="92D050"/>
          </a:solidFill>
          <a:ln w="12700" cap="flat" cmpd="sng" algn="ctr">
            <a:solidFill>
              <a:schemeClr val="bg1"/>
            </a:solidFill>
            <a:prstDash val="solid"/>
            <a:miter lim="800000"/>
            <a:headEnd type="none" w="med" len="med"/>
            <a:tailEnd type="none" w="med" len="med"/>
          </a:ln>
          <a:effec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2" name="灯片编号占位符 1"/>
          <p:cNvSpPr txBox="1">
            <a:spLocks noGrp="1"/>
          </p:cNvSpPr>
          <p:nvPr>
            <p:ph type="sldNum" sz="quarter" idx="12"/>
          </p:nvPr>
        </p:nvSpPr>
        <p:spPr bwMode="auto"/>
        <p:txBody>
          <a:bodyPr vert="horz" wrap="square" lIns="92075" tIns="46038" rIns="92075" bIns="46038" numCol="1" anchor="ctr"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000" dirty="0"/>
            </a:fld>
            <a:endParaRPr lang="en-US" altLang="zh-CN" sz="10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dissolve">
                                      <p:cBhvr>
                                        <p:cTn id="7" dur="500"/>
                                        <p:tgtEl>
                                          <p:spTgt spid="3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dissolve">
                                      <p:cBhvr>
                                        <p:cTn id="10" dur="500"/>
                                        <p:tgtEl>
                                          <p:spTgt spid="21"/>
                                        </p:tgtEl>
                                      </p:cBhvr>
                                    </p:animEffect>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dissolve">
                                      <p:cBhvr>
                                        <p:cTn id="14" dur="500"/>
                                        <p:tgtEl>
                                          <p:spTgt spid="27"/>
                                        </p:tgtEl>
                                      </p:cBhvr>
                                    </p:animEffect>
                                  </p:childTnLst>
                                </p:cTn>
                              </p:par>
                            </p:childTnLst>
                          </p:cTn>
                        </p:par>
                        <p:par>
                          <p:cTn id="15" fill="hold">
                            <p:stCondLst>
                              <p:cond delay="1000"/>
                            </p:stCondLst>
                            <p:childTnLst>
                              <p:par>
                                <p:cTn id="16" presetID="9" presetClass="entr" presetSubtype="0" fill="hold" nodeType="after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dissolve">
                                      <p:cBhvr>
                                        <p:cTn id="18" dur="500"/>
                                        <p:tgtEl>
                                          <p:spTgt spid="35"/>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dissolve">
                                      <p:cBhvr>
                                        <p:cTn id="23" dur="500"/>
                                        <p:tgtEl>
                                          <p:spTgt spid="45"/>
                                        </p:tgtEl>
                                      </p:cBhvr>
                                    </p:animEffect>
                                  </p:childTnLst>
                                </p:cTn>
                              </p:par>
                            </p:childTnLst>
                          </p:cTn>
                        </p:par>
                        <p:par>
                          <p:cTn id="24" fill="hold">
                            <p:stCondLst>
                              <p:cond delay="500"/>
                            </p:stCondLst>
                            <p:childTnLst>
                              <p:par>
                                <p:cTn id="25" presetID="9" presetClass="entr" presetSubtype="0" fill="hold" nodeType="after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dissolve">
                                      <p:cBhvr>
                                        <p:cTn id="27" dur="500"/>
                                        <p:tgtEl>
                                          <p:spTgt spid="46"/>
                                        </p:tgtEl>
                                      </p:cBhvr>
                                    </p:animEffect>
                                  </p:childTnLst>
                                </p:cTn>
                              </p:par>
                            </p:childTnLst>
                          </p:cTn>
                        </p:par>
                        <p:par>
                          <p:cTn id="28" fill="hold">
                            <p:stCondLst>
                              <p:cond delay="1000"/>
                            </p:stCondLst>
                            <p:childTnLst>
                              <p:par>
                                <p:cTn id="29" presetID="9" presetClass="entr" presetSubtype="0" fill="hold" nodeType="after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dissolve">
                                      <p:cBhvr>
                                        <p:cTn id="31" dur="500"/>
                                        <p:tgtEl>
                                          <p:spTgt spid="36"/>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dissolve">
                                      <p:cBhvr>
                                        <p:cTn id="36" dur="500"/>
                                        <p:tgtEl>
                                          <p:spTgt spid="47"/>
                                        </p:tgtEl>
                                      </p:cBhvr>
                                    </p:animEffect>
                                  </p:childTnLst>
                                </p:cTn>
                              </p:par>
                            </p:childTnLst>
                          </p:cTn>
                        </p:par>
                        <p:par>
                          <p:cTn id="37" fill="hold">
                            <p:stCondLst>
                              <p:cond delay="500"/>
                            </p:stCondLst>
                            <p:childTnLst>
                              <p:par>
                                <p:cTn id="38" presetID="9" presetClass="entr" presetSubtype="0" fill="hold" nodeType="after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dissolve">
                                      <p:cBhvr>
                                        <p:cTn id="40" dur="500"/>
                                        <p:tgtEl>
                                          <p:spTgt spid="48"/>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34"/>
                                        </p:tgtEl>
                                        <p:attrNameLst>
                                          <p:attrName>style.visibility</p:attrName>
                                        </p:attrNameLst>
                                      </p:cBhvr>
                                      <p:to>
                                        <p:strVal val="visible"/>
                                      </p:to>
                                    </p:set>
                                    <p:animEffect transition="in" filter="dissolve">
                                      <p:cBhvr>
                                        <p:cTn id="45" dur="500"/>
                                        <p:tgtEl>
                                          <p:spTgt spid="3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39"/>
                                        </p:tgtEl>
                                        <p:attrNameLst>
                                          <p:attrName>style.visibility</p:attrName>
                                        </p:attrNameLst>
                                      </p:cBhvr>
                                      <p:to>
                                        <p:strVal val="visible"/>
                                      </p:to>
                                    </p:set>
                                    <p:animEffect transition="in" filter="wipe(up)">
                                      <p:cBhvr>
                                        <p:cTn id="50" dur="500"/>
                                        <p:tgtEl>
                                          <p:spTgt spid="39"/>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6" fill="hold" grpId="0" nodeType="click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barn(inHorizontal)">
                                      <p:cBhvr>
                                        <p:cTn id="55" dur="500"/>
                                        <p:tgtEl>
                                          <p:spTgt spid="40"/>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42"/>
                                        </p:tgtEl>
                                        <p:attrNameLst>
                                          <p:attrName>style.visibility</p:attrName>
                                        </p:attrNameLst>
                                      </p:cBhvr>
                                      <p:to>
                                        <p:strVal val="visible"/>
                                      </p:to>
                                    </p:set>
                                    <p:animEffect transition="in" filter="dissolve">
                                      <p:cBhvr>
                                        <p:cTn id="60" dur="500"/>
                                        <p:tgtEl>
                                          <p:spTgt spid="42"/>
                                        </p:tgtEl>
                                      </p:cBhvr>
                                    </p:animEffect>
                                  </p:childTnLst>
                                </p:cTn>
                              </p:par>
                            </p:childTnLst>
                          </p:cTn>
                        </p:par>
                      </p:childTnLst>
                    </p:cTn>
                  </p:par>
                  <p:par>
                    <p:cTn id="61" fill="hold">
                      <p:stCondLst>
                        <p:cond delay="indefinite"/>
                      </p:stCondLst>
                      <p:childTnLst>
                        <p:par>
                          <p:cTn id="62" fill="hold">
                            <p:stCondLst>
                              <p:cond delay="0"/>
                            </p:stCondLst>
                            <p:childTnLst>
                              <p:par>
                                <p:cTn id="63" presetID="18" presetClass="entr" presetSubtype="12" fill="hold" grpId="0" nodeType="clickEffect">
                                  <p:stCondLst>
                                    <p:cond delay="0"/>
                                  </p:stCondLst>
                                  <p:childTnLst>
                                    <p:set>
                                      <p:cBhvr>
                                        <p:cTn id="64" dur="1" fill="hold">
                                          <p:stCondLst>
                                            <p:cond delay="0"/>
                                          </p:stCondLst>
                                        </p:cTn>
                                        <p:tgtEl>
                                          <p:spTgt spid="41"/>
                                        </p:tgtEl>
                                        <p:attrNameLst>
                                          <p:attrName>style.visibility</p:attrName>
                                        </p:attrNameLst>
                                      </p:cBhvr>
                                      <p:to>
                                        <p:strVal val="visible"/>
                                      </p:to>
                                    </p:set>
                                    <p:animEffect transition="in" filter="strips(downLeft)">
                                      <p:cBhvr>
                                        <p:cTn id="65" dur="500"/>
                                        <p:tgtEl>
                                          <p:spTgt spid="41"/>
                                        </p:tgtEl>
                                      </p:cBhvr>
                                    </p:animEffect>
                                  </p:childTnLst>
                                </p:cTn>
                              </p:par>
                            </p:childTnLst>
                          </p:cTn>
                        </p:par>
                        <p:par>
                          <p:cTn id="66" fill="hold">
                            <p:stCondLst>
                              <p:cond delay="500"/>
                            </p:stCondLst>
                            <p:childTnLst>
                              <p:par>
                                <p:cTn id="67" presetID="9" presetClass="entr" presetSubtype="0" fill="hold" grpId="0" nodeType="afterEffect">
                                  <p:stCondLst>
                                    <p:cond delay="0"/>
                                  </p:stCondLst>
                                  <p:childTnLst>
                                    <p:set>
                                      <p:cBhvr>
                                        <p:cTn id="68" dur="1" fill="hold">
                                          <p:stCondLst>
                                            <p:cond delay="0"/>
                                          </p:stCondLst>
                                        </p:cTn>
                                        <p:tgtEl>
                                          <p:spTgt spid="56"/>
                                        </p:tgtEl>
                                        <p:attrNameLst>
                                          <p:attrName>style.visibility</p:attrName>
                                        </p:attrNameLst>
                                      </p:cBhvr>
                                      <p:to>
                                        <p:strVal val="visible"/>
                                      </p:to>
                                    </p:set>
                                    <p:animEffect transition="in" filter="dissolve">
                                      <p:cBhvr>
                                        <p:cTn id="69" dur="500"/>
                                        <p:tgtEl>
                                          <p:spTgt spid="56"/>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nodeType="clickEffect">
                                  <p:stCondLst>
                                    <p:cond delay="0"/>
                                  </p:stCondLst>
                                  <p:childTnLst>
                                    <p:set>
                                      <p:cBhvr>
                                        <p:cTn id="73" dur="1" fill="hold">
                                          <p:stCondLst>
                                            <p:cond delay="0"/>
                                          </p:stCondLst>
                                        </p:cTn>
                                        <p:tgtEl>
                                          <p:spTgt spid="49"/>
                                        </p:tgtEl>
                                        <p:attrNameLst>
                                          <p:attrName>style.visibility</p:attrName>
                                        </p:attrNameLst>
                                      </p:cBhvr>
                                      <p:to>
                                        <p:strVal val="visible"/>
                                      </p:to>
                                    </p:set>
                                    <p:animEffect transition="in" filter="dissolve">
                                      <p:cBhvr>
                                        <p:cTn id="74" dur="500"/>
                                        <p:tgtEl>
                                          <p:spTgt spid="49"/>
                                        </p:tgtEl>
                                      </p:cBhvr>
                                    </p:animEffect>
                                  </p:childTnLst>
                                </p:cTn>
                              </p:par>
                            </p:childTnLst>
                          </p:cTn>
                        </p:par>
                        <p:par>
                          <p:cTn id="75" fill="hold">
                            <p:stCondLst>
                              <p:cond delay="500"/>
                            </p:stCondLst>
                            <p:childTnLst>
                              <p:par>
                                <p:cTn id="76" presetID="9" presetClass="entr" presetSubtype="0" fill="hold" nodeType="afterEffect">
                                  <p:stCondLst>
                                    <p:cond delay="0"/>
                                  </p:stCondLst>
                                  <p:childTnLst>
                                    <p:set>
                                      <p:cBhvr>
                                        <p:cTn id="77" dur="1" fill="hold">
                                          <p:stCondLst>
                                            <p:cond delay="0"/>
                                          </p:stCondLst>
                                        </p:cTn>
                                        <p:tgtEl>
                                          <p:spTgt spid="43"/>
                                        </p:tgtEl>
                                        <p:attrNameLst>
                                          <p:attrName>style.visibility</p:attrName>
                                        </p:attrNameLst>
                                      </p:cBhvr>
                                      <p:to>
                                        <p:strVal val="visible"/>
                                      </p:to>
                                    </p:set>
                                    <p:animEffect transition="in" filter="dissolve">
                                      <p:cBhvr>
                                        <p:cTn id="78" dur="500"/>
                                        <p:tgtEl>
                                          <p:spTgt spid="43"/>
                                        </p:tgtEl>
                                      </p:cBhvr>
                                    </p:animEffect>
                                  </p:childTnLst>
                                </p:cTn>
                              </p:par>
                            </p:childTnLst>
                          </p:cTn>
                        </p:par>
                      </p:childTnLst>
                    </p:cTn>
                  </p:par>
                  <p:par>
                    <p:cTn id="79" fill="hold">
                      <p:stCondLst>
                        <p:cond delay="indefinite"/>
                      </p:stCondLst>
                      <p:childTnLst>
                        <p:par>
                          <p:cTn id="80" fill="hold">
                            <p:stCondLst>
                              <p:cond delay="0"/>
                            </p:stCondLst>
                            <p:childTnLst>
                              <p:par>
                                <p:cTn id="81" presetID="9" presetClass="entr" presetSubtype="0" fill="hold" grpId="0" nodeType="clickEffect">
                                  <p:stCondLst>
                                    <p:cond delay="0"/>
                                  </p:stCondLst>
                                  <p:childTnLst>
                                    <p:set>
                                      <p:cBhvr>
                                        <p:cTn id="82" dur="1" fill="hold">
                                          <p:stCondLst>
                                            <p:cond delay="0"/>
                                          </p:stCondLst>
                                        </p:cTn>
                                        <p:tgtEl>
                                          <p:spTgt spid="50"/>
                                        </p:tgtEl>
                                        <p:attrNameLst>
                                          <p:attrName>style.visibility</p:attrName>
                                        </p:attrNameLst>
                                      </p:cBhvr>
                                      <p:to>
                                        <p:strVal val="visible"/>
                                      </p:to>
                                    </p:set>
                                    <p:animEffect transition="in" filter="dissolve">
                                      <p:cBhvr>
                                        <p:cTn id="83" dur="500"/>
                                        <p:tgtEl>
                                          <p:spTgt spid="50"/>
                                        </p:tgtEl>
                                      </p:cBhvr>
                                    </p:animEffect>
                                  </p:childTnLst>
                                </p:cTn>
                              </p:par>
                            </p:childTnLst>
                          </p:cTn>
                        </p:par>
                        <p:par>
                          <p:cTn id="84" fill="hold">
                            <p:stCondLst>
                              <p:cond delay="500"/>
                            </p:stCondLst>
                            <p:childTnLst>
                              <p:par>
                                <p:cTn id="85" presetID="9" presetClass="entr" presetSubtype="0" fill="hold" grpId="0" nodeType="afterEffect">
                                  <p:stCondLst>
                                    <p:cond delay="0"/>
                                  </p:stCondLst>
                                  <p:childTnLst>
                                    <p:set>
                                      <p:cBhvr>
                                        <p:cTn id="86" dur="1" fill="hold">
                                          <p:stCondLst>
                                            <p:cond delay="0"/>
                                          </p:stCondLst>
                                        </p:cTn>
                                        <p:tgtEl>
                                          <p:spTgt spid="51"/>
                                        </p:tgtEl>
                                        <p:attrNameLst>
                                          <p:attrName>style.visibility</p:attrName>
                                        </p:attrNameLst>
                                      </p:cBhvr>
                                      <p:to>
                                        <p:strVal val="visible"/>
                                      </p:to>
                                    </p:set>
                                    <p:animEffect transition="in" filter="dissolve">
                                      <p:cBhvr>
                                        <p:cTn id="87" dur="500"/>
                                        <p:tgtEl>
                                          <p:spTgt spid="51"/>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52"/>
                                        </p:tgtEl>
                                        <p:attrNameLst>
                                          <p:attrName>style.visibility</p:attrName>
                                        </p:attrNameLst>
                                      </p:cBhvr>
                                      <p:to>
                                        <p:strVal val="visible"/>
                                      </p:to>
                                    </p:set>
                                    <p:animEffect transition="in" filter="dissolve">
                                      <p:cBhvr>
                                        <p:cTn id="92" dur="500"/>
                                        <p:tgtEl>
                                          <p:spTgt spid="52"/>
                                        </p:tgtEl>
                                      </p:cBhvr>
                                    </p:animEffect>
                                  </p:childTnLst>
                                </p:cTn>
                              </p:par>
                            </p:childTnLst>
                          </p:cTn>
                        </p:par>
                        <p:par>
                          <p:cTn id="93" fill="hold">
                            <p:stCondLst>
                              <p:cond delay="500"/>
                            </p:stCondLst>
                            <p:childTnLst>
                              <p:par>
                                <p:cTn id="94" presetID="9" presetClass="entr" presetSubtype="0" fill="hold" grpId="0" nodeType="afterEffect">
                                  <p:stCondLst>
                                    <p:cond delay="0"/>
                                  </p:stCondLst>
                                  <p:childTnLst>
                                    <p:set>
                                      <p:cBhvr>
                                        <p:cTn id="95" dur="1" fill="hold">
                                          <p:stCondLst>
                                            <p:cond delay="0"/>
                                          </p:stCondLst>
                                        </p:cTn>
                                        <p:tgtEl>
                                          <p:spTgt spid="53"/>
                                        </p:tgtEl>
                                        <p:attrNameLst>
                                          <p:attrName>style.visibility</p:attrName>
                                        </p:attrNameLst>
                                      </p:cBhvr>
                                      <p:to>
                                        <p:strVal val="visible"/>
                                      </p:to>
                                    </p:set>
                                    <p:animEffect transition="in" filter="dissolve">
                                      <p:cBhvr>
                                        <p:cTn id="96" dur="500"/>
                                        <p:tgtEl>
                                          <p:spTgt spid="53"/>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57"/>
                                        </p:tgtEl>
                                        <p:attrNameLst>
                                          <p:attrName>style.visibility</p:attrName>
                                        </p:attrNameLst>
                                      </p:cBhvr>
                                      <p:to>
                                        <p:strVal val="visible"/>
                                      </p:to>
                                    </p:set>
                                    <p:animEffect transition="in" filter="dissolve">
                                      <p:cBhvr>
                                        <p:cTn id="101" dur="500"/>
                                        <p:tgtEl>
                                          <p:spTgt spid="57"/>
                                        </p:tgtEl>
                                      </p:cBhvr>
                                    </p:animEffect>
                                  </p:childTnLst>
                                </p:cTn>
                              </p:par>
                            </p:childTnLst>
                          </p:cTn>
                        </p:par>
                        <p:par>
                          <p:cTn id="102" fill="hold">
                            <p:stCondLst>
                              <p:cond delay="500"/>
                            </p:stCondLst>
                            <p:childTnLst>
                              <p:par>
                                <p:cTn id="103" presetID="9" presetClass="entr" presetSubtype="0" fill="hold" nodeType="afterEffect">
                                  <p:stCondLst>
                                    <p:cond delay="0"/>
                                  </p:stCondLst>
                                  <p:childTnLst>
                                    <p:set>
                                      <p:cBhvr>
                                        <p:cTn id="104" dur="1" fill="hold">
                                          <p:stCondLst>
                                            <p:cond delay="0"/>
                                          </p:stCondLst>
                                        </p:cTn>
                                        <p:tgtEl>
                                          <p:spTgt spid="54"/>
                                        </p:tgtEl>
                                        <p:attrNameLst>
                                          <p:attrName>style.visibility</p:attrName>
                                        </p:attrNameLst>
                                      </p:cBhvr>
                                      <p:to>
                                        <p:strVal val="visible"/>
                                      </p:to>
                                    </p:set>
                                    <p:animEffect transition="in" filter="dissolve">
                                      <p:cBhvr>
                                        <p:cTn id="105"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2" grpId="0" animBg="1"/>
      <p:bldP spid="51" grpId="0" animBg="1"/>
      <p:bldP spid="50" grpId="0" animBg="1"/>
      <p:bldP spid="21" grpId="0"/>
      <p:bldP spid="27" grpId="0"/>
      <p:bldP spid="33" grpId="0" animBg="1"/>
      <p:bldP spid="34" grpId="0"/>
      <p:bldP spid="39" grpId="0"/>
      <p:bldP spid="40" grpId="0"/>
      <p:bldP spid="41" grpId="0" animBg="1"/>
      <p:bldP spid="42" grpId="0"/>
      <p:bldP spid="56" grpId="0" animBg="1"/>
      <p:bldP spid="5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标题 1"/>
          <p:cNvSpPr>
            <a:spLocks noGrp="1" noChangeArrowheads="1"/>
          </p:cNvSpPr>
          <p:nvPr>
            <p:ph type="title"/>
          </p:nvPr>
        </p:nvSpPr>
        <p:spPr>
          <a:xfrm>
            <a:off x="685800" y="33338"/>
            <a:ext cx="7772400" cy="688975"/>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kumimoji="0" lang="zh-CN" altLang="en-US" sz="3600" b="1" i="0" u="none" strike="noStrike" kern="0" cap="none" spc="0" normalizeH="0" baseline="0" noProof="0" dirty="0">
                <a:ln>
                  <a:noFill/>
                </a:ln>
                <a:solidFill>
                  <a:schemeClr val="bg2"/>
                </a:solidFill>
                <a:effectLst/>
                <a:uLnTx/>
                <a:uFillTx/>
                <a:latin typeface="+mj-lt"/>
                <a:ea typeface="黑体" panose="02010609060101010101" pitchFamily="49" charset="-122"/>
                <a:cs typeface="+mj-cs"/>
              </a:rPr>
              <a:t>同步时序逻辑设计</a:t>
            </a:r>
            <a:endParaRPr kumimoji="0" lang="en-US" altLang="zh-CN" sz="3600" b="1" i="0" u="none" strike="noStrike" kern="0" cap="none" spc="0" normalizeH="0" baseline="0" noProof="0" dirty="0">
              <a:ln>
                <a:noFill/>
              </a:ln>
              <a:solidFill>
                <a:schemeClr val="bg2"/>
              </a:solidFill>
              <a:effectLst/>
              <a:uLnTx/>
              <a:uFillTx/>
              <a:latin typeface="黑体" panose="02010609060101010101" pitchFamily="49" charset="-122"/>
              <a:ea typeface="黑体" panose="02010609060101010101" pitchFamily="49" charset="-122"/>
              <a:cs typeface="+mj-cs"/>
            </a:endParaRPr>
          </a:p>
        </p:txBody>
      </p:sp>
      <p:sp>
        <p:nvSpPr>
          <p:cNvPr id="7172" name="灯片编号占位符 4"/>
          <p:cNvSpPr txBox="1">
            <a:spLocks noGrp="1" noChangeArrowheads="1"/>
          </p:cNvSpPr>
          <p:nvPr>
            <p:ph type="sldNum" sz="quarter" idx="4"/>
          </p:nvPr>
        </p:nvSpPr>
        <p:spPr bwMode="auto"/>
        <p:txBody>
          <a:bodyPr wrap="square" lIns="92075" tIns="46038" rIns="92075" bIns="46038" numCol="1" anchor="ctr" anchorCtr="0" compatLnSpc="1"/>
          <a:p>
            <a:pPr marL="0" indent="0" algn="r" defTabSz="685800" eaLnBrk="1" hangingPunct="1">
              <a:spcBef>
                <a:spcPct val="0"/>
              </a:spcBef>
              <a:buClrTx/>
              <a:buSzTx/>
              <a:buNone/>
            </a:pPr>
            <a:fld id="{9A0DB2DC-4C9A-4742-B13C-FB6460FD3503}" type="slidenum">
              <a:rPr lang="en-US" altLang="zh-CN" sz="1000" dirty="0">
                <a:solidFill>
                  <a:srgbClr val="000000"/>
                </a:solidFill>
              </a:rPr>
            </a:fld>
            <a:endParaRPr lang="en-US" altLang="zh-CN" sz="1000" dirty="0">
              <a:solidFill>
                <a:srgbClr val="000000"/>
              </a:solidFill>
            </a:endParaRPr>
          </a:p>
        </p:txBody>
      </p:sp>
      <p:sp>
        <p:nvSpPr>
          <p:cNvPr id="6" name="Text Box 4"/>
          <p:cNvSpPr txBox="1">
            <a:spLocks noChangeArrowheads="1"/>
          </p:cNvSpPr>
          <p:nvPr/>
        </p:nvSpPr>
        <p:spPr bwMode="auto">
          <a:xfrm>
            <a:off x="2051050" y="1089025"/>
            <a:ext cx="5689600" cy="2824163"/>
          </a:xfrm>
          <a:prstGeom prst="rect">
            <a:avLst/>
          </a:prstGeom>
          <a:noFill/>
          <a:ln>
            <a:noFill/>
          </a:ln>
        </p:spPr>
        <p:txBody>
          <a:bodyPr>
            <a:spAutoFit/>
          </a:bodyPr>
          <a:lstStyle>
            <a:lvl1pPr marL="257175" indent="-257175" algn="l" rtl="0" eaLnBrk="0" fontAlgn="base" hangingPunct="0">
              <a:spcBef>
                <a:spcPct val="20000"/>
              </a:spcBef>
              <a:spcAft>
                <a:spcPct val="0"/>
              </a:spcAft>
              <a:buClr>
                <a:schemeClr val="accent2"/>
              </a:buClr>
              <a:buSzPct val="80000"/>
              <a:buFont typeface="Wingdings" panose="05000000000000000000" pitchFamily="2" charset="2"/>
              <a:buChar char="l"/>
              <a:defRPr sz="2400">
                <a:solidFill>
                  <a:schemeClr val="bg2"/>
                </a:solidFill>
                <a:latin typeface="+mn-lt"/>
                <a:ea typeface="+mn-ea"/>
                <a:cs typeface="+mn-cs"/>
              </a:defRPr>
            </a:lvl1pPr>
            <a:lvl2pPr marL="557530" indent="-214630" algn="l" rtl="0" eaLnBrk="0" fontAlgn="base" hangingPunct="0">
              <a:spcBef>
                <a:spcPct val="20000"/>
              </a:spcBef>
              <a:spcAft>
                <a:spcPct val="0"/>
              </a:spcAft>
              <a:buClr>
                <a:schemeClr val="tx1"/>
              </a:buClr>
              <a:buSzPct val="90000"/>
              <a:buChar char="–"/>
              <a:defRPr sz="2100">
                <a:solidFill>
                  <a:schemeClr val="bg2"/>
                </a:solidFill>
                <a:latin typeface="+mn-lt"/>
                <a:ea typeface="+mn-ea"/>
              </a:defRPr>
            </a:lvl2pPr>
            <a:lvl3pPr marL="857250" indent="-171450" algn="l" rtl="0" eaLnBrk="0" fontAlgn="base" hangingPunct="0">
              <a:spcBef>
                <a:spcPct val="20000"/>
              </a:spcBef>
              <a:spcAft>
                <a:spcPct val="0"/>
              </a:spcAft>
              <a:buClr>
                <a:schemeClr val="accent1"/>
              </a:buClr>
              <a:buSzPct val="60000"/>
              <a:buFont typeface="Wingdings" panose="05000000000000000000" pitchFamily="2" charset="2"/>
              <a:buChar char="l"/>
              <a:defRPr sz="1800">
                <a:solidFill>
                  <a:schemeClr val="bg2"/>
                </a:solidFill>
                <a:latin typeface="+mn-lt"/>
                <a:ea typeface="+mn-ea"/>
              </a:defRPr>
            </a:lvl3pPr>
            <a:lvl4pPr marL="1200150" indent="-171450" algn="l" rtl="0" eaLnBrk="0" fontAlgn="base" hangingPunct="0">
              <a:spcBef>
                <a:spcPct val="20000"/>
              </a:spcBef>
              <a:spcAft>
                <a:spcPct val="0"/>
              </a:spcAft>
              <a:buClr>
                <a:schemeClr val="tx1"/>
              </a:buClr>
              <a:buChar char="–"/>
              <a:defRPr sz="1500">
                <a:solidFill>
                  <a:schemeClr val="bg2"/>
                </a:solidFill>
                <a:latin typeface="+mn-lt"/>
                <a:ea typeface="+mn-ea"/>
              </a:defRPr>
            </a:lvl4pPr>
            <a:lvl5pPr marL="1543050" indent="-171450" algn="l" rtl="0" eaLnBrk="0" fontAlgn="base" hangingPunct="0">
              <a:spcBef>
                <a:spcPct val="20000"/>
              </a:spcBef>
              <a:spcAft>
                <a:spcPct val="0"/>
              </a:spcAft>
              <a:buClr>
                <a:schemeClr val="accent1"/>
              </a:buClr>
              <a:buChar char="•"/>
              <a:defRPr sz="1500">
                <a:solidFill>
                  <a:schemeClr val="bg2"/>
                </a:solidFill>
                <a:latin typeface="+mn-lt"/>
                <a:ea typeface="+mn-ea"/>
              </a:defRPr>
            </a:lvl5pPr>
            <a:lvl6pPr marL="1885950" indent="-171450" algn="l" rtl="0" eaLnBrk="1" fontAlgn="base" hangingPunct="1">
              <a:spcBef>
                <a:spcPct val="20000"/>
              </a:spcBef>
              <a:spcAft>
                <a:spcPct val="0"/>
              </a:spcAft>
              <a:buClr>
                <a:schemeClr val="accent1"/>
              </a:buClr>
              <a:buChar char="•"/>
              <a:defRPr kumimoji="1" sz="1500">
                <a:solidFill>
                  <a:schemeClr val="tx1"/>
                </a:solidFill>
                <a:latin typeface="+mn-lt"/>
                <a:ea typeface="+mn-ea"/>
              </a:defRPr>
            </a:lvl6pPr>
            <a:lvl7pPr marL="2228850" indent="-171450" algn="l" rtl="0" eaLnBrk="1" fontAlgn="base" hangingPunct="1">
              <a:spcBef>
                <a:spcPct val="20000"/>
              </a:spcBef>
              <a:spcAft>
                <a:spcPct val="0"/>
              </a:spcAft>
              <a:buClr>
                <a:schemeClr val="accent1"/>
              </a:buClr>
              <a:buChar char="•"/>
              <a:defRPr kumimoji="1" sz="1500">
                <a:solidFill>
                  <a:schemeClr val="tx1"/>
                </a:solidFill>
                <a:latin typeface="+mn-lt"/>
                <a:ea typeface="+mn-ea"/>
              </a:defRPr>
            </a:lvl7pPr>
            <a:lvl8pPr marL="2571750" indent="-171450" algn="l" rtl="0" eaLnBrk="1" fontAlgn="base" hangingPunct="1">
              <a:spcBef>
                <a:spcPct val="20000"/>
              </a:spcBef>
              <a:spcAft>
                <a:spcPct val="0"/>
              </a:spcAft>
              <a:buClr>
                <a:schemeClr val="accent1"/>
              </a:buClr>
              <a:buChar char="•"/>
              <a:defRPr kumimoji="1" sz="1500">
                <a:solidFill>
                  <a:schemeClr val="tx1"/>
                </a:solidFill>
                <a:latin typeface="+mn-lt"/>
                <a:ea typeface="+mn-ea"/>
              </a:defRPr>
            </a:lvl8pPr>
            <a:lvl9pPr marL="2914650" indent="-171450" algn="l" rtl="0" eaLnBrk="1" fontAlgn="base" hangingPunct="1">
              <a:spcBef>
                <a:spcPct val="20000"/>
              </a:spcBef>
              <a:spcAft>
                <a:spcPct val="0"/>
              </a:spcAft>
              <a:buClr>
                <a:schemeClr val="accent1"/>
              </a:buClr>
              <a:buChar char="•"/>
              <a:defRPr kumimoji="1" sz="1500">
                <a:solidFill>
                  <a:schemeClr val="tx1"/>
                </a:solidFill>
                <a:latin typeface="+mn-lt"/>
                <a:ea typeface="+mn-ea"/>
              </a:defRPr>
            </a:lvl9pPr>
          </a:lstStyle>
          <a:p>
            <a:pPr marL="257175" marR="0" lvl="0" indent="-257175" algn="l" defTabSz="914400" rtl="0" eaLnBrk="1" fontAlgn="base" latinLnBrk="0" hangingPunct="1">
              <a:lnSpc>
                <a:spcPct val="150000"/>
              </a:lnSpc>
              <a:spcBef>
                <a:spcPts val="600"/>
              </a:spcBef>
              <a:spcAft>
                <a:spcPct val="0"/>
              </a:spcAft>
              <a:buClr>
                <a:srgbClr val="FF6600"/>
              </a:buClr>
              <a:buSzPct val="65000"/>
              <a:buFont typeface="Wingdings" panose="05000000000000000000" pitchFamily="2" charset="2"/>
              <a:buChar char="n"/>
              <a:defRPr/>
            </a:pPr>
            <a:r>
              <a:rPr kumimoji="0" lang="zh-CN" altLang="en-US" sz="2800" b="1" i="0" u="none" strike="noStrike" kern="0" cap="none" spc="0" normalizeH="0" baseline="0" noProof="0" dirty="0">
                <a:ln>
                  <a:noFill/>
                </a:ln>
                <a:solidFill>
                  <a:schemeClr val="bg2"/>
                </a:solidFill>
                <a:effectLst/>
                <a:uLnTx/>
                <a:uFillTx/>
                <a:latin typeface="黑体" panose="02010609060101010101" pitchFamily="49" charset="-122"/>
                <a:ea typeface="黑体" panose="02010609060101010101" pitchFamily="49" charset="-122"/>
                <a:cs typeface="+mn-cs"/>
              </a:rPr>
              <a:t> 状态机基础</a:t>
            </a:r>
            <a:r>
              <a:rPr kumimoji="1" lang="en-US" altLang="zh-CN" sz="2800" b="1" i="0" u="none" strike="noStrike" kern="1200" cap="none" spc="0" normalizeH="0" baseline="0" noProof="0" dirty="0">
                <a:ln>
                  <a:noFill/>
                </a:ln>
                <a:solidFill>
                  <a:schemeClr val="bg2"/>
                </a:solidFill>
                <a:effectLst/>
                <a:uLnTx/>
                <a:uFillTx/>
                <a:latin typeface="黑体" panose="02010609060101010101" pitchFamily="49" charset="-122"/>
                <a:ea typeface="黑体" panose="02010609060101010101" pitchFamily="49" charset="-122"/>
                <a:cs typeface="+mn-cs"/>
              </a:rPr>
              <a:t> </a:t>
            </a:r>
            <a:endParaRPr kumimoji="1" lang="en-US" altLang="zh-CN" sz="2000" b="1" i="0" u="none" strike="noStrike" kern="1200" cap="none" spc="0" normalizeH="0" baseline="0" noProof="0" dirty="0">
              <a:ln>
                <a:noFill/>
              </a:ln>
              <a:solidFill>
                <a:schemeClr val="bg2"/>
              </a:solidFill>
              <a:effectLst/>
              <a:uLnTx/>
              <a:uFillTx/>
              <a:latin typeface="黑体" panose="02010609060101010101" pitchFamily="49" charset="-122"/>
              <a:ea typeface="黑体" panose="02010609060101010101" pitchFamily="49" charset="-122"/>
              <a:cs typeface="+mn-cs"/>
            </a:endParaRPr>
          </a:p>
          <a:p>
            <a:pPr marL="257175" marR="0" lvl="0" indent="-257175" algn="l" defTabSz="914400" rtl="0" eaLnBrk="1" fontAlgn="base" latinLnBrk="0" hangingPunct="1">
              <a:lnSpc>
                <a:spcPct val="150000"/>
              </a:lnSpc>
              <a:spcBef>
                <a:spcPts val="600"/>
              </a:spcBef>
              <a:spcAft>
                <a:spcPct val="0"/>
              </a:spcAft>
              <a:buClr>
                <a:srgbClr val="FF6600"/>
              </a:buClr>
              <a:buSzPct val="65000"/>
              <a:buFont typeface="Wingdings" panose="05000000000000000000" pitchFamily="2" charset="2"/>
              <a:buChar char="n"/>
              <a:defRPr/>
            </a:pPr>
            <a:r>
              <a:rPr kumimoji="0" lang="en-US" altLang="zh-CN" sz="2800" b="1" i="0" u="none" strike="noStrike" kern="0" cap="none" spc="0" normalizeH="0" baseline="0" noProof="0" dirty="0">
                <a:ln>
                  <a:noFill/>
                </a:ln>
                <a:solidFill>
                  <a:schemeClr val="bg2"/>
                </a:solidFill>
                <a:effectLst/>
                <a:uLnTx/>
                <a:uFillTx/>
                <a:latin typeface="Arial" panose="020B0604020202020204" pitchFamily="34" charset="0"/>
                <a:ea typeface="+mn-ea"/>
                <a:cs typeface="+mn-cs"/>
              </a:rPr>
              <a:t> </a:t>
            </a:r>
            <a:r>
              <a:rPr kumimoji="0" lang="zh-CN" altLang="en-US" sz="2800" b="1" i="0" u="none" strike="noStrike" kern="0" cap="none" spc="0" normalizeH="0" baseline="0" noProof="0" dirty="0">
                <a:ln>
                  <a:noFill/>
                </a:ln>
                <a:solidFill>
                  <a:schemeClr val="bg2"/>
                </a:solidFill>
                <a:effectLst/>
                <a:uLnTx/>
                <a:uFillTx/>
                <a:latin typeface="黑体" panose="02010609060101010101" pitchFamily="49" charset="-122"/>
                <a:ea typeface="黑体" panose="02010609060101010101" pitchFamily="49" charset="-122"/>
                <a:cs typeface="+mn-cs"/>
              </a:rPr>
              <a:t>原始状态图和状态表</a:t>
            </a:r>
            <a:endParaRPr kumimoji="0" lang="en-US" altLang="zh-CN" sz="2800" b="1" i="0" u="none" strike="noStrike" kern="0" cap="none" spc="0" normalizeH="0" baseline="0" noProof="0" dirty="0">
              <a:ln>
                <a:noFill/>
              </a:ln>
              <a:solidFill>
                <a:schemeClr val="bg2"/>
              </a:solidFill>
              <a:effectLst/>
              <a:uLnTx/>
              <a:uFillTx/>
              <a:latin typeface="黑体" panose="02010609060101010101" pitchFamily="49" charset="-122"/>
              <a:ea typeface="黑体" panose="02010609060101010101" pitchFamily="49" charset="-122"/>
              <a:cs typeface="+mn-cs"/>
            </a:endParaRPr>
          </a:p>
          <a:p>
            <a:pPr marL="257175" marR="0" lvl="0" indent="-257175" algn="l" defTabSz="914400" rtl="0" eaLnBrk="1" fontAlgn="base" latinLnBrk="0" hangingPunct="1">
              <a:lnSpc>
                <a:spcPct val="150000"/>
              </a:lnSpc>
              <a:spcBef>
                <a:spcPts val="600"/>
              </a:spcBef>
              <a:spcAft>
                <a:spcPct val="0"/>
              </a:spcAft>
              <a:buClr>
                <a:srgbClr val="FF6600"/>
              </a:buClr>
              <a:buSzPct val="65000"/>
              <a:buFont typeface="Wingdings" panose="05000000000000000000" pitchFamily="2" charset="2"/>
              <a:buChar char="n"/>
              <a:defRPr/>
            </a:pPr>
            <a:r>
              <a:rPr kumimoji="0" lang="en-US" altLang="zh-CN" sz="2800" b="1" i="0" u="none" strike="noStrike" kern="0" cap="none" spc="0" normalizeH="0" baseline="0" noProof="0" dirty="0">
                <a:ln>
                  <a:noFill/>
                </a:ln>
                <a:solidFill>
                  <a:schemeClr val="bg2"/>
                </a:solidFill>
                <a:effectLst/>
                <a:uLnTx/>
                <a:uFillTx/>
                <a:latin typeface="Arial" panose="020B0604020202020204" pitchFamily="34" charset="0"/>
                <a:ea typeface="+mn-ea"/>
                <a:cs typeface="+mn-cs"/>
              </a:rPr>
              <a:t> </a:t>
            </a:r>
            <a:r>
              <a:rPr kumimoji="0" lang="zh-CN" altLang="en-US" sz="2800" b="1" i="0" u="none" strike="noStrike" kern="0" cap="none" spc="0" normalizeH="0" baseline="0" noProof="0" dirty="0">
                <a:ln>
                  <a:noFill/>
                </a:ln>
                <a:solidFill>
                  <a:schemeClr val="bg2"/>
                </a:solidFill>
                <a:effectLst/>
                <a:uLnTx/>
                <a:uFillTx/>
                <a:latin typeface="黑体" panose="02010609060101010101" pitchFamily="49" charset="-122"/>
                <a:ea typeface="黑体" panose="02010609060101010101" pitchFamily="49" charset="-122"/>
                <a:cs typeface="+mn-cs"/>
              </a:rPr>
              <a:t>状态表化简</a:t>
            </a:r>
            <a:endParaRPr kumimoji="1" lang="en-US" altLang="zh-CN" sz="2800" b="1" i="0" u="none" strike="noStrike" kern="1200" cap="none" spc="0" normalizeH="0" baseline="0" noProof="0" dirty="0">
              <a:ln>
                <a:noFill/>
              </a:ln>
              <a:solidFill>
                <a:schemeClr val="bg2"/>
              </a:solidFill>
              <a:effectLst/>
              <a:uLnTx/>
              <a:uFillTx/>
              <a:latin typeface="黑体" panose="02010609060101010101" pitchFamily="49" charset="-122"/>
              <a:ea typeface="黑体" panose="02010609060101010101" pitchFamily="49" charset="-122"/>
              <a:cs typeface="+mn-cs"/>
            </a:endParaRPr>
          </a:p>
          <a:p>
            <a:pPr marL="257175" marR="0" lvl="0" indent="-257175" algn="l" defTabSz="914400" rtl="0" eaLnBrk="1" fontAlgn="base" latinLnBrk="0" hangingPunct="1">
              <a:lnSpc>
                <a:spcPct val="150000"/>
              </a:lnSpc>
              <a:spcBef>
                <a:spcPts val="600"/>
              </a:spcBef>
              <a:spcAft>
                <a:spcPct val="0"/>
              </a:spcAft>
              <a:buClr>
                <a:srgbClr val="FF6600"/>
              </a:buClr>
              <a:buSzPct val="65000"/>
              <a:buFont typeface="Wingdings" panose="05000000000000000000" pitchFamily="2" charset="2"/>
              <a:buChar char="n"/>
              <a:defRPr/>
            </a:pPr>
            <a:r>
              <a:rPr kumimoji="0" lang="en-US" altLang="zh-CN" sz="2800" b="1" i="0" u="none" strike="noStrike" kern="0" cap="none" spc="0" normalizeH="0" baseline="0" noProof="0" dirty="0">
                <a:ln>
                  <a:noFill/>
                </a:ln>
                <a:solidFill>
                  <a:schemeClr val="bg2"/>
                </a:solidFill>
                <a:effectLst/>
                <a:uLnTx/>
                <a:uFillTx/>
                <a:latin typeface="Arial" panose="020B0604020202020204" pitchFamily="34" charset="0"/>
                <a:ea typeface="+mn-ea"/>
                <a:cs typeface="+mn-cs"/>
              </a:rPr>
              <a:t> </a:t>
            </a:r>
            <a:r>
              <a:rPr kumimoji="0" lang="zh-CN" altLang="en-US" sz="2800" b="1" i="0" u="none" strike="noStrike" kern="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状态分配</a:t>
            </a:r>
            <a:endParaRPr kumimoji="0" lang="en-US" altLang="zh-CN" sz="2800" b="1" i="0" u="none" strike="noStrike" kern="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5778" name="组合 3"/>
          <p:cNvGrpSpPr/>
          <p:nvPr/>
        </p:nvGrpSpPr>
        <p:grpSpPr>
          <a:xfrm>
            <a:off x="1758950" y="642938"/>
            <a:ext cx="5099050" cy="4083050"/>
            <a:chOff x="468313" y="897732"/>
            <a:chExt cx="5099057" cy="4083844"/>
          </a:xfrm>
        </p:grpSpPr>
        <p:sp>
          <p:nvSpPr>
            <p:cNvPr id="5" name="圆角矩形 248"/>
            <p:cNvSpPr>
              <a:spLocks noChangeArrowheads="1"/>
            </p:cNvSpPr>
            <p:nvPr/>
          </p:nvSpPr>
          <p:spPr bwMode="auto">
            <a:xfrm>
              <a:off x="628651" y="1409006"/>
              <a:ext cx="4824419" cy="2916804"/>
            </a:xfrm>
            <a:prstGeom prst="roundRect">
              <a:avLst>
                <a:gd name="adj" fmla="val 16667"/>
              </a:avLst>
            </a:prstGeom>
            <a:noFill/>
            <a:ln w="19050" algn="ctr">
              <a:solidFill>
                <a:schemeClr val="accent1">
                  <a:lumMod val="50000"/>
                </a:schemeClr>
              </a:solidFill>
              <a:prstDash val="sysDash"/>
              <a:round/>
            </a:ln>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5782" name="Rectangle 16"/>
            <p:cNvSpPr/>
            <p:nvPr/>
          </p:nvSpPr>
          <p:spPr>
            <a:xfrm>
              <a:off x="468313" y="897732"/>
              <a:ext cx="4603753" cy="4083844"/>
            </a:xfrm>
            <a:prstGeom prst="rect">
              <a:avLst/>
            </a:prstGeom>
            <a:noFill/>
            <a:ln w="28575">
              <a:noFill/>
            </a:ln>
          </p:spPr>
          <p:txBody>
            <a:bodyPr lIns="92075" tIns="46038" rIns="92075" bIns="46038" anchor="ctr"/>
            <a:p>
              <a:pPr marL="342900" indent="-342900">
                <a:spcBef>
                  <a:spcPct val="50000"/>
                </a:spcBef>
                <a:buClr>
                  <a:schemeClr val="accent2"/>
                </a:buClr>
                <a:buSzPct val="80000"/>
                <a:buFont typeface="Wingdings" panose="05000000000000000000" pitchFamily="2" charset="2"/>
              </a:pPr>
              <a:r>
                <a:rPr lang="en-US" altLang="zh-CN" sz="1600" b="1" dirty="0">
                  <a:latin typeface="黑体" panose="02010609060101010101" pitchFamily="49" charset="-122"/>
                  <a:ea typeface="黑体" panose="02010609060101010101" pitchFamily="49" charset="-122"/>
                </a:rPr>
                <a:t>  </a:t>
              </a:r>
              <a:r>
                <a:rPr lang="zh-CN" altLang="en-US" sz="1600" b="1" dirty="0">
                  <a:latin typeface="黑体" panose="02010609060101010101" pitchFamily="49" charset="-122"/>
                  <a:ea typeface="黑体" panose="02010609060101010101" pitchFamily="49" charset="-122"/>
                </a:rPr>
                <a:t>（</a:t>
              </a:r>
              <a:r>
                <a:rPr lang="en-US" altLang="zh-CN" sz="1600" b="1" dirty="0">
                  <a:latin typeface="黑体" panose="02010609060101010101" pitchFamily="49" charset="-122"/>
                  <a:ea typeface="黑体" panose="02010609060101010101" pitchFamily="49" charset="-122"/>
                </a:rPr>
                <a:t>1</a:t>
              </a:r>
              <a:r>
                <a:rPr lang="zh-CN" altLang="en-US" sz="1600" b="1" dirty="0">
                  <a:latin typeface="黑体" panose="02010609060101010101" pitchFamily="49" charset="-122"/>
                  <a:ea typeface="黑体" panose="02010609060101010101" pitchFamily="49" charset="-122"/>
                </a:rPr>
                <a:t>）根据需求    获得原始状态图、状态表</a:t>
              </a:r>
              <a:endParaRPr lang="zh-CN" altLang="en-US" sz="1600" b="1" dirty="0">
                <a:latin typeface="黑体" panose="02010609060101010101" pitchFamily="49" charset="-122"/>
                <a:ea typeface="黑体" panose="02010609060101010101" pitchFamily="49" charset="-122"/>
              </a:endParaRPr>
            </a:p>
            <a:p>
              <a:pPr marL="342900" indent="-342900">
                <a:spcBef>
                  <a:spcPct val="50000"/>
                </a:spcBef>
                <a:buClr>
                  <a:schemeClr val="accent2"/>
                </a:buClr>
                <a:buSzPct val="80000"/>
                <a:buFont typeface="Wingdings" panose="05000000000000000000" pitchFamily="2" charset="2"/>
              </a:pPr>
              <a:r>
                <a:rPr lang="zh-CN" altLang="en-US" sz="1600" b="1" dirty="0">
                  <a:latin typeface="黑体" panose="02010609060101010101" pitchFamily="49" charset="-122"/>
                  <a:ea typeface="黑体" panose="02010609060101010101" pitchFamily="49" charset="-122"/>
                </a:rPr>
                <a:t>  （</a:t>
              </a:r>
              <a:r>
                <a:rPr lang="en-US" altLang="zh-CN" sz="1600" b="1" dirty="0">
                  <a:latin typeface="黑体" panose="02010609060101010101" pitchFamily="49" charset="-122"/>
                  <a:ea typeface="黑体" panose="02010609060101010101" pitchFamily="49" charset="-122"/>
                </a:rPr>
                <a:t>2</a:t>
              </a:r>
              <a:r>
                <a:rPr lang="zh-CN" altLang="en-US" sz="1600" b="1" dirty="0">
                  <a:latin typeface="黑体" panose="02010609060101010101" pitchFamily="49" charset="-122"/>
                  <a:ea typeface="黑体" panose="02010609060101010101" pitchFamily="49" charset="-122"/>
                </a:rPr>
                <a:t>）最小化状态图、状态表                   </a:t>
              </a:r>
              <a:endParaRPr lang="zh-CN" altLang="en-US" sz="1600" b="1" dirty="0">
                <a:latin typeface="黑体" panose="02010609060101010101" pitchFamily="49" charset="-122"/>
                <a:ea typeface="黑体" panose="02010609060101010101" pitchFamily="49" charset="-122"/>
              </a:endParaRPr>
            </a:p>
            <a:p>
              <a:pPr marL="342900" indent="-342900">
                <a:spcBef>
                  <a:spcPct val="50000"/>
                </a:spcBef>
                <a:buClr>
                  <a:schemeClr val="accent2"/>
                </a:buClr>
                <a:buSzPct val="80000"/>
                <a:buFont typeface="Wingdings" panose="05000000000000000000" pitchFamily="2" charset="2"/>
              </a:pPr>
              <a:r>
                <a:rPr lang="zh-CN" altLang="en-US" sz="1600" b="1" dirty="0">
                  <a:latin typeface="黑体" panose="02010609060101010101" pitchFamily="49" charset="-122"/>
                  <a:ea typeface="黑体" panose="02010609060101010101" pitchFamily="49" charset="-122"/>
                </a:rPr>
                <a:t>  （</a:t>
              </a:r>
              <a:r>
                <a:rPr lang="en-US" altLang="zh-CN" sz="1600" b="1" dirty="0">
                  <a:latin typeface="黑体" panose="02010609060101010101" pitchFamily="49" charset="-122"/>
                  <a:ea typeface="黑体" panose="02010609060101010101" pitchFamily="49" charset="-122"/>
                </a:rPr>
                <a:t>3</a:t>
              </a:r>
              <a:r>
                <a:rPr lang="zh-CN" altLang="en-US" sz="1600" b="1" dirty="0">
                  <a:latin typeface="黑体" panose="02010609060101010101" pitchFamily="49" charset="-122"/>
                  <a:ea typeface="黑体" panose="02010609060101010101" pitchFamily="49" charset="-122"/>
                </a:rPr>
                <a:t>）</a:t>
              </a:r>
              <a:r>
                <a:rPr lang="zh-CN" altLang="en-US" sz="1600" b="1" dirty="0">
                  <a:solidFill>
                    <a:srgbClr val="C00000"/>
                  </a:solidFill>
                  <a:latin typeface="黑体" panose="02010609060101010101" pitchFamily="49" charset="-122"/>
                  <a:ea typeface="黑体" panose="02010609060101010101" pitchFamily="49" charset="-122"/>
                </a:rPr>
                <a:t>状态编码（分配）   </a:t>
              </a:r>
              <a:r>
                <a:rPr lang="zh-CN" altLang="en-US" sz="1600" b="1" dirty="0">
                  <a:latin typeface="黑体" panose="02010609060101010101" pitchFamily="49" charset="-122"/>
                  <a:ea typeface="黑体" panose="02010609060101010101" pitchFamily="49" charset="-122"/>
                </a:rPr>
                <a:t>获得状态转移表          </a:t>
              </a:r>
              <a:endParaRPr lang="zh-CN" altLang="en-US" sz="1600" b="1" dirty="0">
                <a:latin typeface="黑体" panose="02010609060101010101" pitchFamily="49" charset="-122"/>
                <a:ea typeface="黑体" panose="02010609060101010101" pitchFamily="49" charset="-122"/>
              </a:endParaRPr>
            </a:p>
            <a:p>
              <a:pPr marL="342900" indent="-342900">
                <a:spcBef>
                  <a:spcPct val="50000"/>
                </a:spcBef>
                <a:buClr>
                  <a:schemeClr val="accent2"/>
                </a:buClr>
                <a:buSzPct val="80000"/>
                <a:buFont typeface="Wingdings" panose="05000000000000000000" pitchFamily="2" charset="2"/>
              </a:pPr>
              <a:r>
                <a:rPr lang="zh-CN" altLang="en-US" sz="1600" b="1" dirty="0">
                  <a:latin typeface="黑体" panose="02010609060101010101" pitchFamily="49" charset="-122"/>
                  <a:ea typeface="黑体" panose="02010609060101010101" pitchFamily="49" charset="-122"/>
                </a:rPr>
                <a:t>  （</a:t>
              </a:r>
              <a:r>
                <a:rPr lang="en-US" altLang="zh-CN" sz="1600" b="1" dirty="0">
                  <a:latin typeface="黑体" panose="02010609060101010101" pitchFamily="49" charset="-122"/>
                  <a:ea typeface="黑体" panose="02010609060101010101" pitchFamily="49" charset="-122"/>
                </a:rPr>
                <a:t>4</a:t>
              </a:r>
              <a:r>
                <a:rPr lang="zh-CN" altLang="en-US" sz="1600" b="1" dirty="0">
                  <a:latin typeface="黑体" panose="02010609060101010101" pitchFamily="49" charset="-122"/>
                  <a:ea typeface="黑体" panose="02010609060101010101" pitchFamily="49" charset="-122"/>
                </a:rPr>
                <a:t>）状态转移表</a:t>
              </a:r>
              <a:endParaRPr lang="zh-CN" altLang="en-US" sz="1600" b="1" dirty="0">
                <a:latin typeface="黑体" panose="02010609060101010101" pitchFamily="49" charset="-122"/>
                <a:ea typeface="黑体" panose="02010609060101010101" pitchFamily="49" charset="-122"/>
              </a:endParaRPr>
            </a:p>
            <a:p>
              <a:pPr marL="342900" indent="-342900">
                <a:spcBef>
                  <a:spcPct val="20000"/>
                </a:spcBef>
                <a:buClr>
                  <a:schemeClr val="accent2"/>
                </a:buClr>
                <a:buSzPct val="80000"/>
                <a:buFont typeface="Wingdings" panose="05000000000000000000" pitchFamily="2" charset="2"/>
              </a:pPr>
              <a:r>
                <a:rPr lang="zh-CN" altLang="en-US" sz="1600" b="1" dirty="0">
                  <a:latin typeface="黑体" panose="02010609060101010101" pitchFamily="49" charset="-122"/>
                  <a:ea typeface="黑体" panose="02010609060101010101" pitchFamily="49" charset="-122"/>
                </a:rPr>
                <a:t>       触发器特征</a:t>
              </a:r>
              <a:endParaRPr lang="zh-CN" altLang="en-US" sz="1600" b="1" dirty="0">
                <a:latin typeface="黑体" panose="02010609060101010101" pitchFamily="49" charset="-122"/>
                <a:ea typeface="黑体" panose="02010609060101010101" pitchFamily="49" charset="-122"/>
              </a:endParaRPr>
            </a:p>
            <a:p>
              <a:pPr marL="342900" indent="-342900">
                <a:spcBef>
                  <a:spcPct val="50000"/>
                </a:spcBef>
                <a:buClr>
                  <a:schemeClr val="accent2"/>
                </a:buClr>
                <a:buSzPct val="80000"/>
                <a:buFont typeface="Wingdings" panose="05000000000000000000" pitchFamily="2" charset="2"/>
              </a:pPr>
              <a:r>
                <a:rPr lang="zh-CN" altLang="en-US" sz="1600" b="1" dirty="0">
                  <a:latin typeface="黑体" panose="02010609060101010101" pitchFamily="49" charset="-122"/>
                  <a:ea typeface="黑体" panose="02010609060101010101" pitchFamily="49" charset="-122"/>
                </a:rPr>
                <a:t>  （</a:t>
              </a:r>
              <a:r>
                <a:rPr lang="en-US" altLang="zh-CN" sz="1600" b="1" dirty="0">
                  <a:latin typeface="黑体" panose="02010609060101010101" pitchFamily="49" charset="-122"/>
                  <a:ea typeface="黑体" panose="02010609060101010101" pitchFamily="49" charset="-122"/>
                </a:rPr>
                <a:t>5</a:t>
              </a:r>
              <a:r>
                <a:rPr lang="zh-CN" altLang="en-US" sz="1600" b="1" dirty="0">
                  <a:latin typeface="黑体" panose="02010609060101010101" pitchFamily="49" charset="-122"/>
                  <a:ea typeface="黑体" panose="02010609060101010101" pitchFamily="49" charset="-122"/>
                </a:rPr>
                <a:t>）卡诺图化简</a:t>
              </a:r>
              <a:endParaRPr lang="zh-CN" altLang="en-US" sz="1600" b="1" dirty="0">
                <a:latin typeface="黑体" panose="02010609060101010101" pitchFamily="49" charset="-122"/>
                <a:ea typeface="黑体" panose="02010609060101010101" pitchFamily="49" charset="-122"/>
              </a:endParaRPr>
            </a:p>
            <a:p>
              <a:pPr marL="342900" indent="-342900">
                <a:spcBef>
                  <a:spcPct val="20000"/>
                </a:spcBef>
                <a:buClr>
                  <a:schemeClr val="accent2"/>
                </a:buClr>
                <a:buSzPct val="80000"/>
                <a:buFont typeface="Wingdings" panose="05000000000000000000" pitchFamily="2" charset="2"/>
              </a:pPr>
              <a:r>
                <a:rPr lang="zh-CN" altLang="en-US" sz="1600" b="1" dirty="0">
                  <a:latin typeface="黑体" panose="02010609060101010101" pitchFamily="49" charset="-122"/>
                  <a:ea typeface="黑体" panose="02010609060101010101" pitchFamily="49" charset="-122"/>
                </a:rPr>
                <a:t>                                             </a:t>
              </a:r>
              <a:endParaRPr lang="zh-CN" altLang="en-US" sz="1600" b="1" dirty="0">
                <a:latin typeface="黑体" panose="02010609060101010101" pitchFamily="49" charset="-122"/>
                <a:ea typeface="黑体" panose="02010609060101010101" pitchFamily="49" charset="-122"/>
              </a:endParaRPr>
            </a:p>
            <a:p>
              <a:pPr marL="342900" indent="-342900">
                <a:spcBef>
                  <a:spcPct val="30000"/>
                </a:spcBef>
                <a:buClr>
                  <a:schemeClr val="accent2"/>
                </a:buClr>
                <a:buSzPct val="80000"/>
                <a:buFont typeface="Wingdings" panose="05000000000000000000" pitchFamily="2" charset="2"/>
              </a:pPr>
              <a:r>
                <a:rPr lang="zh-CN" altLang="en-US" sz="1600" b="1" dirty="0">
                  <a:latin typeface="黑体" panose="02010609060101010101" pitchFamily="49" charset="-122"/>
                  <a:ea typeface="黑体" panose="02010609060101010101" pitchFamily="49" charset="-122"/>
                </a:rPr>
                <a:t>  （</a:t>
              </a:r>
              <a:r>
                <a:rPr lang="en-US" altLang="zh-CN" sz="1600" b="1" dirty="0">
                  <a:latin typeface="黑体" panose="02010609060101010101" pitchFamily="49" charset="-122"/>
                  <a:ea typeface="黑体" panose="02010609060101010101" pitchFamily="49" charset="-122"/>
                </a:rPr>
                <a:t>6</a:t>
              </a:r>
              <a:r>
                <a:rPr lang="zh-CN" altLang="en-US" sz="1600" b="1" dirty="0">
                  <a:latin typeface="黑体" panose="02010609060101010101" pitchFamily="49" charset="-122"/>
                  <a:ea typeface="黑体" panose="02010609060101010101" pitchFamily="49" charset="-122"/>
                </a:rPr>
                <a:t>）电路实现  （</a:t>
              </a:r>
              <a:r>
                <a:rPr lang="en-US" altLang="zh-CN" sz="1600" b="1" dirty="0">
                  <a:latin typeface="黑体" panose="02010609060101010101" pitchFamily="49" charset="-122"/>
                  <a:ea typeface="黑体" panose="02010609060101010101" pitchFamily="49" charset="-122"/>
                </a:rPr>
                <a:t>7</a:t>
              </a:r>
              <a:r>
                <a:rPr lang="zh-CN" altLang="en-US" sz="1600" b="1" dirty="0">
                  <a:latin typeface="黑体" panose="02010609060101010101" pitchFamily="49" charset="-122"/>
                  <a:ea typeface="黑体" panose="02010609060101010101" pitchFamily="49" charset="-122"/>
                </a:rPr>
                <a:t>） 检查无关状态</a:t>
              </a:r>
              <a:endParaRPr lang="zh-CN" altLang="en-US" sz="1600" b="1" dirty="0">
                <a:latin typeface="黑体" panose="02010609060101010101" pitchFamily="49" charset="-122"/>
                <a:ea typeface="黑体" panose="02010609060101010101" pitchFamily="49" charset="-122"/>
              </a:endParaRPr>
            </a:p>
          </p:txBody>
        </p:sp>
        <p:sp>
          <p:nvSpPr>
            <p:cNvPr id="75783" name="Line 17"/>
            <p:cNvSpPr/>
            <p:nvPr/>
          </p:nvSpPr>
          <p:spPr>
            <a:xfrm>
              <a:off x="2205038" y="1785938"/>
              <a:ext cx="287337" cy="0"/>
            </a:xfrm>
            <a:prstGeom prst="line">
              <a:avLst/>
            </a:prstGeom>
            <a:ln w="38100" cap="flat" cmpd="thickThin">
              <a:solidFill>
                <a:srgbClr val="000066"/>
              </a:solidFill>
              <a:prstDash val="solid"/>
              <a:headEnd type="none" w="med" len="med"/>
              <a:tailEnd type="triangle" w="med" len="med"/>
            </a:ln>
          </p:spPr>
        </p:sp>
        <p:sp>
          <p:nvSpPr>
            <p:cNvPr id="75784" name="Line 18"/>
            <p:cNvSpPr/>
            <p:nvPr/>
          </p:nvSpPr>
          <p:spPr>
            <a:xfrm>
              <a:off x="2886075" y="2500313"/>
              <a:ext cx="287337" cy="0"/>
            </a:xfrm>
            <a:prstGeom prst="line">
              <a:avLst/>
            </a:prstGeom>
            <a:ln w="38100" cap="flat" cmpd="thickThin">
              <a:solidFill>
                <a:srgbClr val="000066"/>
              </a:solidFill>
              <a:prstDash val="solid"/>
              <a:headEnd type="none" w="med" len="med"/>
              <a:tailEnd type="triangle" w="med" len="med"/>
            </a:ln>
          </p:spPr>
        </p:sp>
        <p:sp>
          <p:nvSpPr>
            <p:cNvPr id="75785" name="Line 19"/>
            <p:cNvSpPr/>
            <p:nvPr/>
          </p:nvSpPr>
          <p:spPr>
            <a:xfrm>
              <a:off x="2579688" y="3043238"/>
              <a:ext cx="287337" cy="0"/>
            </a:xfrm>
            <a:prstGeom prst="line">
              <a:avLst/>
            </a:prstGeom>
            <a:ln w="38100" cap="flat" cmpd="thickThin">
              <a:solidFill>
                <a:srgbClr val="000066"/>
              </a:solidFill>
              <a:prstDash val="solid"/>
              <a:headEnd type="none" w="med" len="med"/>
              <a:tailEnd type="triangle" w="med" len="med"/>
            </a:ln>
          </p:spPr>
        </p:sp>
        <p:sp>
          <p:nvSpPr>
            <p:cNvPr id="75786" name="AutoShape 20"/>
            <p:cNvSpPr/>
            <p:nvPr/>
          </p:nvSpPr>
          <p:spPr>
            <a:xfrm>
              <a:off x="2374900" y="2847976"/>
              <a:ext cx="144462" cy="359569"/>
            </a:xfrm>
            <a:prstGeom prst="rightBrace">
              <a:avLst>
                <a:gd name="adj1" fmla="val 27817"/>
                <a:gd name="adj2" fmla="val 50000"/>
              </a:avLst>
            </a:prstGeom>
            <a:noFill/>
            <a:ln w="19050" cap="flat" cmpd="sng">
              <a:solidFill>
                <a:srgbClr val="000066"/>
              </a:solidFill>
              <a:prstDash val="solid"/>
              <a:headEnd type="none" w="med" len="med"/>
              <a:tailEnd type="none" w="med" len="med"/>
            </a:ln>
          </p:spPr>
          <p:txBody>
            <a:bodyPr anchor="ctr"/>
            <a:p>
              <a:endParaRPr lang="zh-CN" altLang="en-US" sz="1600" b="1" dirty="0">
                <a:latin typeface="Arial" panose="020B0604020202020204" pitchFamily="34" charset="0"/>
              </a:endParaRPr>
            </a:p>
          </p:txBody>
        </p:sp>
        <p:sp>
          <p:nvSpPr>
            <p:cNvPr id="75787" name="Line 21"/>
            <p:cNvSpPr/>
            <p:nvPr/>
          </p:nvSpPr>
          <p:spPr>
            <a:xfrm>
              <a:off x="2409810" y="3533782"/>
              <a:ext cx="287337" cy="0"/>
            </a:xfrm>
            <a:prstGeom prst="line">
              <a:avLst/>
            </a:prstGeom>
            <a:ln w="38100" cap="flat" cmpd="thickThin">
              <a:solidFill>
                <a:srgbClr val="000066"/>
              </a:solidFill>
              <a:prstDash val="solid"/>
              <a:headEnd type="none" w="med" len="med"/>
              <a:tailEnd type="triangle" w="med" len="med"/>
            </a:ln>
          </p:spPr>
        </p:sp>
        <p:sp>
          <p:nvSpPr>
            <p:cNvPr id="75788" name="AutoShape 22"/>
            <p:cNvSpPr/>
            <p:nvPr/>
          </p:nvSpPr>
          <p:spPr>
            <a:xfrm>
              <a:off x="2757475" y="3290892"/>
              <a:ext cx="180000" cy="504000"/>
            </a:xfrm>
            <a:prstGeom prst="leftBrace">
              <a:avLst>
                <a:gd name="adj1" fmla="val 20740"/>
                <a:gd name="adj2" fmla="val 50000"/>
              </a:avLst>
            </a:prstGeom>
            <a:noFill/>
            <a:ln w="19050" cap="flat" cmpd="sng">
              <a:solidFill>
                <a:srgbClr val="000066"/>
              </a:solidFill>
              <a:prstDash val="solid"/>
              <a:headEnd type="none" w="med" len="med"/>
              <a:tailEnd type="none" w="med" len="med"/>
            </a:ln>
          </p:spPr>
          <p:txBody>
            <a:bodyPr anchor="ctr"/>
            <a:p>
              <a:endParaRPr lang="zh-CN" altLang="en-US" sz="1600" b="1" dirty="0">
                <a:latin typeface="Arial" panose="020B0604020202020204" pitchFamily="34" charset="0"/>
              </a:endParaRPr>
            </a:p>
          </p:txBody>
        </p:sp>
        <p:sp>
          <p:nvSpPr>
            <p:cNvPr id="75789" name="Text Box 24"/>
            <p:cNvSpPr txBox="1"/>
            <p:nvPr/>
          </p:nvSpPr>
          <p:spPr>
            <a:xfrm>
              <a:off x="2809863" y="2857502"/>
              <a:ext cx="1581160" cy="338554"/>
            </a:xfrm>
            <a:prstGeom prst="rect">
              <a:avLst/>
            </a:prstGeom>
            <a:noFill/>
            <a:ln w="9525">
              <a:noFill/>
            </a:ln>
          </p:spPr>
          <p:txBody>
            <a:bodyPr>
              <a:spAutoFit/>
            </a:bodyPr>
            <a:p>
              <a:pPr>
                <a:spcBef>
                  <a:spcPct val="50000"/>
                </a:spcBef>
              </a:pPr>
              <a:r>
                <a:rPr lang="zh-CN" altLang="en-US" sz="1600" b="1" dirty="0">
                  <a:latin typeface="黑体" panose="02010609060101010101" pitchFamily="49" charset="-122"/>
                  <a:ea typeface="黑体" panose="02010609060101010101" pitchFamily="49" charset="-122"/>
                </a:rPr>
                <a:t>触发器激励表</a:t>
              </a:r>
              <a:endParaRPr lang="zh-CN" altLang="en-US" sz="1600" b="1" dirty="0">
                <a:latin typeface="黑体" panose="02010609060101010101" pitchFamily="49" charset="-122"/>
                <a:ea typeface="黑体" panose="02010609060101010101" pitchFamily="49" charset="-122"/>
              </a:endParaRPr>
            </a:p>
          </p:txBody>
        </p:sp>
        <p:sp>
          <p:nvSpPr>
            <p:cNvPr id="75790" name="Text Box 24"/>
            <p:cNvSpPr txBox="1"/>
            <p:nvPr/>
          </p:nvSpPr>
          <p:spPr>
            <a:xfrm>
              <a:off x="2924164" y="3214692"/>
              <a:ext cx="2643206" cy="338554"/>
            </a:xfrm>
            <a:prstGeom prst="rect">
              <a:avLst/>
            </a:prstGeom>
            <a:noFill/>
            <a:ln w="9525">
              <a:noFill/>
            </a:ln>
          </p:spPr>
          <p:txBody>
            <a:bodyPr>
              <a:spAutoFit/>
            </a:bodyPr>
            <a:p>
              <a:pPr>
                <a:spcBef>
                  <a:spcPct val="50000"/>
                </a:spcBef>
              </a:pPr>
              <a:r>
                <a:rPr lang="zh-CN" altLang="en-US" sz="1600" b="1" dirty="0">
                  <a:latin typeface="黑体" panose="02010609060101010101" pitchFamily="49" charset="-122"/>
                  <a:ea typeface="黑体" panose="02010609060101010101" pitchFamily="49" charset="-122"/>
                </a:rPr>
                <a:t>激励（输入）函数表达式</a:t>
              </a:r>
              <a:endParaRPr lang="zh-CN" altLang="en-US" sz="1600" b="1" dirty="0">
                <a:latin typeface="黑体" panose="02010609060101010101" pitchFamily="49" charset="-122"/>
                <a:ea typeface="黑体" panose="02010609060101010101" pitchFamily="49" charset="-122"/>
              </a:endParaRPr>
            </a:p>
          </p:txBody>
        </p:sp>
        <p:sp>
          <p:nvSpPr>
            <p:cNvPr id="75791" name="Text Box 24"/>
            <p:cNvSpPr txBox="1"/>
            <p:nvPr/>
          </p:nvSpPr>
          <p:spPr>
            <a:xfrm>
              <a:off x="2914639" y="3519080"/>
              <a:ext cx="1866913" cy="338554"/>
            </a:xfrm>
            <a:prstGeom prst="rect">
              <a:avLst/>
            </a:prstGeom>
            <a:noFill/>
            <a:ln w="9525">
              <a:noFill/>
            </a:ln>
          </p:spPr>
          <p:txBody>
            <a:bodyPr>
              <a:spAutoFit/>
            </a:bodyPr>
            <a:p>
              <a:pPr>
                <a:spcBef>
                  <a:spcPct val="50000"/>
                </a:spcBef>
              </a:pPr>
              <a:r>
                <a:rPr lang="zh-CN" altLang="en-US" sz="1600" b="1" dirty="0">
                  <a:latin typeface="黑体" panose="02010609060101010101" pitchFamily="49" charset="-122"/>
                  <a:ea typeface="黑体" panose="02010609060101010101" pitchFamily="49" charset="-122"/>
                </a:rPr>
                <a:t>输出函数表达式</a:t>
              </a:r>
              <a:endParaRPr lang="zh-CN" altLang="en-US" sz="1600" b="1" dirty="0">
                <a:latin typeface="黑体" panose="02010609060101010101" pitchFamily="49" charset="-122"/>
                <a:ea typeface="黑体" panose="02010609060101010101" pitchFamily="49" charset="-122"/>
              </a:endParaRPr>
            </a:p>
          </p:txBody>
        </p:sp>
        <p:sp>
          <p:nvSpPr>
            <p:cNvPr id="75792" name="Text Box 13"/>
            <p:cNvSpPr txBox="1"/>
            <p:nvPr/>
          </p:nvSpPr>
          <p:spPr>
            <a:xfrm>
              <a:off x="1281090" y="1128703"/>
              <a:ext cx="3500462" cy="369332"/>
            </a:xfrm>
            <a:prstGeom prst="rect">
              <a:avLst/>
            </a:prstGeom>
            <a:solidFill>
              <a:schemeClr val="tx1"/>
            </a:solidFill>
            <a:ln w="9525">
              <a:noFill/>
            </a:ln>
          </p:spPr>
          <p:txBody>
            <a:bodyPr>
              <a:spAutoFit/>
            </a:bodyPr>
            <a:p>
              <a:pPr algn="ctr" eaLnBrk="1" hangingPunct="1">
                <a:spcBef>
                  <a:spcPct val="50000"/>
                </a:spcBef>
              </a:pPr>
              <a:r>
                <a:rPr lang="zh-CN" altLang="en-US" sz="1800" b="1" dirty="0">
                  <a:solidFill>
                    <a:srgbClr val="0000BF"/>
                  </a:solidFill>
                  <a:latin typeface="黑体" panose="02010609060101010101" pitchFamily="49" charset="-122"/>
                  <a:ea typeface="黑体" panose="02010609060101010101" pitchFamily="49" charset="-122"/>
                </a:rPr>
                <a:t>利用触发器设计时序逻辑的方法</a:t>
              </a:r>
              <a:endParaRPr lang="zh-CN" altLang="en-US" sz="1800" b="1" dirty="0">
                <a:solidFill>
                  <a:srgbClr val="0000BF"/>
                </a:solidFill>
                <a:latin typeface="黑体" panose="02010609060101010101" pitchFamily="49" charset="-122"/>
                <a:ea typeface="黑体" panose="02010609060101010101" pitchFamily="49" charset="-122"/>
              </a:endParaRPr>
            </a:p>
          </p:txBody>
        </p:sp>
      </p:grpSp>
      <p:sp>
        <p:nvSpPr>
          <p:cNvPr id="75779" name="Text Box 4"/>
          <p:cNvSpPr txBox="1"/>
          <p:nvPr/>
        </p:nvSpPr>
        <p:spPr>
          <a:xfrm>
            <a:off x="1571625" y="104775"/>
            <a:ext cx="5786438" cy="523875"/>
          </a:xfrm>
          <a:prstGeom prst="rect">
            <a:avLst/>
          </a:prstGeom>
          <a:noFill/>
          <a:ln w="9525">
            <a:noFill/>
          </a:ln>
        </p:spPr>
        <p:txBody>
          <a:bodyPr>
            <a:spAutoFit/>
          </a:bodyPr>
          <a:p>
            <a:pPr algn="ctr" eaLnBrk="1" hangingPunct="1">
              <a:spcBef>
                <a:spcPct val="50000"/>
              </a:spcBef>
            </a:pPr>
            <a:r>
              <a:rPr lang="zh-CN" altLang="en-US" sz="2800" b="1" dirty="0">
                <a:latin typeface="黑体" panose="02010609060101010101" pitchFamily="49" charset="-122"/>
                <a:ea typeface="黑体" panose="02010609060101010101" pitchFamily="49" charset="-122"/>
              </a:rPr>
              <a:t>状态编码（分配）</a:t>
            </a:r>
            <a:endParaRPr lang="en-US" altLang="zh-CN" sz="2800" b="1" dirty="0">
              <a:latin typeface="Arial" panose="020B0604020202020204" pitchFamily="34" charset="0"/>
            </a:endParaRPr>
          </a:p>
        </p:txBody>
      </p:sp>
      <p:sp>
        <p:nvSpPr>
          <p:cNvPr id="2" name="灯片编号占位符 1"/>
          <p:cNvSpPr txBox="1">
            <a:spLocks noGrp="1"/>
          </p:cNvSpPr>
          <p:nvPr>
            <p:ph type="sldNum" sz="quarter" idx="4"/>
          </p:nvPr>
        </p:nvSpPr>
        <p:spPr bwMode="auto"/>
        <p:txBody>
          <a:bodyPr wrap="square" lIns="92075" tIns="46038" rIns="92075" bIns="46038" numCol="1" anchor="ctr"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000" dirty="0"/>
            </a:fld>
            <a:endParaRPr lang="en-US" altLang="zh-CN" sz="1000" dirty="0">
              <a:solidFill>
                <a:schemeClr val="tx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7" name="表格 6"/>
          <p:cNvGraphicFramePr>
            <a:graphicFrameLocks noGrp="1"/>
          </p:cNvGraphicFramePr>
          <p:nvPr/>
        </p:nvGraphicFramePr>
        <p:xfrm>
          <a:off x="1143000" y="1101725"/>
          <a:ext cx="1857376" cy="1425575"/>
        </p:xfrm>
        <a:graphic>
          <a:graphicData uri="http://schemas.openxmlformats.org/drawingml/2006/table">
            <a:tbl>
              <a:tblPr firstRow="1" bandRow="1">
                <a:tableStyleId>{D7AC3CCA-C797-4891-BE02-D94E43425B78}</a:tableStyleId>
              </a:tblPr>
              <a:tblGrid>
                <a:gridCol w="571500"/>
                <a:gridCol w="642938"/>
                <a:gridCol w="642938"/>
              </a:tblGrid>
              <a:tr h="287874">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kern="1200" baseline="0" dirty="0">
                          <a:latin typeface="黑体" panose="02010609060101010101" pitchFamily="49" charset="-122"/>
                          <a:ea typeface="黑体" panose="02010609060101010101" pitchFamily="49" charset="-122"/>
                        </a:rPr>
                        <a:t>现态</a:t>
                      </a:r>
                      <a:endParaRPr lang="zh-CN" altLang="en-US" sz="1400" b="1" kern="1200" baseline="0" dirty="0">
                        <a:solidFill>
                          <a:schemeClr val="bg2"/>
                        </a:solidFill>
                        <a:latin typeface="黑体" panose="02010609060101010101" pitchFamily="49" charset="-122"/>
                        <a:ea typeface="黑体" panose="02010609060101010101" pitchFamily="49" charset="-122"/>
                        <a:cs typeface="+mn-cs"/>
                      </a:endParaRPr>
                    </a:p>
                  </a:txBody>
                  <a:tcPr marL="0" marR="0" marT="0" marB="0" anchor="ctr" anchorCtr="1">
                    <a:lnB w="12700" cap="flat" cmpd="sng" algn="ctr">
                      <a:noFill/>
                      <a:prstDash val="solid"/>
                      <a:round/>
                      <a:headEnd type="none" w="med" len="med"/>
                      <a:tailEnd type="none" w="med" len="med"/>
                    </a:lnB>
                    <a:solidFill>
                      <a:srgbClr val="FFFF00"/>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kern="1200" dirty="0">
                          <a:latin typeface="+mj-lt"/>
                        </a:rPr>
                        <a:t>Q</a:t>
                      </a:r>
                      <a:r>
                        <a:rPr lang="en-US" altLang="zh-CN" sz="1400" kern="1200" baseline="30000" dirty="0">
                          <a:latin typeface="+mj-lt"/>
                        </a:rPr>
                        <a:t>n+1</a:t>
                      </a:r>
                      <a:r>
                        <a:rPr lang="en-US" altLang="zh-CN" sz="1400" kern="1200" baseline="0" dirty="0">
                          <a:latin typeface="+mj-lt"/>
                        </a:rPr>
                        <a:t>/ </a:t>
                      </a:r>
                      <a:r>
                        <a:rPr lang="en-US" altLang="zh-CN" sz="1400" kern="1200" baseline="0" dirty="0">
                          <a:solidFill>
                            <a:srgbClr val="C00000"/>
                          </a:solidFill>
                          <a:latin typeface="+mj-lt"/>
                        </a:rPr>
                        <a:t>Z</a:t>
                      </a:r>
                      <a:endParaRPr lang="zh-CN" altLang="en-US" sz="1400" b="1" kern="1200" baseline="0" dirty="0">
                        <a:solidFill>
                          <a:srgbClr val="C00000"/>
                        </a:solidFill>
                        <a:latin typeface="+mj-lt"/>
                        <a:ea typeface="+mn-ea"/>
                        <a:cs typeface="+mn-cs"/>
                      </a:endParaRPr>
                    </a:p>
                  </a:txBody>
                  <a:tcPr marL="0" marR="0" marT="0" marB="0" anchor="ctr" anchorCtr="1">
                    <a:solidFill>
                      <a:srgbClr val="FFFF00"/>
                    </a:solidFill>
                  </a:tcPr>
                </a:tc>
                <a:tc hMerge="1">
                  <a:tcPr>
                    <a:solidFill>
                      <a:schemeClr val="bg1">
                        <a:lumMod val="20000"/>
                        <a:lumOff val="80000"/>
                      </a:schemeClr>
                    </a:solidFill>
                  </a:tcPr>
                </a:tc>
              </a:tr>
              <a:tr h="227540">
                <a:tc>
                  <a:txBody>
                    <a:bodyPr/>
                    <a:lstStyle/>
                    <a:p>
                      <a:pPr algn="ctr"/>
                      <a:r>
                        <a:rPr lang="en-US" altLang="zh-CN" sz="1400" b="1" dirty="0" err="1">
                          <a:latin typeface="+mj-lt"/>
                        </a:rPr>
                        <a:t>Q</a:t>
                      </a:r>
                      <a:r>
                        <a:rPr lang="en-US" altLang="zh-CN" sz="1400" b="1" baseline="30000" dirty="0" err="1">
                          <a:latin typeface="+mj-lt"/>
                        </a:rPr>
                        <a:t>n</a:t>
                      </a:r>
                      <a:endParaRPr lang="zh-CN" altLang="en-US" sz="1400" b="1" baseline="30000" dirty="0">
                        <a:solidFill>
                          <a:schemeClr val="bg2"/>
                        </a:solidFill>
                        <a:latin typeface="+mj-lt"/>
                      </a:endParaRPr>
                    </a:p>
                  </a:txBody>
                  <a:tcPr marL="0" marR="0" marT="0" marB="0">
                    <a:lnT w="12700" cap="flat" cmpd="sng" algn="ctr">
                      <a:noFill/>
                      <a:prstDash val="solid"/>
                      <a:round/>
                      <a:headEnd type="none" w="med" len="med"/>
                      <a:tailEnd type="none" w="med" len="med"/>
                    </a:lnT>
                    <a:solidFill>
                      <a:srgbClr val="FFFF00"/>
                    </a:solidFill>
                  </a:tcPr>
                </a:tc>
                <a:tc>
                  <a:txBody>
                    <a:bodyPr/>
                    <a:lstStyle/>
                    <a:p>
                      <a:pPr algn="ctr"/>
                      <a:r>
                        <a:rPr lang="en-US" altLang="zh-CN" sz="1400" b="1" dirty="0">
                          <a:solidFill>
                            <a:srgbClr val="0000CC"/>
                          </a:solidFill>
                          <a:latin typeface="+mj-lt"/>
                        </a:rPr>
                        <a:t>X=0</a:t>
                      </a:r>
                      <a:endParaRPr lang="zh-CN" altLang="en-US" sz="1400" b="1" baseline="30000" dirty="0">
                        <a:solidFill>
                          <a:srgbClr val="0000CC"/>
                        </a:solidFill>
                        <a:latin typeface="+mj-lt"/>
                      </a:endParaRPr>
                    </a:p>
                  </a:txBody>
                  <a:tcPr marL="0" marR="0" marT="0" marB="0">
                    <a:solidFill>
                      <a:srgbClr val="FFFF00"/>
                    </a:solidFill>
                  </a:tcPr>
                </a:tc>
                <a:tc>
                  <a:txBody>
                    <a:bodyPr/>
                    <a:lstStyle/>
                    <a:p>
                      <a:pPr algn="ctr"/>
                      <a:r>
                        <a:rPr lang="en-US" altLang="zh-CN" sz="1400" b="1" dirty="0">
                          <a:solidFill>
                            <a:srgbClr val="0000CC"/>
                          </a:solidFill>
                          <a:latin typeface="+mj-lt"/>
                        </a:rPr>
                        <a:t>X=1</a:t>
                      </a:r>
                      <a:endParaRPr lang="zh-CN" altLang="en-US" sz="1400" b="1" baseline="30000" dirty="0">
                        <a:solidFill>
                          <a:srgbClr val="0000CC"/>
                        </a:solidFill>
                        <a:latin typeface="+mj-lt"/>
                      </a:endParaRPr>
                    </a:p>
                  </a:txBody>
                  <a:tcPr marL="0" marR="0" marT="0" marB="0">
                    <a:solidFill>
                      <a:srgbClr val="FFFF00"/>
                    </a:solidFill>
                  </a:tcPr>
                </a:tc>
              </a:tr>
              <a:tr h="227540">
                <a:tc>
                  <a:txBody>
                    <a:bodyPr/>
                    <a:lstStyle/>
                    <a:p>
                      <a:pPr algn="ctr"/>
                      <a:r>
                        <a:rPr lang="en-US" altLang="zh-CN" sz="1400" b="1" dirty="0">
                          <a:solidFill>
                            <a:schemeClr val="bg2"/>
                          </a:solidFill>
                          <a:latin typeface="+mj-lt"/>
                        </a:rPr>
                        <a:t>S</a:t>
                      </a:r>
                      <a:r>
                        <a:rPr lang="en-US" altLang="zh-CN" sz="1400" b="1" baseline="-25000" dirty="0">
                          <a:solidFill>
                            <a:schemeClr val="bg2"/>
                          </a:solidFill>
                          <a:latin typeface="+mj-lt"/>
                        </a:rPr>
                        <a:t>0</a:t>
                      </a:r>
                      <a:endParaRPr lang="zh-CN" altLang="en-US" sz="14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S</a:t>
                      </a:r>
                      <a:r>
                        <a:rPr lang="en-US" altLang="zh-CN" sz="1400" b="1" kern="1200" baseline="-25000" dirty="0">
                          <a:solidFill>
                            <a:schemeClr val="bg2"/>
                          </a:solidFill>
                          <a:latin typeface="+mj-lt"/>
                          <a:ea typeface="+mn-ea"/>
                          <a:cs typeface="+mn-cs"/>
                        </a:rPr>
                        <a:t>0 </a:t>
                      </a:r>
                      <a:r>
                        <a:rPr lang="en-US" altLang="zh-CN" sz="1400" b="1" dirty="0">
                          <a:latin typeface="+mj-lt"/>
                        </a:rPr>
                        <a:t>/ </a:t>
                      </a:r>
                      <a:r>
                        <a:rPr lang="en-US" altLang="zh-CN" sz="1400" b="1" dirty="0">
                          <a:solidFill>
                            <a:srgbClr val="C00000"/>
                          </a:solidFill>
                          <a:latin typeface="+mj-lt"/>
                        </a:rPr>
                        <a:t>0</a:t>
                      </a:r>
                      <a:endParaRPr lang="zh-CN" altLang="en-US" sz="1400" b="1" dirty="0">
                        <a:solidFill>
                          <a:srgbClr val="C00000"/>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S</a:t>
                      </a:r>
                      <a:r>
                        <a:rPr lang="en-US" altLang="zh-CN" sz="1400" b="1" kern="1200" baseline="-25000" dirty="0">
                          <a:solidFill>
                            <a:schemeClr val="bg2"/>
                          </a:solidFill>
                          <a:latin typeface="+mj-lt"/>
                          <a:ea typeface="+mn-ea"/>
                          <a:cs typeface="+mn-cs"/>
                        </a:rPr>
                        <a:t>1</a:t>
                      </a:r>
                      <a:r>
                        <a:rPr lang="en-US" altLang="zh-CN" sz="1400" b="1" dirty="0">
                          <a:latin typeface="+mj-lt"/>
                        </a:rPr>
                        <a:t> /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r>
              <a:tr h="227540">
                <a:tc>
                  <a:txBody>
                    <a:bodyPr/>
                    <a:lstStyle/>
                    <a:p>
                      <a:pPr algn="ctr"/>
                      <a:r>
                        <a:rPr lang="en-US" altLang="zh-CN" sz="1400" b="1" dirty="0">
                          <a:solidFill>
                            <a:schemeClr val="bg2"/>
                          </a:solidFill>
                          <a:latin typeface="+mj-lt"/>
                        </a:rPr>
                        <a:t>S</a:t>
                      </a:r>
                      <a:r>
                        <a:rPr lang="en-US" altLang="zh-CN" sz="1400" b="1" baseline="-25000" dirty="0">
                          <a:solidFill>
                            <a:schemeClr val="bg2"/>
                          </a:solidFill>
                          <a:latin typeface="+mj-lt"/>
                        </a:rPr>
                        <a:t>1</a:t>
                      </a:r>
                      <a:endParaRPr lang="zh-CN" altLang="en-US" sz="14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S</a:t>
                      </a:r>
                      <a:r>
                        <a:rPr lang="en-US" altLang="zh-CN" sz="1400" b="1" kern="1200" baseline="-25000" dirty="0">
                          <a:solidFill>
                            <a:schemeClr val="bg2"/>
                          </a:solidFill>
                          <a:latin typeface="+mj-lt"/>
                          <a:ea typeface="+mn-ea"/>
                          <a:cs typeface="+mn-cs"/>
                        </a:rPr>
                        <a:t>0</a:t>
                      </a:r>
                      <a:r>
                        <a:rPr lang="en-US" altLang="zh-CN" sz="1400" b="1" dirty="0">
                          <a:latin typeface="+mj-lt"/>
                        </a:rPr>
                        <a:t> /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S</a:t>
                      </a:r>
                      <a:r>
                        <a:rPr lang="en-US" altLang="zh-CN" sz="1400" b="1" kern="1200" baseline="-25000" dirty="0">
                          <a:solidFill>
                            <a:schemeClr val="bg2"/>
                          </a:solidFill>
                          <a:latin typeface="+mj-lt"/>
                          <a:ea typeface="+mn-ea"/>
                          <a:cs typeface="+mn-cs"/>
                        </a:rPr>
                        <a:t>2 </a:t>
                      </a:r>
                      <a:r>
                        <a:rPr lang="en-US" altLang="zh-CN" sz="1400" b="1" dirty="0">
                          <a:latin typeface="+mj-lt"/>
                        </a:rPr>
                        <a:t>/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r>
              <a:tr h="227540">
                <a:tc>
                  <a:txBody>
                    <a:bodyPr/>
                    <a:lstStyle/>
                    <a:p>
                      <a:pPr algn="ctr"/>
                      <a:r>
                        <a:rPr lang="en-US" altLang="zh-CN" sz="1400" b="1" dirty="0">
                          <a:solidFill>
                            <a:schemeClr val="bg2"/>
                          </a:solidFill>
                          <a:latin typeface="+mj-lt"/>
                        </a:rPr>
                        <a:t>S</a:t>
                      </a:r>
                      <a:r>
                        <a:rPr lang="en-US" altLang="zh-CN" sz="1400" b="1" baseline="-25000" dirty="0">
                          <a:solidFill>
                            <a:schemeClr val="bg2"/>
                          </a:solidFill>
                          <a:latin typeface="+mj-lt"/>
                        </a:rPr>
                        <a:t>2</a:t>
                      </a:r>
                      <a:endParaRPr lang="zh-CN" altLang="en-US" sz="14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S</a:t>
                      </a:r>
                      <a:r>
                        <a:rPr lang="en-US" altLang="zh-CN" sz="1400" b="1" kern="1200" baseline="-25000" dirty="0">
                          <a:solidFill>
                            <a:schemeClr val="bg2"/>
                          </a:solidFill>
                          <a:latin typeface="+mj-lt"/>
                          <a:ea typeface="+mn-ea"/>
                          <a:cs typeface="+mn-cs"/>
                        </a:rPr>
                        <a:t>3 </a:t>
                      </a:r>
                      <a:r>
                        <a:rPr lang="en-US" altLang="zh-CN" sz="1400" b="1" dirty="0">
                          <a:latin typeface="+mj-lt"/>
                        </a:rPr>
                        <a:t>/ </a:t>
                      </a:r>
                      <a:r>
                        <a:rPr lang="en-US" altLang="zh-CN" sz="1400" b="1" kern="1200" dirty="0">
                          <a:solidFill>
                            <a:srgbClr val="C00000"/>
                          </a:solidFill>
                          <a:latin typeface="+mj-lt"/>
                          <a:ea typeface="+mn-ea"/>
                          <a:cs typeface="+mn-cs"/>
                        </a:rPr>
                        <a:t>1</a:t>
                      </a:r>
                      <a:endParaRPr lang="zh-CN" altLang="en-US" sz="14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S</a:t>
                      </a:r>
                      <a:r>
                        <a:rPr lang="en-US" altLang="zh-CN" sz="1400" b="1" kern="1200" baseline="-25000" dirty="0">
                          <a:solidFill>
                            <a:schemeClr val="bg2"/>
                          </a:solidFill>
                          <a:latin typeface="+mj-lt"/>
                          <a:ea typeface="+mn-ea"/>
                          <a:cs typeface="+mn-cs"/>
                        </a:rPr>
                        <a:t>2</a:t>
                      </a:r>
                      <a:r>
                        <a:rPr lang="en-US" altLang="zh-CN" sz="1400" b="1" dirty="0">
                          <a:latin typeface="+mj-lt"/>
                        </a:rPr>
                        <a:t> /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r>
              <a:tr h="227540">
                <a:tc>
                  <a:txBody>
                    <a:bodyPr/>
                    <a:lstStyle/>
                    <a:p>
                      <a:pPr algn="ctr"/>
                      <a:r>
                        <a:rPr lang="en-US" altLang="zh-CN" sz="1400" b="1" dirty="0">
                          <a:solidFill>
                            <a:schemeClr val="bg2"/>
                          </a:solidFill>
                          <a:latin typeface="+mj-lt"/>
                        </a:rPr>
                        <a:t>S</a:t>
                      </a:r>
                      <a:r>
                        <a:rPr lang="en-US" altLang="zh-CN" sz="1400" b="1" baseline="-25000" dirty="0">
                          <a:solidFill>
                            <a:schemeClr val="bg2"/>
                          </a:solidFill>
                          <a:latin typeface="+mj-lt"/>
                        </a:rPr>
                        <a:t>3</a:t>
                      </a:r>
                      <a:endParaRPr lang="zh-CN" altLang="en-US" sz="14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S</a:t>
                      </a:r>
                      <a:r>
                        <a:rPr lang="en-US" altLang="zh-CN" sz="1400" b="1" kern="1200" baseline="-25000" dirty="0">
                          <a:solidFill>
                            <a:schemeClr val="bg2"/>
                          </a:solidFill>
                          <a:latin typeface="+mj-lt"/>
                          <a:ea typeface="+mn-ea"/>
                          <a:cs typeface="+mn-cs"/>
                        </a:rPr>
                        <a:t>0 </a:t>
                      </a:r>
                      <a:r>
                        <a:rPr lang="en-US" altLang="zh-CN" sz="1400" b="1" dirty="0">
                          <a:solidFill>
                            <a:schemeClr val="bg2"/>
                          </a:solidFill>
                          <a:latin typeface="+mj-lt"/>
                        </a:rPr>
                        <a:t>/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S</a:t>
                      </a:r>
                      <a:r>
                        <a:rPr lang="en-US" altLang="zh-CN" sz="1400" b="1" kern="1200" baseline="-25000" dirty="0">
                          <a:solidFill>
                            <a:schemeClr val="bg2"/>
                          </a:solidFill>
                          <a:latin typeface="+mj-lt"/>
                          <a:ea typeface="+mn-ea"/>
                          <a:cs typeface="+mn-cs"/>
                        </a:rPr>
                        <a:t>1 </a:t>
                      </a:r>
                      <a:r>
                        <a:rPr lang="en-US" altLang="zh-CN" sz="1400" b="1" dirty="0">
                          <a:latin typeface="+mj-lt"/>
                        </a:rPr>
                        <a:t>/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r>
            </a:tbl>
          </a:graphicData>
        </a:graphic>
      </p:graphicFrame>
      <p:sp>
        <p:nvSpPr>
          <p:cNvPr id="8" name="Text Box 12"/>
          <p:cNvSpPr txBox="1"/>
          <p:nvPr/>
        </p:nvSpPr>
        <p:spPr>
          <a:xfrm>
            <a:off x="2919413" y="1531938"/>
            <a:ext cx="500062" cy="307975"/>
          </a:xfrm>
          <a:prstGeom prst="rect">
            <a:avLst/>
          </a:prstGeom>
          <a:noFill/>
          <a:ln w="12700">
            <a:noFill/>
          </a:ln>
        </p:spPr>
        <p:txBody>
          <a:bodyPr>
            <a:spAutoFit/>
          </a:bodyPr>
          <a:p>
            <a:pPr>
              <a:spcBef>
                <a:spcPct val="50000"/>
              </a:spcBef>
            </a:pPr>
            <a:r>
              <a:rPr lang="zh-CN" altLang="en-US" sz="1400" b="1" dirty="0">
                <a:latin typeface="宋体" panose="02010600030101010101" pitchFamily="2" charset="-122"/>
              </a:rPr>
              <a:t>√</a:t>
            </a:r>
            <a:r>
              <a:rPr lang="zh-CN" altLang="en-US" sz="1400" b="1" dirty="0">
                <a:latin typeface="Times New Roman" panose="02020603050405020304" pitchFamily="18" charset="0"/>
              </a:rPr>
              <a:t> </a:t>
            </a:r>
            <a:endParaRPr lang="zh-CN" altLang="en-US" sz="1400" b="1" dirty="0">
              <a:latin typeface="Times New Roman" panose="02020603050405020304" pitchFamily="18" charset="0"/>
            </a:endParaRPr>
          </a:p>
        </p:txBody>
      </p:sp>
      <p:sp>
        <p:nvSpPr>
          <p:cNvPr id="9" name="Text Box 13"/>
          <p:cNvSpPr txBox="1"/>
          <p:nvPr/>
        </p:nvSpPr>
        <p:spPr>
          <a:xfrm>
            <a:off x="2919413" y="2244725"/>
            <a:ext cx="428625" cy="307975"/>
          </a:xfrm>
          <a:prstGeom prst="rect">
            <a:avLst/>
          </a:prstGeom>
          <a:noFill/>
          <a:ln w="12700">
            <a:noFill/>
          </a:ln>
        </p:spPr>
        <p:txBody>
          <a:bodyPr>
            <a:spAutoFit/>
          </a:bodyPr>
          <a:p>
            <a:pPr>
              <a:spcBef>
                <a:spcPct val="50000"/>
              </a:spcBef>
            </a:pPr>
            <a:r>
              <a:rPr lang="zh-CN" altLang="en-US" sz="1400" b="1" dirty="0">
                <a:latin typeface="宋体" panose="02010600030101010101" pitchFamily="2" charset="-122"/>
              </a:rPr>
              <a:t>√</a:t>
            </a:r>
            <a:r>
              <a:rPr lang="zh-CN" altLang="en-US" sz="1400" b="1" dirty="0">
                <a:latin typeface="Times New Roman" panose="02020603050405020304" pitchFamily="18" charset="0"/>
              </a:rPr>
              <a:t> </a:t>
            </a:r>
            <a:endParaRPr lang="zh-CN" altLang="en-US" sz="1400" b="1" dirty="0">
              <a:latin typeface="Times New Roman" panose="02020603050405020304" pitchFamily="18" charset="0"/>
            </a:endParaRPr>
          </a:p>
        </p:txBody>
      </p:sp>
      <p:sp>
        <p:nvSpPr>
          <p:cNvPr id="10" name="AutoShape 14"/>
          <p:cNvSpPr/>
          <p:nvPr/>
        </p:nvSpPr>
        <p:spPr>
          <a:xfrm>
            <a:off x="3286125" y="1887538"/>
            <a:ext cx="395288" cy="179387"/>
          </a:xfrm>
          <a:custGeom>
            <a:avLst/>
            <a:gdLst>
              <a:gd name="txL" fmla="*/ 3375 w 21600"/>
              <a:gd name="txT" fmla="*/ 5400 h 21600"/>
              <a:gd name="txR" fmla="*/ 18900 w 21600"/>
              <a:gd name="txB" fmla="*/ 16200 h 21600"/>
            </a:gdLst>
            <a:ahLst/>
            <a:cxnLst>
              <a:cxn ang="17694720">
                <a:pos x="2147483646" y="0"/>
              </a:cxn>
              <a:cxn ang="11796480">
                <a:pos x="0" y="2147483646"/>
              </a:cxn>
              <a:cxn ang="5898240">
                <a:pos x="2147483646" y="2147483646"/>
              </a:cxn>
              <a:cxn ang="0">
                <a:pos x="2147483646" y="2147483646"/>
              </a:cxn>
            </a:cxnLst>
            <a:rect l="txL" t="txT" r="txR" b="txB"/>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alpha val="100000"/>
            </a:schemeClr>
          </a:solidFill>
          <a:ln w="9525" cap="flat" cmpd="sng">
            <a:solidFill>
              <a:schemeClr val="bg2">
                <a:alpha val="100000"/>
              </a:schemeClr>
            </a:solidFill>
            <a:prstDash val="solid"/>
            <a:miter lim="800000"/>
            <a:headEnd type="none" w="med" len="med"/>
            <a:tailEnd type="none" w="med" len="med"/>
          </a:ln>
        </p:spPr>
        <p:txBody>
          <a:bodyPr/>
          <a:p>
            <a:endParaRPr lang="zh-CN" altLang="en-US"/>
          </a:p>
        </p:txBody>
      </p:sp>
      <p:graphicFrame>
        <p:nvGraphicFramePr>
          <p:cNvPr id="11" name="表格 10"/>
          <p:cNvGraphicFramePr>
            <a:graphicFrameLocks noGrp="1"/>
          </p:cNvGraphicFramePr>
          <p:nvPr/>
        </p:nvGraphicFramePr>
        <p:xfrm>
          <a:off x="3857625" y="1101725"/>
          <a:ext cx="1785938" cy="1425575"/>
        </p:xfrm>
        <a:graphic>
          <a:graphicData uri="http://schemas.openxmlformats.org/drawingml/2006/table">
            <a:tbl>
              <a:tblPr firstRow="1" bandRow="1">
                <a:tableStyleId>{D7AC3CCA-C797-4891-BE02-D94E43425B78}</a:tableStyleId>
              </a:tblPr>
              <a:tblGrid>
                <a:gridCol w="571500"/>
                <a:gridCol w="571500"/>
                <a:gridCol w="642938"/>
              </a:tblGrid>
              <a:tr h="287874">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kern="1200" baseline="0" dirty="0">
                          <a:latin typeface="黑体" panose="02010609060101010101" pitchFamily="49" charset="-122"/>
                          <a:ea typeface="黑体" panose="02010609060101010101" pitchFamily="49" charset="-122"/>
                        </a:rPr>
                        <a:t>现态</a:t>
                      </a:r>
                      <a:endParaRPr lang="zh-CN" altLang="en-US" sz="1400" b="1" kern="1200" baseline="0" dirty="0">
                        <a:solidFill>
                          <a:schemeClr val="bg2"/>
                        </a:solidFill>
                        <a:latin typeface="黑体" panose="02010609060101010101" pitchFamily="49" charset="-122"/>
                        <a:ea typeface="黑体" panose="02010609060101010101" pitchFamily="49" charset="-122"/>
                        <a:cs typeface="+mn-cs"/>
                      </a:endParaRPr>
                    </a:p>
                  </a:txBody>
                  <a:tcPr marL="0" marR="0" marT="0" marB="0" anchor="ctr" anchorCtr="1">
                    <a:lnB w="12700" cap="flat" cmpd="sng" algn="ctr">
                      <a:noFill/>
                      <a:prstDash val="solid"/>
                      <a:round/>
                      <a:headEnd type="none" w="med" len="med"/>
                      <a:tailEnd type="none" w="med" len="med"/>
                    </a:lnB>
                    <a:solidFill>
                      <a:srgbClr val="FFFF00"/>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kern="1200" dirty="0">
                          <a:latin typeface="+mj-lt"/>
                        </a:rPr>
                        <a:t>Q</a:t>
                      </a:r>
                      <a:r>
                        <a:rPr lang="en-US" altLang="zh-CN" sz="1400" kern="1200" baseline="30000" dirty="0">
                          <a:latin typeface="+mj-lt"/>
                        </a:rPr>
                        <a:t>n+1</a:t>
                      </a:r>
                      <a:r>
                        <a:rPr lang="en-US" altLang="zh-CN" sz="1400" kern="1200" baseline="0" dirty="0">
                          <a:latin typeface="+mj-lt"/>
                        </a:rPr>
                        <a:t>/ </a:t>
                      </a:r>
                      <a:r>
                        <a:rPr lang="en-US" altLang="zh-CN" sz="1400" kern="1200" baseline="0" dirty="0">
                          <a:solidFill>
                            <a:srgbClr val="C00000"/>
                          </a:solidFill>
                          <a:latin typeface="+mj-lt"/>
                        </a:rPr>
                        <a:t>Z</a:t>
                      </a:r>
                      <a:endParaRPr lang="zh-CN" altLang="en-US" sz="1400" b="1" kern="1200" baseline="0" dirty="0">
                        <a:solidFill>
                          <a:srgbClr val="C00000"/>
                        </a:solidFill>
                        <a:latin typeface="+mj-lt"/>
                        <a:ea typeface="+mn-ea"/>
                        <a:cs typeface="+mn-cs"/>
                      </a:endParaRPr>
                    </a:p>
                  </a:txBody>
                  <a:tcPr marL="0" marR="0" marT="0" marB="0" anchor="ctr" anchorCtr="1">
                    <a:solidFill>
                      <a:srgbClr val="FFFF00"/>
                    </a:solidFill>
                  </a:tcPr>
                </a:tc>
                <a:tc hMerge="1">
                  <a:tcPr>
                    <a:solidFill>
                      <a:schemeClr val="bg1">
                        <a:lumMod val="20000"/>
                        <a:lumOff val="80000"/>
                      </a:schemeClr>
                    </a:solidFill>
                  </a:tcPr>
                </a:tc>
              </a:tr>
              <a:tr h="227540">
                <a:tc>
                  <a:txBody>
                    <a:bodyPr/>
                    <a:lstStyle/>
                    <a:p>
                      <a:pPr algn="ctr"/>
                      <a:r>
                        <a:rPr lang="en-US" altLang="zh-CN" sz="1400" b="1" dirty="0" err="1">
                          <a:latin typeface="+mj-lt"/>
                        </a:rPr>
                        <a:t>Q</a:t>
                      </a:r>
                      <a:r>
                        <a:rPr lang="en-US" altLang="zh-CN" sz="1400" b="1" baseline="30000" dirty="0" err="1">
                          <a:latin typeface="+mj-lt"/>
                        </a:rPr>
                        <a:t>n</a:t>
                      </a:r>
                      <a:endParaRPr lang="zh-CN" altLang="en-US" sz="1400" b="1" baseline="30000" dirty="0">
                        <a:solidFill>
                          <a:schemeClr val="bg2"/>
                        </a:solidFill>
                        <a:latin typeface="+mj-lt"/>
                      </a:endParaRPr>
                    </a:p>
                  </a:txBody>
                  <a:tcPr marL="0" marR="0" marT="0" marB="0">
                    <a:lnT w="12700" cap="flat" cmpd="sng" algn="ctr">
                      <a:noFill/>
                      <a:prstDash val="solid"/>
                      <a:round/>
                      <a:headEnd type="none" w="med" len="med"/>
                      <a:tailEnd type="none" w="med" len="med"/>
                    </a:lnT>
                    <a:solidFill>
                      <a:srgbClr val="FFFF00"/>
                    </a:solidFill>
                  </a:tcPr>
                </a:tc>
                <a:tc>
                  <a:txBody>
                    <a:bodyPr/>
                    <a:lstStyle/>
                    <a:p>
                      <a:pPr algn="ctr"/>
                      <a:r>
                        <a:rPr lang="en-US" altLang="zh-CN" sz="1400" b="1" dirty="0">
                          <a:solidFill>
                            <a:srgbClr val="0000CC"/>
                          </a:solidFill>
                          <a:latin typeface="+mj-lt"/>
                        </a:rPr>
                        <a:t>X=0</a:t>
                      </a:r>
                      <a:endParaRPr lang="zh-CN" altLang="en-US" sz="1400" b="1" baseline="30000" dirty="0">
                        <a:solidFill>
                          <a:srgbClr val="0000CC"/>
                        </a:solidFill>
                        <a:latin typeface="+mj-lt"/>
                      </a:endParaRPr>
                    </a:p>
                  </a:txBody>
                  <a:tcPr marL="0" marR="0" marT="0" marB="0">
                    <a:solidFill>
                      <a:srgbClr val="FFFF00"/>
                    </a:solidFill>
                  </a:tcPr>
                </a:tc>
                <a:tc>
                  <a:txBody>
                    <a:bodyPr/>
                    <a:lstStyle/>
                    <a:p>
                      <a:pPr algn="ctr"/>
                      <a:r>
                        <a:rPr lang="en-US" altLang="zh-CN" sz="1400" b="1" dirty="0">
                          <a:solidFill>
                            <a:srgbClr val="0000CC"/>
                          </a:solidFill>
                          <a:latin typeface="+mj-lt"/>
                        </a:rPr>
                        <a:t>X=1</a:t>
                      </a:r>
                      <a:endParaRPr lang="zh-CN" altLang="en-US" sz="1400" b="1" baseline="30000" dirty="0">
                        <a:solidFill>
                          <a:srgbClr val="0000CC"/>
                        </a:solidFill>
                        <a:latin typeface="+mj-lt"/>
                      </a:endParaRPr>
                    </a:p>
                  </a:txBody>
                  <a:tcPr marL="0" marR="0" marT="0" marB="0">
                    <a:solidFill>
                      <a:srgbClr val="FFFF00"/>
                    </a:solidFill>
                  </a:tcPr>
                </a:tc>
              </a:tr>
              <a:tr h="227540">
                <a:tc>
                  <a:txBody>
                    <a:bodyPr/>
                    <a:lstStyle/>
                    <a:p>
                      <a:pPr algn="ctr"/>
                      <a:r>
                        <a:rPr lang="en-US" altLang="zh-CN" sz="1400" b="1" dirty="0">
                          <a:solidFill>
                            <a:schemeClr val="bg2"/>
                          </a:solidFill>
                          <a:latin typeface="+mj-lt"/>
                        </a:rPr>
                        <a:t>S</a:t>
                      </a:r>
                      <a:r>
                        <a:rPr lang="en-US" altLang="zh-CN" sz="1400" b="1" baseline="-25000" dirty="0">
                          <a:solidFill>
                            <a:schemeClr val="bg2"/>
                          </a:solidFill>
                          <a:latin typeface="+mj-lt"/>
                        </a:rPr>
                        <a:t>0</a:t>
                      </a:r>
                      <a:endParaRPr lang="zh-CN" altLang="en-US" sz="14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S</a:t>
                      </a:r>
                      <a:r>
                        <a:rPr lang="en-US" altLang="zh-CN" sz="1400" b="1" kern="1200" baseline="-25000" dirty="0">
                          <a:solidFill>
                            <a:schemeClr val="bg2"/>
                          </a:solidFill>
                          <a:latin typeface="+mj-lt"/>
                          <a:ea typeface="+mn-ea"/>
                          <a:cs typeface="+mn-cs"/>
                        </a:rPr>
                        <a:t>0 </a:t>
                      </a:r>
                      <a:r>
                        <a:rPr lang="en-US" altLang="zh-CN" sz="1400" b="1" dirty="0">
                          <a:latin typeface="+mj-lt"/>
                        </a:rPr>
                        <a:t>/ </a:t>
                      </a:r>
                      <a:r>
                        <a:rPr lang="en-US" altLang="zh-CN" sz="1400" b="1" dirty="0">
                          <a:solidFill>
                            <a:srgbClr val="C00000"/>
                          </a:solidFill>
                          <a:latin typeface="+mj-lt"/>
                        </a:rPr>
                        <a:t>0</a:t>
                      </a:r>
                      <a:endParaRPr lang="zh-CN" altLang="en-US" sz="1400" b="1" dirty="0">
                        <a:solidFill>
                          <a:srgbClr val="C00000"/>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S</a:t>
                      </a:r>
                      <a:r>
                        <a:rPr lang="en-US" altLang="zh-CN" sz="1400" b="1" kern="1200" baseline="-25000" dirty="0">
                          <a:solidFill>
                            <a:schemeClr val="bg2"/>
                          </a:solidFill>
                          <a:latin typeface="+mj-lt"/>
                          <a:ea typeface="+mn-ea"/>
                          <a:cs typeface="+mn-cs"/>
                        </a:rPr>
                        <a:t>1</a:t>
                      </a:r>
                      <a:r>
                        <a:rPr lang="en-US" altLang="zh-CN" sz="1400" b="1" dirty="0">
                          <a:latin typeface="+mj-lt"/>
                        </a:rPr>
                        <a:t> /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r>
              <a:tr h="227540">
                <a:tc>
                  <a:txBody>
                    <a:bodyPr/>
                    <a:lstStyle/>
                    <a:p>
                      <a:pPr algn="ctr"/>
                      <a:r>
                        <a:rPr lang="en-US" altLang="zh-CN" sz="1400" b="1" dirty="0">
                          <a:solidFill>
                            <a:schemeClr val="bg2"/>
                          </a:solidFill>
                          <a:latin typeface="+mj-lt"/>
                        </a:rPr>
                        <a:t>S</a:t>
                      </a:r>
                      <a:r>
                        <a:rPr lang="en-US" altLang="zh-CN" sz="1400" b="1" baseline="-25000" dirty="0">
                          <a:solidFill>
                            <a:schemeClr val="bg2"/>
                          </a:solidFill>
                          <a:latin typeface="+mj-lt"/>
                        </a:rPr>
                        <a:t>1</a:t>
                      </a:r>
                      <a:endParaRPr lang="zh-CN" altLang="en-US" sz="14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S</a:t>
                      </a:r>
                      <a:r>
                        <a:rPr lang="en-US" altLang="zh-CN" sz="1400" b="1" kern="1200" baseline="-25000" dirty="0">
                          <a:solidFill>
                            <a:schemeClr val="bg2"/>
                          </a:solidFill>
                          <a:latin typeface="+mj-lt"/>
                          <a:ea typeface="+mn-ea"/>
                          <a:cs typeface="+mn-cs"/>
                        </a:rPr>
                        <a:t>0</a:t>
                      </a:r>
                      <a:r>
                        <a:rPr lang="en-US" altLang="zh-CN" sz="1400" b="1" dirty="0">
                          <a:latin typeface="+mj-lt"/>
                        </a:rPr>
                        <a:t> /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S</a:t>
                      </a:r>
                      <a:r>
                        <a:rPr lang="en-US" altLang="zh-CN" sz="1400" b="1" kern="1200" baseline="-25000" dirty="0">
                          <a:solidFill>
                            <a:schemeClr val="bg2"/>
                          </a:solidFill>
                          <a:latin typeface="+mj-lt"/>
                          <a:ea typeface="+mn-ea"/>
                          <a:cs typeface="+mn-cs"/>
                        </a:rPr>
                        <a:t>2 </a:t>
                      </a:r>
                      <a:r>
                        <a:rPr lang="en-US" altLang="zh-CN" sz="1400" b="1" dirty="0">
                          <a:latin typeface="+mj-lt"/>
                        </a:rPr>
                        <a:t>/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r>
              <a:tr h="227540">
                <a:tc>
                  <a:txBody>
                    <a:bodyPr/>
                    <a:lstStyle/>
                    <a:p>
                      <a:pPr algn="ctr"/>
                      <a:r>
                        <a:rPr lang="en-US" altLang="zh-CN" sz="1400" b="1" dirty="0">
                          <a:solidFill>
                            <a:schemeClr val="bg2"/>
                          </a:solidFill>
                          <a:latin typeface="+mj-lt"/>
                        </a:rPr>
                        <a:t>S</a:t>
                      </a:r>
                      <a:r>
                        <a:rPr lang="en-US" altLang="zh-CN" sz="1400" b="1" baseline="-25000" dirty="0">
                          <a:solidFill>
                            <a:schemeClr val="bg2"/>
                          </a:solidFill>
                          <a:latin typeface="+mj-lt"/>
                        </a:rPr>
                        <a:t>2</a:t>
                      </a:r>
                      <a:endParaRPr lang="zh-CN" altLang="en-US" sz="14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S</a:t>
                      </a:r>
                      <a:r>
                        <a:rPr lang="en-US" altLang="zh-CN" sz="1400" b="1" kern="1200" baseline="-25000" dirty="0">
                          <a:solidFill>
                            <a:schemeClr val="bg2"/>
                          </a:solidFill>
                          <a:latin typeface="+mj-lt"/>
                          <a:ea typeface="+mn-ea"/>
                          <a:cs typeface="+mn-cs"/>
                        </a:rPr>
                        <a:t>0 </a:t>
                      </a:r>
                      <a:r>
                        <a:rPr lang="en-US" altLang="zh-CN" sz="1400" b="1" dirty="0">
                          <a:latin typeface="+mj-lt"/>
                        </a:rPr>
                        <a:t>/ </a:t>
                      </a:r>
                      <a:r>
                        <a:rPr lang="en-US" altLang="zh-CN" sz="1400" b="1" kern="1200" dirty="0">
                          <a:solidFill>
                            <a:srgbClr val="C00000"/>
                          </a:solidFill>
                          <a:latin typeface="+mj-lt"/>
                          <a:ea typeface="+mn-ea"/>
                          <a:cs typeface="+mn-cs"/>
                        </a:rPr>
                        <a:t>1</a:t>
                      </a:r>
                      <a:endParaRPr lang="zh-CN" altLang="en-US" sz="14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S</a:t>
                      </a:r>
                      <a:r>
                        <a:rPr lang="en-US" altLang="zh-CN" sz="1400" b="1" kern="1200" baseline="-25000" dirty="0">
                          <a:solidFill>
                            <a:schemeClr val="bg2"/>
                          </a:solidFill>
                          <a:latin typeface="+mj-lt"/>
                          <a:ea typeface="+mn-ea"/>
                          <a:cs typeface="+mn-cs"/>
                        </a:rPr>
                        <a:t>2</a:t>
                      </a:r>
                      <a:r>
                        <a:rPr lang="en-US" altLang="zh-CN" sz="1400" b="1" dirty="0">
                          <a:latin typeface="+mj-lt"/>
                        </a:rPr>
                        <a:t> /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r>
              <a:tr h="227540">
                <a:tc>
                  <a:txBody>
                    <a:bodyPr/>
                    <a:lstStyle/>
                    <a:p>
                      <a:pPr algn="ctr"/>
                      <a:endParaRPr lang="zh-CN" altLang="en-US" sz="14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kern="1200" dirty="0">
                        <a:solidFill>
                          <a:srgbClr val="C00000"/>
                        </a:solidFill>
                        <a:latin typeface="+mj-lt"/>
                        <a:ea typeface="+mn-ea"/>
                        <a:cs typeface="+mn-cs"/>
                      </a:endParaRPr>
                    </a:p>
                  </a:txBody>
                  <a:tcPr marL="0" marR="0" marT="0" marB="0" anchor="ctr" anchorCtr="1">
                    <a:noFill/>
                  </a:tcPr>
                </a:tc>
              </a:tr>
            </a:tbl>
          </a:graphicData>
        </a:graphic>
      </p:graphicFrame>
      <p:sp>
        <p:nvSpPr>
          <p:cNvPr id="76863" name="Text Box 3"/>
          <p:cNvSpPr txBox="1"/>
          <p:nvPr/>
        </p:nvSpPr>
        <p:spPr>
          <a:xfrm>
            <a:off x="755650" y="588963"/>
            <a:ext cx="4103688" cy="400050"/>
          </a:xfrm>
          <a:prstGeom prst="rect">
            <a:avLst/>
          </a:prstGeom>
          <a:noFill/>
          <a:ln w="9525">
            <a:noFill/>
          </a:ln>
        </p:spPr>
        <p:txBody>
          <a:bodyPr>
            <a:spAutoFit/>
          </a:bodyPr>
          <a:p>
            <a:pPr>
              <a:spcBef>
                <a:spcPct val="50000"/>
              </a:spcBef>
            </a:pPr>
            <a:r>
              <a:rPr lang="zh-CN" altLang="en-US" sz="2000" b="1" dirty="0">
                <a:latin typeface="黑体" panose="02010609060101010101" pitchFamily="49" charset="-122"/>
                <a:ea typeface="黑体" panose="02010609060101010101" pitchFamily="49" charset="-122"/>
              </a:rPr>
              <a:t>化简</a:t>
            </a:r>
            <a:r>
              <a:rPr lang="en-US" altLang="zh-CN" sz="2000" b="1" dirty="0">
                <a:latin typeface="黑体" panose="02010609060101010101" pitchFamily="49" charset="-122"/>
                <a:ea typeface="黑体" panose="02010609060101010101" pitchFamily="49" charset="-122"/>
              </a:rPr>
              <a:t>110 </a:t>
            </a:r>
            <a:r>
              <a:rPr lang="zh-CN" altLang="en-US" sz="2000" b="1" dirty="0">
                <a:latin typeface="黑体" panose="02010609060101010101" pitchFamily="49" charset="-122"/>
                <a:ea typeface="黑体" panose="02010609060101010101" pitchFamily="49" charset="-122"/>
              </a:rPr>
              <a:t>序列检测器的原始状态表</a:t>
            </a:r>
            <a:endParaRPr lang="zh-CN" altLang="en-US" sz="2000" b="1" dirty="0">
              <a:latin typeface="黑体" panose="02010609060101010101" pitchFamily="49" charset="-122"/>
              <a:ea typeface="黑体" panose="02010609060101010101" pitchFamily="49" charset="-122"/>
            </a:endParaRPr>
          </a:p>
        </p:txBody>
      </p:sp>
      <p:sp>
        <p:nvSpPr>
          <p:cNvPr id="13" name="Text Box 2"/>
          <p:cNvSpPr txBox="1"/>
          <p:nvPr/>
        </p:nvSpPr>
        <p:spPr>
          <a:xfrm>
            <a:off x="6230938" y="1101725"/>
            <a:ext cx="1412875" cy="369888"/>
          </a:xfrm>
          <a:prstGeom prst="rect">
            <a:avLst/>
          </a:prstGeom>
          <a:noFill/>
          <a:ln w="9525">
            <a:noFill/>
          </a:ln>
        </p:spPr>
        <p:txBody>
          <a:bodyPr>
            <a:spAutoFit/>
          </a:bodyPr>
          <a:p>
            <a:pPr>
              <a:spcBef>
                <a:spcPct val="50000"/>
              </a:spcBef>
            </a:pPr>
            <a:r>
              <a:rPr lang="zh-CN" altLang="en-US" sz="1800" b="1" dirty="0">
                <a:latin typeface="黑体" panose="02010609060101010101" pitchFamily="49" charset="-122"/>
                <a:ea typeface="黑体" panose="02010609060101010101" pitchFamily="49" charset="-122"/>
              </a:rPr>
              <a:t>状态分配：</a:t>
            </a:r>
            <a:endParaRPr lang="zh-CN" altLang="en-US" sz="1800" b="1" dirty="0">
              <a:latin typeface="黑体" panose="02010609060101010101" pitchFamily="49" charset="-122"/>
              <a:ea typeface="黑体" panose="02010609060101010101" pitchFamily="49" charset="-122"/>
            </a:endParaRPr>
          </a:p>
        </p:txBody>
      </p:sp>
      <p:sp>
        <p:nvSpPr>
          <p:cNvPr id="14" name="Text Box 3"/>
          <p:cNvSpPr txBox="1">
            <a:spLocks noChangeArrowheads="1"/>
          </p:cNvSpPr>
          <p:nvPr/>
        </p:nvSpPr>
        <p:spPr bwMode="auto">
          <a:xfrm>
            <a:off x="6500813" y="1601788"/>
            <a:ext cx="1357313" cy="792163"/>
          </a:xfrm>
          <a:prstGeom prst="rect">
            <a:avLst/>
          </a:prstGeom>
          <a:noFill/>
          <a:ln w="9525">
            <a:noFill/>
            <a:miter lim="800000"/>
          </a:ln>
          <a:effectLst/>
        </p:spPr>
        <p:txBody>
          <a:bodyPr>
            <a:spAutoFit/>
          </a:bodyPr>
          <a:lstStyle/>
          <a:p>
            <a:pPr marR="0" defTabSz="914400">
              <a:lnSpc>
                <a:spcPct val="60000"/>
              </a:lnSpc>
              <a:spcBef>
                <a:spcPct val="50000"/>
              </a:spcBef>
              <a:buClrTx/>
              <a:buSzTx/>
              <a:buFontTx/>
              <a:defRPr/>
            </a:pPr>
            <a:r>
              <a:rPr kumimoji="1" lang="en-US" altLang="zh-CN" sz="1600" b="1" kern="1200" cap="none" spc="0" normalizeH="0" baseline="0" noProof="0" dirty="0">
                <a:latin typeface="+mj-lt"/>
                <a:ea typeface="宋体" panose="02010600030101010101" pitchFamily="2" charset="-122"/>
                <a:cs typeface="+mn-cs"/>
              </a:rPr>
              <a:t>S</a:t>
            </a:r>
            <a:r>
              <a:rPr kumimoji="0" lang="en-US" altLang="zh-CN" sz="1600" b="1" kern="1200" cap="none" spc="0" normalizeH="0" baseline="-25000" noProof="0" dirty="0">
                <a:latin typeface="+mj-lt"/>
                <a:ea typeface="宋体" panose="02010600030101010101" pitchFamily="2" charset="-122"/>
                <a:cs typeface="+mn-cs"/>
              </a:rPr>
              <a:t>0 </a:t>
            </a:r>
            <a:r>
              <a:rPr kumimoji="1" lang="en-US" altLang="zh-CN" sz="1600" b="1" kern="1200" cap="none" spc="0" normalizeH="0" baseline="0" noProof="0" dirty="0">
                <a:latin typeface="+mj-lt"/>
                <a:ea typeface="宋体" panose="02010600030101010101" pitchFamily="2" charset="-122"/>
                <a:cs typeface="+mn-cs"/>
              </a:rPr>
              <a:t>—— 00</a:t>
            </a:r>
            <a:endParaRPr kumimoji="1" lang="en-US" altLang="zh-CN" sz="1600" b="1" kern="1200" cap="none" spc="0" normalizeH="0" baseline="0" noProof="0" dirty="0">
              <a:latin typeface="+mj-lt"/>
              <a:ea typeface="宋体" panose="02010600030101010101" pitchFamily="2" charset="-122"/>
              <a:cs typeface="+mn-cs"/>
            </a:endParaRPr>
          </a:p>
          <a:p>
            <a:pPr marR="0" defTabSz="914400">
              <a:lnSpc>
                <a:spcPct val="60000"/>
              </a:lnSpc>
              <a:spcBef>
                <a:spcPct val="50000"/>
              </a:spcBef>
              <a:buClrTx/>
              <a:buSzTx/>
              <a:buFontTx/>
              <a:defRPr/>
            </a:pPr>
            <a:r>
              <a:rPr kumimoji="1" lang="en-US" altLang="zh-CN" sz="1600" b="1" kern="1200" cap="none" spc="0" normalizeH="0" baseline="0" noProof="0" dirty="0">
                <a:latin typeface="+mj-lt"/>
                <a:ea typeface="宋体" panose="02010600030101010101" pitchFamily="2" charset="-122"/>
                <a:cs typeface="+mn-cs"/>
              </a:rPr>
              <a:t>S</a:t>
            </a:r>
            <a:r>
              <a:rPr kumimoji="0" lang="en-US" altLang="zh-CN" sz="1600" b="1" kern="1200" cap="none" spc="0" normalizeH="0" baseline="-25000" noProof="0" dirty="0">
                <a:latin typeface="+mj-lt"/>
                <a:ea typeface="宋体" panose="02010600030101010101" pitchFamily="2" charset="-122"/>
                <a:cs typeface="+mn-cs"/>
              </a:rPr>
              <a:t>1 </a:t>
            </a:r>
            <a:r>
              <a:rPr kumimoji="1" lang="en-US" altLang="zh-CN" sz="1600" b="1" kern="1200" cap="none" spc="0" normalizeH="0" baseline="0" noProof="0" dirty="0">
                <a:latin typeface="+mj-lt"/>
                <a:ea typeface="宋体" panose="02010600030101010101" pitchFamily="2" charset="-122"/>
                <a:cs typeface="+mn-cs"/>
              </a:rPr>
              <a:t>—— 10</a:t>
            </a:r>
            <a:endParaRPr kumimoji="1" lang="en-US" altLang="zh-CN" sz="1600" b="1" kern="1200" cap="none" spc="0" normalizeH="0" baseline="0" noProof="0" dirty="0">
              <a:latin typeface="+mj-lt"/>
              <a:ea typeface="宋体" panose="02010600030101010101" pitchFamily="2" charset="-122"/>
              <a:cs typeface="+mn-cs"/>
            </a:endParaRPr>
          </a:p>
          <a:p>
            <a:pPr marR="0" defTabSz="914400">
              <a:lnSpc>
                <a:spcPct val="60000"/>
              </a:lnSpc>
              <a:spcBef>
                <a:spcPct val="50000"/>
              </a:spcBef>
              <a:buClrTx/>
              <a:buSzTx/>
              <a:buFontTx/>
              <a:defRPr/>
            </a:pPr>
            <a:r>
              <a:rPr kumimoji="1" lang="en-US" altLang="zh-CN" sz="1600" b="1" kern="1200" cap="none" spc="0" normalizeH="0" baseline="0" noProof="0" dirty="0">
                <a:latin typeface="+mj-lt"/>
                <a:ea typeface="宋体" panose="02010600030101010101" pitchFamily="2" charset="-122"/>
                <a:cs typeface="+mn-cs"/>
              </a:rPr>
              <a:t>S</a:t>
            </a:r>
            <a:r>
              <a:rPr kumimoji="0" lang="en-US" altLang="zh-CN" sz="1600" b="1" kern="1200" cap="none" spc="0" normalizeH="0" baseline="-25000" noProof="0" dirty="0">
                <a:latin typeface="+mj-lt"/>
                <a:ea typeface="宋体" panose="02010600030101010101" pitchFamily="2" charset="-122"/>
                <a:cs typeface="+mn-cs"/>
              </a:rPr>
              <a:t>2</a:t>
            </a:r>
            <a:r>
              <a:rPr kumimoji="1" lang="en-US" altLang="zh-CN" sz="1600" b="1" kern="1200" cap="none" spc="0" normalizeH="0" baseline="0" noProof="0" dirty="0">
                <a:latin typeface="+mj-lt"/>
                <a:ea typeface="宋体" panose="02010600030101010101" pitchFamily="2" charset="-122"/>
                <a:cs typeface="+mn-cs"/>
              </a:rPr>
              <a:t>——  11</a:t>
            </a:r>
            <a:endParaRPr kumimoji="1" lang="en-US" altLang="zh-CN" sz="1600" b="1" kern="1200" cap="none" spc="0" normalizeH="0" baseline="0" noProof="0" dirty="0">
              <a:latin typeface="+mj-lt"/>
              <a:ea typeface="宋体" panose="02010600030101010101" pitchFamily="2" charset="-122"/>
              <a:cs typeface="+mn-cs"/>
            </a:endParaRPr>
          </a:p>
        </p:txBody>
      </p:sp>
      <p:graphicFrame>
        <p:nvGraphicFramePr>
          <p:cNvPr id="16" name="表格 15"/>
          <p:cNvGraphicFramePr>
            <a:graphicFrameLocks noGrp="1"/>
          </p:cNvGraphicFramePr>
          <p:nvPr/>
        </p:nvGraphicFramePr>
        <p:xfrm>
          <a:off x="5715000" y="2887663"/>
          <a:ext cx="3214691" cy="1889125"/>
        </p:xfrm>
        <a:graphic>
          <a:graphicData uri="http://schemas.openxmlformats.org/drawingml/2006/table">
            <a:tbl>
              <a:tblPr firstRow="1" bandRow="1">
                <a:tableStyleId>{D7AC3CCA-C797-4891-BE02-D94E43425B78}</a:tableStyleId>
              </a:tblPr>
              <a:tblGrid>
                <a:gridCol w="428625"/>
                <a:gridCol w="357188"/>
                <a:gridCol w="357188"/>
                <a:gridCol w="428625"/>
                <a:gridCol w="428625"/>
                <a:gridCol w="214313"/>
                <a:gridCol w="214313"/>
                <a:gridCol w="214313"/>
                <a:gridCol w="214313"/>
                <a:gridCol w="357188"/>
              </a:tblGrid>
              <a:tr h="182868">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200" b="1" kern="1200" baseline="0" dirty="0">
                          <a:solidFill>
                            <a:schemeClr val="bg2"/>
                          </a:solidFill>
                          <a:latin typeface="黑体" panose="02010609060101010101" pitchFamily="49" charset="-122"/>
                          <a:ea typeface="黑体" panose="02010609060101010101" pitchFamily="49" charset="-122"/>
                          <a:cs typeface="+mn-cs"/>
                        </a:rPr>
                        <a:t>输入</a:t>
                      </a:r>
                      <a:endParaRPr lang="zh-CN" altLang="en-US" sz="1200" b="1" kern="1200" baseline="0" dirty="0">
                        <a:solidFill>
                          <a:schemeClr val="bg2"/>
                        </a:solidFill>
                        <a:latin typeface="黑体" panose="02010609060101010101" pitchFamily="49" charset="-122"/>
                        <a:ea typeface="黑体" panose="02010609060101010101" pitchFamily="49" charset="-122"/>
                        <a:cs typeface="+mn-cs"/>
                      </a:endParaRPr>
                    </a:p>
                  </a:txBody>
                  <a:tcPr marL="0" marR="0" marT="0" marB="0" anchor="ctr" anchorCtr="1">
                    <a:lnR w="12700" cap="flat" cmpd="sng" algn="ctr">
                      <a:noFill/>
                      <a:prstDash val="solid"/>
                      <a:round/>
                      <a:headEnd type="none" w="med" len="med"/>
                      <a:tailEnd type="none" w="med" len="med"/>
                    </a:lnR>
                    <a:solidFill>
                      <a:schemeClr val="accent1">
                        <a:lumMod val="20000"/>
                        <a:lumOff val="80000"/>
                      </a:schemeClr>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200" b="1" kern="1200" baseline="0" dirty="0">
                          <a:solidFill>
                            <a:schemeClr val="bg2"/>
                          </a:solidFill>
                          <a:latin typeface="黑体" panose="02010609060101010101" pitchFamily="49" charset="-122"/>
                          <a:ea typeface="黑体" panose="02010609060101010101" pitchFamily="49" charset="-122"/>
                          <a:cs typeface="+mn-cs"/>
                        </a:rPr>
                        <a:t>现态</a:t>
                      </a:r>
                      <a:endParaRPr lang="zh-CN" altLang="en-US" sz="1200" b="1" kern="1200" baseline="0" dirty="0">
                        <a:solidFill>
                          <a:schemeClr val="bg2"/>
                        </a:solidFill>
                        <a:latin typeface="黑体" panose="02010609060101010101" pitchFamily="49" charset="-122"/>
                        <a:ea typeface="黑体" panose="02010609060101010101" pitchFamily="49" charset="-122"/>
                        <a:cs typeface="+mn-cs"/>
                      </a:endParaRPr>
                    </a:p>
                  </a:txBody>
                  <a:tcPr marL="0" marR="0" marT="0" marB="0" anchor="ctr" anchorCtr="1">
                    <a:lnL w="12700" cap="flat" cmpd="sng" algn="ctr">
                      <a:noFill/>
                      <a:prstDash val="solid"/>
                      <a:round/>
                      <a:headEnd type="none" w="med" len="med"/>
                      <a:tailEnd type="none" w="med" len="med"/>
                    </a:lnL>
                    <a:solidFill>
                      <a:schemeClr val="accent1">
                        <a:lumMod val="20000"/>
                        <a:lumOff val="80000"/>
                      </a:schemeClr>
                    </a:solidFill>
                  </a:tcPr>
                </a:tc>
                <a:tc hMerge="1">
                  <a:tcPr>
                    <a:lnL w="12700" cmpd="sng">
                      <a:noFill/>
                    </a:lnL>
                    <a:lnR w="12700" cap="flat" cmpd="sng" algn="ctr">
                      <a:noFill/>
                      <a:prstDash val="solid"/>
                      <a:round/>
                      <a:headEnd type="none" w="med" len="med"/>
                      <a:tailEnd type="none" w="med" len="med"/>
                    </a:lnR>
                    <a:solidFill>
                      <a:schemeClr val="bg1">
                        <a:lumMod val="20000"/>
                        <a:lumOff val="80000"/>
                      </a:schemeClr>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200" b="1" kern="1200" baseline="0" dirty="0">
                          <a:solidFill>
                            <a:schemeClr val="bg2"/>
                          </a:solidFill>
                          <a:latin typeface="黑体" panose="02010609060101010101" pitchFamily="49" charset="-122"/>
                          <a:ea typeface="黑体" panose="02010609060101010101" pitchFamily="49" charset="-122"/>
                          <a:cs typeface="+mn-cs"/>
                        </a:rPr>
                        <a:t>次态</a:t>
                      </a:r>
                      <a:endParaRPr lang="zh-CN" altLang="en-US" sz="1200" b="1" kern="1200" baseline="0" dirty="0">
                        <a:solidFill>
                          <a:schemeClr val="bg2"/>
                        </a:solidFill>
                        <a:latin typeface="黑体" panose="02010609060101010101" pitchFamily="49" charset="-122"/>
                        <a:ea typeface="黑体" panose="02010609060101010101" pitchFamily="49" charset="-122"/>
                        <a:cs typeface="+mn-cs"/>
                      </a:endParaRPr>
                    </a:p>
                  </a:txBody>
                  <a:tcPr marL="0" marR="0" marT="0" marB="0" anchor="ctr" anchorCtr="1">
                    <a:solidFill>
                      <a:schemeClr val="accent1">
                        <a:lumMod val="20000"/>
                        <a:lumOff val="80000"/>
                      </a:schemeClr>
                    </a:solidFill>
                  </a:tcPr>
                </a:tc>
                <a:tc hMerge="1">
                  <a:tcPr>
                    <a:solidFill>
                      <a:schemeClr val="bg1">
                        <a:lumMod val="20000"/>
                        <a:lumOff val="80000"/>
                      </a:schemeClr>
                    </a:solidFill>
                  </a:tcPr>
                </a:tc>
                <a:tc gridSpan="4">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200" b="1" kern="1200" baseline="0" dirty="0">
                          <a:solidFill>
                            <a:schemeClr val="bg2"/>
                          </a:solidFill>
                          <a:latin typeface="黑体" panose="02010609060101010101" pitchFamily="49" charset="-122"/>
                          <a:ea typeface="黑体" panose="02010609060101010101" pitchFamily="49" charset="-122"/>
                          <a:cs typeface="+mn-cs"/>
                        </a:rPr>
                        <a:t>触发器</a:t>
                      </a:r>
                      <a:endParaRPr lang="zh-CN" altLang="en-US" sz="1200" b="1" kern="1200" baseline="0" dirty="0">
                        <a:solidFill>
                          <a:schemeClr val="bg2"/>
                        </a:solidFill>
                        <a:latin typeface="黑体" panose="02010609060101010101" pitchFamily="49" charset="-122"/>
                        <a:ea typeface="黑体" panose="02010609060101010101" pitchFamily="49" charset="-122"/>
                        <a:cs typeface="+mn-cs"/>
                      </a:endParaRPr>
                    </a:p>
                  </a:txBody>
                  <a:tcPr marL="0" marR="0" marT="0" marB="0" anchor="ctr" anchorCtr="1">
                    <a:solidFill>
                      <a:schemeClr val="accent1">
                        <a:lumMod val="20000"/>
                        <a:lumOff val="80000"/>
                      </a:schemeClr>
                    </a:solidFill>
                  </a:tcPr>
                </a:tc>
                <a:tc hMerge="1">
                  <a:tcPr marL="0" marR="0" marT="0" marB="0" anchor="ctr" anchorCtr="1">
                    <a:noFill/>
                  </a:tcPr>
                </a:tc>
                <a:tc hMerge="1">
                  <a:tcPr marL="0" marR="0" marT="0" marB="0" anchor="ctr" anchorCtr="1">
                    <a:noFill/>
                  </a:tcPr>
                </a:tc>
                <a:tc hMerge="1">
                  <a:tcPr marL="0" marR="0" marT="0" marB="0" anchor="ctr" anchorCtr="1">
                    <a:noFill/>
                  </a:tcPr>
                </a:tc>
                <a:tc>
                  <a:txBody>
                    <a:bodyPr/>
                    <a:lstStyle/>
                    <a:p>
                      <a:pPr algn="ctr"/>
                      <a:r>
                        <a:rPr lang="zh-CN" altLang="en-US" sz="1200" b="1" kern="1200" baseline="0" dirty="0">
                          <a:solidFill>
                            <a:schemeClr val="bg2"/>
                          </a:solidFill>
                          <a:latin typeface="黑体" panose="02010609060101010101" pitchFamily="49" charset="-122"/>
                          <a:ea typeface="黑体" panose="02010609060101010101" pitchFamily="49" charset="-122"/>
                          <a:cs typeface="+mn-cs"/>
                        </a:rPr>
                        <a:t>输出</a:t>
                      </a:r>
                      <a:endParaRPr lang="zh-CN" altLang="en-US" sz="1200" b="1" kern="1200" baseline="0" dirty="0">
                        <a:solidFill>
                          <a:schemeClr val="bg2"/>
                        </a:solidFill>
                        <a:latin typeface="黑体" panose="02010609060101010101" pitchFamily="49" charset="-122"/>
                        <a:ea typeface="黑体" panose="02010609060101010101" pitchFamily="49" charset="-122"/>
                        <a:cs typeface="+mn-cs"/>
                      </a:endParaRPr>
                    </a:p>
                  </a:txBody>
                  <a:tcPr marL="0" marR="0" marT="0" marB="0" anchor="ctr" anchorCtr="1">
                    <a:solidFill>
                      <a:schemeClr val="accent1">
                        <a:lumMod val="20000"/>
                        <a:lumOff val="80000"/>
                      </a:schemeClr>
                    </a:solidFill>
                  </a:tcPr>
                </a:tc>
              </a:tr>
              <a:tr h="227575">
                <a:tc>
                  <a:txBody>
                    <a:bodyPr/>
                    <a:lstStyle/>
                    <a:p>
                      <a:pPr algn="ctr"/>
                      <a:r>
                        <a:rPr lang="en-US" altLang="zh-CN" sz="1200" b="1" baseline="0" dirty="0">
                          <a:solidFill>
                            <a:schemeClr val="bg2"/>
                          </a:solidFill>
                          <a:latin typeface="+mj-lt"/>
                        </a:rPr>
                        <a:t>X</a:t>
                      </a:r>
                      <a:endParaRPr lang="zh-CN" altLang="en-US" sz="1200" b="1" baseline="0" dirty="0">
                        <a:solidFill>
                          <a:schemeClr val="bg2"/>
                        </a:solidFill>
                        <a:latin typeface="+mj-lt"/>
                      </a:endParaRPr>
                    </a:p>
                  </a:txBody>
                  <a:tcPr marL="0" marR="0" marT="0" marB="0">
                    <a:lnR w="12700" cap="flat" cmpd="sng" algn="ctr">
                      <a:noFill/>
                      <a:prstDash val="solid"/>
                      <a:round/>
                      <a:headEnd type="none" w="med" len="med"/>
                      <a:tailEnd type="none" w="med" len="med"/>
                    </a:lnR>
                    <a:solidFill>
                      <a:schemeClr val="accent1">
                        <a:lumMod val="20000"/>
                        <a:lumOff val="80000"/>
                      </a:schemeClr>
                    </a:solidFill>
                  </a:tcPr>
                </a:tc>
                <a:tc>
                  <a:txBody>
                    <a:bodyPr/>
                    <a:lstStyle/>
                    <a:p>
                      <a:pPr algn="ctr"/>
                      <a:r>
                        <a:rPr lang="en-US" altLang="zh-CN" sz="1200" b="1" dirty="0">
                          <a:latin typeface="+mj-lt"/>
                        </a:rPr>
                        <a:t>Y</a:t>
                      </a:r>
                      <a:r>
                        <a:rPr lang="en-US" altLang="zh-CN" sz="1200" b="1" baseline="-25000" dirty="0">
                          <a:latin typeface="+mj-lt"/>
                        </a:rPr>
                        <a:t>2</a:t>
                      </a:r>
                      <a:r>
                        <a:rPr lang="en-US" altLang="zh-CN" sz="1200" b="1" baseline="30000" dirty="0">
                          <a:latin typeface="+mj-lt"/>
                        </a:rPr>
                        <a:t>n</a:t>
                      </a:r>
                      <a:endParaRPr lang="zh-CN" altLang="en-US" sz="1200" b="1" baseline="30000" dirty="0">
                        <a:solidFill>
                          <a:schemeClr val="bg2"/>
                        </a:solidFill>
                        <a:latin typeface="+mj-lt"/>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1">
                        <a:lumMod val="20000"/>
                        <a:lumOff val="80000"/>
                      </a:schemeClr>
                    </a:solidFill>
                  </a:tcPr>
                </a:tc>
                <a:tc>
                  <a:txBody>
                    <a:bodyPr/>
                    <a:lstStyle/>
                    <a:p>
                      <a:pPr algn="ctr"/>
                      <a:r>
                        <a:rPr lang="en-US" altLang="zh-CN" sz="1200" b="1" dirty="0">
                          <a:latin typeface="+mj-lt"/>
                        </a:rPr>
                        <a:t>Y</a:t>
                      </a:r>
                      <a:r>
                        <a:rPr lang="en-US" altLang="zh-CN" sz="1200" b="1" baseline="-25000" dirty="0">
                          <a:latin typeface="+mj-lt"/>
                        </a:rPr>
                        <a:t>1</a:t>
                      </a:r>
                      <a:r>
                        <a:rPr lang="en-US" altLang="zh-CN" sz="1200" b="1" baseline="30000" dirty="0">
                          <a:latin typeface="+mj-lt"/>
                        </a:rPr>
                        <a:t>n</a:t>
                      </a:r>
                      <a:endParaRPr lang="zh-CN" altLang="en-US" sz="1200" b="1" baseline="30000" dirty="0">
                        <a:solidFill>
                          <a:schemeClr val="bg2"/>
                        </a:solidFill>
                        <a:latin typeface="+mj-lt"/>
                      </a:endParaRPr>
                    </a:p>
                  </a:txBody>
                  <a:tcPr marL="0" marR="0" marT="0" marB="0">
                    <a:lnL w="12700" cap="flat" cmpd="sng" algn="ctr">
                      <a:noFill/>
                      <a:prstDash val="solid"/>
                      <a:round/>
                      <a:headEnd type="none" w="med" len="med"/>
                      <a:tailEnd type="none" w="med" len="med"/>
                    </a:lnL>
                    <a:solidFill>
                      <a:schemeClr val="accent1">
                        <a:lumMod val="20000"/>
                        <a:lumOff val="80000"/>
                      </a:schemeClr>
                    </a:solidFill>
                  </a:tcPr>
                </a:tc>
                <a:tc>
                  <a:txBody>
                    <a:bodyPr/>
                    <a:lstStyle/>
                    <a:p>
                      <a:pPr algn="ctr"/>
                      <a:r>
                        <a:rPr lang="en-US" altLang="zh-CN" sz="1200" b="1" dirty="0">
                          <a:latin typeface="+mj-lt"/>
                        </a:rPr>
                        <a:t>Y</a:t>
                      </a:r>
                      <a:r>
                        <a:rPr lang="en-US" altLang="zh-CN" sz="1200" b="1" baseline="-25000" dirty="0">
                          <a:latin typeface="+mj-lt"/>
                        </a:rPr>
                        <a:t>2</a:t>
                      </a:r>
                      <a:r>
                        <a:rPr lang="en-US" altLang="zh-CN" sz="1200" b="1" baseline="30000" dirty="0">
                          <a:latin typeface="+mj-lt"/>
                        </a:rPr>
                        <a:t>n+1</a:t>
                      </a:r>
                      <a:endParaRPr lang="zh-CN" altLang="en-US" sz="1200" b="1" baseline="30000" dirty="0">
                        <a:solidFill>
                          <a:schemeClr val="bg2"/>
                        </a:solidFill>
                        <a:latin typeface="+mj-lt"/>
                      </a:endParaRPr>
                    </a:p>
                  </a:txBody>
                  <a:tcPr marL="0" marR="0" marT="0" marB="0">
                    <a:lnR w="12700" cap="flat" cmpd="sng" algn="ctr">
                      <a:noFill/>
                      <a:prstDash val="solid"/>
                      <a:round/>
                      <a:headEnd type="none" w="med" len="med"/>
                      <a:tailEnd type="none" w="med" len="med"/>
                    </a:lnR>
                    <a:solidFill>
                      <a:schemeClr val="accent1">
                        <a:lumMod val="20000"/>
                        <a:lumOff val="80000"/>
                      </a:schemeClr>
                    </a:solidFill>
                  </a:tcPr>
                </a:tc>
                <a:tc>
                  <a:txBody>
                    <a:bodyPr/>
                    <a:lstStyle/>
                    <a:p>
                      <a:pPr algn="ctr"/>
                      <a:r>
                        <a:rPr lang="en-US" altLang="zh-CN" sz="1200" b="1" dirty="0">
                          <a:latin typeface="+mj-lt"/>
                        </a:rPr>
                        <a:t>Y</a:t>
                      </a:r>
                      <a:r>
                        <a:rPr lang="en-US" altLang="zh-CN" sz="1200" b="1" baseline="-25000" dirty="0">
                          <a:latin typeface="+mj-lt"/>
                        </a:rPr>
                        <a:t>1</a:t>
                      </a:r>
                      <a:r>
                        <a:rPr lang="en-US" altLang="zh-CN" sz="1200" b="1" baseline="30000" dirty="0">
                          <a:latin typeface="+mj-lt"/>
                        </a:rPr>
                        <a:t>n+1</a:t>
                      </a:r>
                      <a:endParaRPr lang="zh-CN" altLang="en-US" sz="1200" b="1" baseline="30000" dirty="0">
                        <a:solidFill>
                          <a:schemeClr val="bg2"/>
                        </a:solidFill>
                        <a:latin typeface="+mj-lt"/>
                      </a:endParaRPr>
                    </a:p>
                  </a:txBody>
                  <a:tcPr marL="0" marR="0" marT="0" marB="0">
                    <a:lnL w="12700" cap="flat" cmpd="sng" algn="ctr">
                      <a:noFill/>
                      <a:prstDash val="solid"/>
                      <a:round/>
                      <a:headEnd type="none" w="med" len="med"/>
                      <a:tailEnd type="none" w="med" len="med"/>
                    </a:lnL>
                    <a:solidFill>
                      <a:schemeClr val="accent1">
                        <a:lumMod val="20000"/>
                        <a:lumOff val="80000"/>
                      </a:schemeClr>
                    </a:solidFill>
                  </a:tcPr>
                </a:tc>
                <a:tc>
                  <a:txBody>
                    <a:bodyPr/>
                    <a:lstStyle/>
                    <a:p>
                      <a:pPr algn="ctr"/>
                      <a:r>
                        <a:rPr lang="en-US" altLang="zh-CN" sz="1200" b="1" baseline="0" dirty="0">
                          <a:solidFill>
                            <a:schemeClr val="bg2"/>
                          </a:solidFill>
                          <a:latin typeface="+mj-lt"/>
                        </a:rPr>
                        <a:t>J</a:t>
                      </a:r>
                      <a:r>
                        <a:rPr lang="en-US" altLang="zh-CN" sz="1200" b="1" baseline="-25000" dirty="0">
                          <a:solidFill>
                            <a:schemeClr val="bg2"/>
                          </a:solidFill>
                          <a:latin typeface="+mj-lt"/>
                        </a:rPr>
                        <a:t>2</a:t>
                      </a:r>
                      <a:endParaRPr lang="zh-CN" altLang="en-US" sz="1200" b="1" baseline="-25000" dirty="0">
                        <a:solidFill>
                          <a:schemeClr val="bg2"/>
                        </a:solidFill>
                        <a:latin typeface="+mj-lt"/>
                      </a:endParaRPr>
                    </a:p>
                  </a:txBody>
                  <a:tcPr marL="0" marR="0" marT="0" marB="0">
                    <a:lnR w="12700" cap="flat" cmpd="sng" algn="ctr">
                      <a:noFill/>
                      <a:prstDash val="solid"/>
                      <a:round/>
                      <a:headEnd type="none" w="med" len="med"/>
                      <a:tailEnd type="none" w="med" len="med"/>
                    </a:lnR>
                    <a:solidFill>
                      <a:schemeClr val="accent1">
                        <a:lumMod val="20000"/>
                        <a:lumOff val="80000"/>
                      </a:schemeClr>
                    </a:solidFill>
                  </a:tcPr>
                </a:tc>
                <a:tc>
                  <a:txBody>
                    <a:bodyPr/>
                    <a:lstStyle/>
                    <a:p>
                      <a:pPr algn="ctr"/>
                      <a:r>
                        <a:rPr lang="en-US" altLang="zh-CN" sz="1200" b="1" baseline="0" dirty="0">
                          <a:solidFill>
                            <a:schemeClr val="bg2"/>
                          </a:solidFill>
                          <a:latin typeface="+mj-lt"/>
                        </a:rPr>
                        <a:t>K</a:t>
                      </a:r>
                      <a:r>
                        <a:rPr lang="en-US" altLang="zh-CN" sz="1200" b="1" baseline="-25000" dirty="0">
                          <a:solidFill>
                            <a:schemeClr val="bg2"/>
                          </a:solidFill>
                          <a:latin typeface="+mj-lt"/>
                        </a:rPr>
                        <a:t>2</a:t>
                      </a:r>
                      <a:endParaRPr lang="zh-CN" altLang="en-US" sz="1200" b="1" baseline="-25000" dirty="0">
                        <a:solidFill>
                          <a:schemeClr val="bg2"/>
                        </a:solidFill>
                        <a:latin typeface="+mj-lt"/>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1">
                        <a:lumMod val="20000"/>
                        <a:lumOff val="80000"/>
                      </a:schemeClr>
                    </a:solidFill>
                  </a:tcPr>
                </a:tc>
                <a:tc>
                  <a:txBody>
                    <a:bodyPr/>
                    <a:lstStyle/>
                    <a:p>
                      <a:pPr algn="ctr"/>
                      <a:r>
                        <a:rPr lang="en-US" altLang="zh-CN" sz="1200" b="1" baseline="0" dirty="0">
                          <a:solidFill>
                            <a:schemeClr val="bg2"/>
                          </a:solidFill>
                          <a:latin typeface="+mj-lt"/>
                        </a:rPr>
                        <a:t>J</a:t>
                      </a:r>
                      <a:r>
                        <a:rPr lang="en-US" altLang="zh-CN" sz="1200" b="1" baseline="-25000" dirty="0">
                          <a:solidFill>
                            <a:schemeClr val="bg2"/>
                          </a:solidFill>
                          <a:latin typeface="+mj-lt"/>
                        </a:rPr>
                        <a:t>1</a:t>
                      </a:r>
                      <a:endParaRPr lang="zh-CN" altLang="en-US" sz="1200" b="1" baseline="-25000" dirty="0">
                        <a:solidFill>
                          <a:schemeClr val="bg2"/>
                        </a:solidFill>
                        <a:latin typeface="+mj-lt"/>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1">
                        <a:lumMod val="20000"/>
                        <a:lumOff val="80000"/>
                      </a:schemeClr>
                    </a:solidFill>
                  </a:tcPr>
                </a:tc>
                <a:tc>
                  <a:txBody>
                    <a:bodyPr/>
                    <a:lstStyle/>
                    <a:p>
                      <a:pPr algn="ctr"/>
                      <a:r>
                        <a:rPr lang="en-US" altLang="zh-CN" sz="1200" b="1" baseline="0" dirty="0">
                          <a:solidFill>
                            <a:schemeClr val="bg2"/>
                          </a:solidFill>
                          <a:latin typeface="+mj-lt"/>
                        </a:rPr>
                        <a:t>k</a:t>
                      </a:r>
                      <a:r>
                        <a:rPr lang="en-US" altLang="zh-CN" sz="1200" b="1" baseline="-25000" dirty="0">
                          <a:solidFill>
                            <a:schemeClr val="bg2"/>
                          </a:solidFill>
                          <a:latin typeface="+mj-lt"/>
                        </a:rPr>
                        <a:t>1</a:t>
                      </a:r>
                      <a:endParaRPr lang="zh-CN" altLang="en-US" sz="1200" b="1" baseline="-25000" dirty="0">
                        <a:solidFill>
                          <a:schemeClr val="bg2"/>
                        </a:solidFill>
                        <a:latin typeface="+mj-lt"/>
                      </a:endParaRPr>
                    </a:p>
                  </a:txBody>
                  <a:tcPr marL="0" marR="0" marT="0" marB="0">
                    <a:lnL w="12700" cap="flat" cmpd="sng" algn="ctr">
                      <a:noFill/>
                      <a:prstDash val="solid"/>
                      <a:round/>
                      <a:headEnd type="none" w="med" len="med"/>
                      <a:tailEnd type="none" w="med" len="med"/>
                    </a:lnL>
                    <a:solidFill>
                      <a:schemeClr val="accent1">
                        <a:lumMod val="20000"/>
                        <a:lumOff val="80000"/>
                      </a:schemeClr>
                    </a:solidFill>
                  </a:tcPr>
                </a:tc>
                <a:tc>
                  <a:txBody>
                    <a:bodyPr/>
                    <a:lstStyle/>
                    <a:p>
                      <a:pPr algn="ctr"/>
                      <a:r>
                        <a:rPr lang="en-US" altLang="zh-CN" sz="1200" b="1" baseline="0" dirty="0">
                          <a:solidFill>
                            <a:schemeClr val="bg2"/>
                          </a:solidFill>
                          <a:latin typeface="+mj-lt"/>
                        </a:rPr>
                        <a:t>Z</a:t>
                      </a:r>
                      <a:endParaRPr lang="zh-CN" altLang="en-US" sz="1200" b="1" baseline="0" dirty="0">
                        <a:solidFill>
                          <a:schemeClr val="bg2"/>
                        </a:solidFill>
                        <a:latin typeface="+mj-lt"/>
                      </a:endParaRPr>
                    </a:p>
                  </a:txBody>
                  <a:tcPr marL="0" marR="0" marT="0" marB="0">
                    <a:solidFill>
                      <a:schemeClr val="accent1">
                        <a:lumMod val="20000"/>
                        <a:lumOff val="80000"/>
                      </a:schemeClr>
                    </a:solidFill>
                  </a:tcPr>
                </a:tc>
              </a:tr>
              <a:tr h="198604">
                <a:tc>
                  <a:txBody>
                    <a:bodyPr/>
                    <a:lstStyle/>
                    <a:p>
                      <a:pPr algn="ctr"/>
                      <a:r>
                        <a:rPr lang="en-US" altLang="zh-CN" sz="1200" b="1" dirty="0">
                          <a:solidFill>
                            <a:schemeClr val="bg2"/>
                          </a:solidFill>
                          <a:latin typeface="+mj-lt"/>
                        </a:rPr>
                        <a:t>0</a:t>
                      </a:r>
                      <a:endParaRPr lang="zh-CN" altLang="en-US" sz="1200" b="1" dirty="0">
                        <a:solidFill>
                          <a:schemeClr val="bg2"/>
                        </a:solidFill>
                        <a:latin typeface="+mj-lt"/>
                      </a:endParaRPr>
                    </a:p>
                  </a:txBody>
                  <a:tcPr marL="0" marR="0" marT="0" marB="0" anchor="ctr" anchorCtr="1">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tc>
                  <a:txBody>
                    <a:bodyPr/>
                    <a:lstStyle/>
                    <a:p>
                      <a:pPr algn="ctr"/>
                      <a:r>
                        <a:rPr lang="en-US" altLang="zh-CN" sz="1200" b="1" dirty="0">
                          <a:solidFill>
                            <a:schemeClr val="bg2"/>
                          </a:solidFill>
                          <a:latin typeface="+mj-lt"/>
                        </a:rPr>
                        <a:t>0</a:t>
                      </a:r>
                      <a:endParaRPr lang="zh-CN" altLang="en-US" sz="12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tc>
                  <a:txBody>
                    <a:bodyPr/>
                    <a:lstStyle/>
                    <a:p>
                      <a:pPr algn="ctr"/>
                      <a:r>
                        <a:rPr lang="en-US" altLang="zh-CN" sz="1200" b="1" dirty="0">
                          <a:solidFill>
                            <a:schemeClr val="bg2"/>
                          </a:solidFill>
                          <a:latin typeface="+mj-lt"/>
                        </a:rPr>
                        <a:t>0</a:t>
                      </a:r>
                      <a:endParaRPr lang="zh-CN" altLang="en-US" sz="12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algn="ctr"/>
                      <a:r>
                        <a:rPr lang="en-US" altLang="zh-CN" sz="1200" b="1" dirty="0">
                          <a:solidFill>
                            <a:schemeClr val="bg2"/>
                          </a:solidFill>
                          <a:latin typeface="+mj-lt"/>
                        </a:rPr>
                        <a:t>0</a:t>
                      </a:r>
                      <a:endParaRPr lang="zh-CN" altLang="en-US" sz="1200" b="1" dirty="0">
                        <a:solidFill>
                          <a:schemeClr val="bg2"/>
                        </a:solidFill>
                        <a:latin typeface="+mj-lt"/>
                      </a:endParaRPr>
                    </a:p>
                  </a:txBody>
                  <a:tcPr marL="0" marR="0" marT="0" marB="0" anchor="ctr" anchorCtr="1">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tc>
                  <a:txBody>
                    <a:bodyPr/>
                    <a:lstStyle/>
                    <a:p>
                      <a:pPr algn="ctr"/>
                      <a:r>
                        <a:rPr lang="en-US" altLang="zh-CN" sz="1200" b="1" dirty="0">
                          <a:solidFill>
                            <a:schemeClr val="bg2"/>
                          </a:solidFill>
                          <a:latin typeface="+mj-lt"/>
                        </a:rPr>
                        <a:t>0</a:t>
                      </a:r>
                      <a:endParaRPr lang="zh-CN" altLang="en-US" sz="12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algn="ctr"/>
                      <a:r>
                        <a:rPr lang="en-US" altLang="zh-CN" sz="1200" b="1" dirty="0">
                          <a:solidFill>
                            <a:schemeClr val="bg2"/>
                          </a:solidFill>
                          <a:latin typeface="+mj-lt"/>
                        </a:rPr>
                        <a:t>0</a:t>
                      </a:r>
                      <a:endParaRPr lang="zh-CN" altLang="en-US" sz="1200" b="1" dirty="0">
                        <a:solidFill>
                          <a:schemeClr val="bg2"/>
                        </a:solidFill>
                        <a:latin typeface="+mj-lt"/>
                      </a:endParaRPr>
                    </a:p>
                  </a:txBody>
                  <a:tcPr marL="0" marR="0" marT="0" marB="0" anchor="ctr" anchorCtr="1">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tc>
                  <a:txBody>
                    <a:bodyPr/>
                    <a:lstStyle/>
                    <a:p>
                      <a:pPr algn="ctr"/>
                      <a:r>
                        <a:rPr lang="en-US" altLang="zh-CN" sz="1200" b="1" dirty="0">
                          <a:solidFill>
                            <a:schemeClr val="bg2"/>
                          </a:solidFill>
                          <a:latin typeface="+mj-lt"/>
                        </a:rPr>
                        <a:t>X</a:t>
                      </a:r>
                      <a:endParaRPr lang="zh-CN" altLang="en-US" sz="12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tc>
                  <a:txBody>
                    <a:bodyPr/>
                    <a:lstStyle/>
                    <a:p>
                      <a:pPr algn="ctr"/>
                      <a:r>
                        <a:rPr lang="en-US" altLang="zh-CN" sz="1200" b="1" dirty="0">
                          <a:solidFill>
                            <a:schemeClr val="bg2"/>
                          </a:solidFill>
                          <a:latin typeface="+mj-lt"/>
                        </a:rPr>
                        <a:t>0</a:t>
                      </a:r>
                      <a:endParaRPr lang="zh-CN" altLang="en-US" sz="12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tc>
                  <a:txBody>
                    <a:bodyPr/>
                    <a:lstStyle/>
                    <a:p>
                      <a:pPr algn="ctr"/>
                      <a:r>
                        <a:rPr lang="en-US" altLang="zh-CN" sz="1200" b="1" dirty="0">
                          <a:solidFill>
                            <a:schemeClr val="bg2"/>
                          </a:solidFill>
                          <a:latin typeface="+mj-lt"/>
                        </a:rPr>
                        <a:t>X</a:t>
                      </a:r>
                      <a:endParaRPr lang="zh-CN" altLang="en-US" sz="12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algn="ctr"/>
                      <a:r>
                        <a:rPr lang="en-US" altLang="zh-CN" sz="1200" b="1" dirty="0">
                          <a:solidFill>
                            <a:schemeClr val="bg2"/>
                          </a:solidFill>
                          <a:latin typeface="+mj-lt"/>
                        </a:rPr>
                        <a:t>0</a:t>
                      </a:r>
                      <a:endParaRPr lang="zh-CN" altLang="en-US" sz="1200" b="1" dirty="0">
                        <a:solidFill>
                          <a:schemeClr val="bg2"/>
                        </a:solidFill>
                        <a:latin typeface="+mj-lt"/>
                      </a:endParaRPr>
                    </a:p>
                  </a:txBody>
                  <a:tcPr marL="0" marR="0" marT="0" marB="0" anchor="ctr" anchorCtr="1">
                    <a:lnB w="12700" cap="flat" cmpd="sng" algn="ctr">
                      <a:noFill/>
                      <a:prstDash val="solid"/>
                      <a:round/>
                      <a:headEnd type="none" w="med" len="med"/>
                      <a:tailEnd type="none" w="med" len="med"/>
                    </a:lnB>
                    <a:noFill/>
                  </a:tcPr>
                </a:tc>
              </a:tr>
              <a:tr h="182868">
                <a:tc>
                  <a:txBody>
                    <a:bodyPr/>
                    <a:lstStyle/>
                    <a:p>
                      <a:pPr marL="0" algn="ctr" defTabSz="914400" rtl="0" eaLnBrk="1" latinLnBrk="0" hangingPunct="1"/>
                      <a:r>
                        <a:rPr lang="en-US" altLang="zh-CN" sz="1200" b="1" kern="1200" dirty="0">
                          <a:solidFill>
                            <a:schemeClr val="bg2"/>
                          </a:solidFill>
                          <a:latin typeface="+mj-lt"/>
                          <a:ea typeface="+mn-ea"/>
                          <a:cs typeface="+mn-cs"/>
                        </a:rPr>
                        <a:t>0</a:t>
                      </a:r>
                      <a:endParaRPr lang="zh-CN" altLang="en-US" sz="1200" b="1" kern="1200" dirty="0">
                        <a:solidFill>
                          <a:schemeClr val="bg2"/>
                        </a:solidFill>
                        <a:latin typeface="+mj-lt"/>
                        <a:ea typeface="+mn-ea"/>
                        <a:cs typeface="+mn-cs"/>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r>
                        <a:rPr lang="en-US" altLang="zh-CN" sz="1200" b="1" kern="1200" dirty="0">
                          <a:solidFill>
                            <a:schemeClr val="bg2"/>
                          </a:solidFill>
                          <a:latin typeface="+mj-lt"/>
                          <a:ea typeface="+mn-ea"/>
                          <a:cs typeface="+mn-cs"/>
                        </a:rPr>
                        <a:t>1</a:t>
                      </a:r>
                      <a:endParaRPr lang="zh-CN" altLang="en-US" sz="1200" b="1" kern="1200" dirty="0">
                        <a:solidFill>
                          <a:schemeClr val="bg2"/>
                        </a:solidFill>
                        <a:latin typeface="+mj-lt"/>
                        <a:ea typeface="+mn-ea"/>
                        <a:cs typeface="+mn-cs"/>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r>
                        <a:rPr lang="en-US" altLang="zh-CN" sz="1200" b="1" kern="1200" dirty="0">
                          <a:solidFill>
                            <a:schemeClr val="bg2"/>
                          </a:solidFill>
                          <a:latin typeface="+mj-lt"/>
                          <a:ea typeface="+mn-ea"/>
                          <a:cs typeface="+mn-cs"/>
                        </a:rPr>
                        <a:t>0</a:t>
                      </a:r>
                      <a:endParaRPr lang="zh-CN" altLang="en-US" sz="1200" b="1" kern="1200" dirty="0">
                        <a:solidFill>
                          <a:schemeClr val="bg2"/>
                        </a:solidFill>
                        <a:latin typeface="+mj-lt"/>
                        <a:ea typeface="+mn-ea"/>
                        <a:cs typeface="+mn-cs"/>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r>
                        <a:rPr lang="en-US" altLang="zh-CN" sz="1200" b="1" kern="1200" dirty="0">
                          <a:solidFill>
                            <a:schemeClr val="bg2"/>
                          </a:solidFill>
                          <a:latin typeface="+mj-lt"/>
                        </a:rPr>
                        <a:t>0</a:t>
                      </a:r>
                      <a:endParaRPr lang="zh-CN" altLang="en-US" sz="1200" b="1" kern="1200" dirty="0">
                        <a:solidFill>
                          <a:schemeClr val="bg2"/>
                        </a:solidFill>
                        <a:latin typeface="+mj-lt"/>
                        <a:ea typeface="+mn-ea"/>
                        <a:cs typeface="+mn-cs"/>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r>
                        <a:rPr lang="en-US" altLang="zh-CN" sz="1200" b="1" kern="1200" dirty="0">
                          <a:solidFill>
                            <a:schemeClr val="bg2"/>
                          </a:solidFill>
                          <a:latin typeface="+mj-lt"/>
                        </a:rPr>
                        <a:t>0</a:t>
                      </a:r>
                      <a:endParaRPr lang="zh-CN" altLang="en-US" sz="1200" b="1" kern="1200" dirty="0">
                        <a:solidFill>
                          <a:schemeClr val="bg2"/>
                        </a:solidFill>
                        <a:latin typeface="+mj-lt"/>
                        <a:ea typeface="+mn-ea"/>
                        <a:cs typeface="+mn-cs"/>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r>
                        <a:rPr lang="en-US" altLang="zh-CN" sz="1200" b="1" kern="1200" dirty="0">
                          <a:solidFill>
                            <a:schemeClr val="bg2"/>
                          </a:solidFill>
                          <a:latin typeface="+mj-lt"/>
                          <a:ea typeface="+mn-ea"/>
                          <a:cs typeface="+mn-cs"/>
                        </a:rPr>
                        <a:t>X</a:t>
                      </a:r>
                      <a:endParaRPr lang="zh-CN" altLang="en-US" sz="1200" b="1" kern="1200" dirty="0">
                        <a:solidFill>
                          <a:schemeClr val="bg2"/>
                        </a:solidFill>
                        <a:latin typeface="+mj-lt"/>
                        <a:ea typeface="+mn-ea"/>
                        <a:cs typeface="+mn-cs"/>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r>
                        <a:rPr lang="en-US" altLang="zh-CN" sz="1200" b="1" kern="1200" dirty="0">
                          <a:solidFill>
                            <a:schemeClr val="bg2"/>
                          </a:solidFill>
                          <a:latin typeface="+mj-lt"/>
                          <a:ea typeface="+mn-ea"/>
                          <a:cs typeface="+mn-cs"/>
                        </a:rPr>
                        <a:t>1</a:t>
                      </a:r>
                      <a:endParaRPr lang="zh-CN" altLang="en-US" sz="1200" b="1" kern="1200" dirty="0">
                        <a:solidFill>
                          <a:schemeClr val="bg2"/>
                        </a:solidFill>
                        <a:latin typeface="+mj-lt"/>
                        <a:ea typeface="+mn-ea"/>
                        <a:cs typeface="+mn-cs"/>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r>
                        <a:rPr lang="en-US" altLang="zh-CN" sz="1200" b="1" kern="1200" dirty="0">
                          <a:solidFill>
                            <a:schemeClr val="bg2"/>
                          </a:solidFill>
                          <a:latin typeface="+mj-lt"/>
                          <a:ea typeface="+mn-ea"/>
                          <a:cs typeface="+mn-cs"/>
                        </a:rPr>
                        <a:t>X</a:t>
                      </a:r>
                      <a:endParaRPr lang="zh-CN" altLang="en-US" sz="1200" b="1" kern="1200" dirty="0">
                        <a:solidFill>
                          <a:schemeClr val="bg2"/>
                        </a:solidFill>
                        <a:latin typeface="+mj-lt"/>
                        <a:ea typeface="+mn-ea"/>
                        <a:cs typeface="+mn-cs"/>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r>
                        <a:rPr lang="en-US" altLang="zh-CN" sz="1200" b="1" kern="1200" dirty="0">
                          <a:solidFill>
                            <a:schemeClr val="bg2"/>
                          </a:solidFill>
                          <a:latin typeface="+mj-lt"/>
                          <a:ea typeface="+mn-ea"/>
                          <a:cs typeface="+mn-cs"/>
                        </a:rPr>
                        <a:t>1</a:t>
                      </a:r>
                      <a:endParaRPr lang="zh-CN" altLang="en-US" sz="1200" b="1" kern="1200" dirty="0">
                        <a:solidFill>
                          <a:schemeClr val="bg2"/>
                        </a:solidFill>
                        <a:latin typeface="+mj-lt"/>
                        <a:ea typeface="+mn-ea"/>
                        <a:cs typeface="+mn-cs"/>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r>
                        <a:rPr lang="en-US" altLang="zh-CN" sz="1200" b="1" kern="1200" dirty="0">
                          <a:solidFill>
                            <a:schemeClr val="bg2"/>
                          </a:solidFill>
                          <a:latin typeface="+mj-lt"/>
                          <a:ea typeface="+mn-ea"/>
                          <a:cs typeface="+mn-cs"/>
                        </a:rPr>
                        <a:t>1</a:t>
                      </a:r>
                      <a:endParaRPr lang="zh-CN" altLang="en-US" sz="1200" b="1" kern="1200" dirty="0">
                        <a:solidFill>
                          <a:schemeClr val="bg2"/>
                        </a:solidFill>
                        <a:latin typeface="+mj-lt"/>
                        <a:ea typeface="+mn-ea"/>
                        <a:cs typeface="+mn-cs"/>
                      </a:endParaRPr>
                    </a:p>
                  </a:txBody>
                  <a:tcPr marL="0" marR="0" marT="0" marB="0" anchor="ctr" anchorCtr="1">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182868">
                <a:tc>
                  <a:txBody>
                    <a:bodyPr/>
                    <a:lstStyle/>
                    <a:p>
                      <a:pPr algn="ctr"/>
                      <a:r>
                        <a:rPr lang="en-US" altLang="zh-CN" sz="1200" b="1" dirty="0">
                          <a:solidFill>
                            <a:schemeClr val="bg2"/>
                          </a:solidFill>
                          <a:latin typeface="+mj-lt"/>
                        </a:rPr>
                        <a:t>0</a:t>
                      </a:r>
                      <a:endParaRPr lang="zh-CN" altLang="en-US" sz="1200" b="1" dirty="0">
                        <a:solidFill>
                          <a:schemeClr val="bg2"/>
                        </a:solidFill>
                        <a:latin typeface="+mj-lt"/>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200" b="1" dirty="0">
                          <a:solidFill>
                            <a:schemeClr val="bg2"/>
                          </a:solidFill>
                          <a:latin typeface="+mj-lt"/>
                        </a:rPr>
                        <a:t>1</a:t>
                      </a:r>
                      <a:endParaRPr lang="zh-CN" altLang="en-US" sz="12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200" b="1" dirty="0">
                          <a:solidFill>
                            <a:schemeClr val="bg2"/>
                          </a:solidFill>
                          <a:latin typeface="+mj-lt"/>
                        </a:rPr>
                        <a:t>0</a:t>
                      </a:r>
                      <a:endParaRPr lang="zh-CN" altLang="en-US" sz="12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200" b="1" dirty="0">
                          <a:solidFill>
                            <a:schemeClr val="bg2"/>
                          </a:solidFill>
                          <a:latin typeface="+mj-lt"/>
                        </a:rPr>
                        <a:t>0</a:t>
                      </a:r>
                      <a:endParaRPr lang="zh-CN" altLang="en-US" sz="1200" b="1" dirty="0">
                        <a:solidFill>
                          <a:schemeClr val="bg2"/>
                        </a:solidFill>
                        <a:latin typeface="+mj-lt"/>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200" b="1" dirty="0">
                          <a:solidFill>
                            <a:schemeClr val="bg2"/>
                          </a:solidFill>
                          <a:latin typeface="+mj-lt"/>
                        </a:rPr>
                        <a:t>1</a:t>
                      </a:r>
                      <a:endParaRPr lang="zh-CN" altLang="en-US" sz="12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200" b="1" dirty="0">
                          <a:solidFill>
                            <a:schemeClr val="bg2"/>
                          </a:solidFill>
                          <a:latin typeface="+mj-lt"/>
                        </a:rPr>
                        <a:t>X</a:t>
                      </a:r>
                      <a:endParaRPr lang="zh-CN" altLang="en-US" sz="1200" b="1" dirty="0">
                        <a:solidFill>
                          <a:schemeClr val="bg2"/>
                        </a:solidFill>
                        <a:latin typeface="+mj-lt"/>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200" b="1" dirty="0">
                          <a:solidFill>
                            <a:schemeClr val="bg2"/>
                          </a:solidFill>
                          <a:latin typeface="+mj-lt"/>
                        </a:rPr>
                        <a:t>1</a:t>
                      </a:r>
                      <a:endParaRPr lang="zh-CN" altLang="en-US" sz="12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200" b="1" dirty="0">
                          <a:solidFill>
                            <a:schemeClr val="bg2"/>
                          </a:solidFill>
                          <a:latin typeface="+mj-lt"/>
                        </a:rPr>
                        <a:t>0</a:t>
                      </a:r>
                      <a:endParaRPr lang="zh-CN" altLang="en-US" sz="12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200" b="1" dirty="0">
                          <a:solidFill>
                            <a:schemeClr val="bg2"/>
                          </a:solidFill>
                          <a:latin typeface="+mj-lt"/>
                        </a:rPr>
                        <a:t>X</a:t>
                      </a:r>
                      <a:endParaRPr lang="zh-CN" altLang="en-US" sz="12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200" b="1" dirty="0">
                          <a:solidFill>
                            <a:schemeClr val="bg2"/>
                          </a:solidFill>
                          <a:latin typeface="+mj-lt"/>
                        </a:rPr>
                        <a:t>0</a:t>
                      </a:r>
                      <a:endParaRPr lang="zh-CN" altLang="en-US" sz="1200" b="1" dirty="0">
                        <a:solidFill>
                          <a:schemeClr val="bg2"/>
                        </a:solidFill>
                        <a:latin typeface="+mj-lt"/>
                      </a:endParaRPr>
                    </a:p>
                  </a:txBody>
                  <a:tcPr marL="0" marR="0" marT="0" marB="0" anchor="ctr" anchorCtr="1">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182868">
                <a:tc>
                  <a:txBody>
                    <a:bodyPr/>
                    <a:lstStyle/>
                    <a:p>
                      <a:pPr marL="0" algn="ctr" defTabSz="914400" rtl="0" eaLnBrk="1" latinLnBrk="0" hangingPunct="1"/>
                      <a:r>
                        <a:rPr lang="en-US" altLang="zh-CN" sz="1200" b="1" kern="1200" dirty="0">
                          <a:solidFill>
                            <a:schemeClr val="bg2"/>
                          </a:solidFill>
                          <a:latin typeface="+mj-lt"/>
                          <a:ea typeface="+mn-ea"/>
                          <a:cs typeface="+mn-cs"/>
                        </a:rPr>
                        <a:t>1</a:t>
                      </a:r>
                      <a:endParaRPr lang="zh-CN" altLang="en-US" sz="1200" b="1" kern="1200" dirty="0">
                        <a:solidFill>
                          <a:schemeClr val="bg2"/>
                        </a:solidFill>
                        <a:latin typeface="+mj-lt"/>
                        <a:ea typeface="+mn-ea"/>
                        <a:cs typeface="+mn-cs"/>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r>
                        <a:rPr lang="en-US" altLang="zh-CN" sz="1200" b="1" kern="1200" dirty="0">
                          <a:solidFill>
                            <a:schemeClr val="bg2"/>
                          </a:solidFill>
                          <a:latin typeface="+mj-lt"/>
                          <a:ea typeface="+mn-ea"/>
                          <a:cs typeface="+mn-cs"/>
                        </a:rPr>
                        <a:t>0</a:t>
                      </a:r>
                      <a:endParaRPr lang="zh-CN" altLang="en-US" sz="1200" b="1" kern="1200" dirty="0">
                        <a:solidFill>
                          <a:schemeClr val="bg2"/>
                        </a:solidFill>
                        <a:latin typeface="+mj-lt"/>
                        <a:ea typeface="+mn-ea"/>
                        <a:cs typeface="+mn-cs"/>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r>
                        <a:rPr lang="en-US" altLang="zh-CN" sz="1200" b="1" kern="1200" dirty="0">
                          <a:solidFill>
                            <a:schemeClr val="bg2"/>
                          </a:solidFill>
                          <a:latin typeface="+mj-lt"/>
                          <a:ea typeface="+mn-ea"/>
                          <a:cs typeface="+mn-cs"/>
                        </a:rPr>
                        <a:t>1</a:t>
                      </a:r>
                      <a:endParaRPr lang="zh-CN" altLang="en-US" sz="1200" b="1" kern="1200" dirty="0">
                        <a:solidFill>
                          <a:schemeClr val="bg2"/>
                        </a:solidFill>
                        <a:latin typeface="+mj-lt"/>
                        <a:ea typeface="+mn-ea"/>
                        <a:cs typeface="+mn-cs"/>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r>
                        <a:rPr lang="en-US" altLang="zh-CN" sz="1200" b="1" kern="1200" dirty="0">
                          <a:solidFill>
                            <a:schemeClr val="bg2"/>
                          </a:solidFill>
                          <a:latin typeface="+mj-lt"/>
                        </a:rPr>
                        <a:t>0</a:t>
                      </a:r>
                      <a:endParaRPr lang="zh-CN" altLang="en-US" sz="1200" b="1" kern="1200" dirty="0">
                        <a:solidFill>
                          <a:schemeClr val="bg2"/>
                        </a:solidFill>
                        <a:latin typeface="+mj-lt"/>
                        <a:ea typeface="+mn-ea"/>
                        <a:cs typeface="+mn-cs"/>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r>
                        <a:rPr lang="en-US" altLang="zh-CN" sz="1200" b="1" kern="1200" dirty="0">
                          <a:solidFill>
                            <a:schemeClr val="bg2"/>
                          </a:solidFill>
                          <a:latin typeface="+mj-lt"/>
                        </a:rPr>
                        <a:t>1</a:t>
                      </a:r>
                      <a:endParaRPr lang="zh-CN" altLang="en-US" sz="1200" b="1" kern="1200" dirty="0">
                        <a:solidFill>
                          <a:schemeClr val="bg2"/>
                        </a:solidFill>
                        <a:latin typeface="+mj-lt"/>
                        <a:ea typeface="+mn-ea"/>
                        <a:cs typeface="+mn-cs"/>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r>
                        <a:rPr lang="en-US" altLang="zh-CN" sz="1200" b="1" kern="1200" dirty="0">
                          <a:solidFill>
                            <a:schemeClr val="bg2"/>
                          </a:solidFill>
                          <a:latin typeface="+mj-lt"/>
                          <a:ea typeface="+mn-ea"/>
                          <a:cs typeface="+mn-cs"/>
                        </a:rPr>
                        <a:t>1</a:t>
                      </a:r>
                      <a:endParaRPr lang="zh-CN" altLang="en-US" sz="1200" b="1" kern="1200" dirty="0">
                        <a:solidFill>
                          <a:schemeClr val="bg2"/>
                        </a:solidFill>
                        <a:latin typeface="+mj-lt"/>
                        <a:ea typeface="+mn-ea"/>
                        <a:cs typeface="+mn-cs"/>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r>
                        <a:rPr lang="en-US" altLang="zh-CN" sz="1200" b="1" kern="1200" dirty="0">
                          <a:solidFill>
                            <a:schemeClr val="bg2"/>
                          </a:solidFill>
                          <a:latin typeface="+mj-lt"/>
                          <a:ea typeface="+mn-ea"/>
                          <a:cs typeface="+mn-cs"/>
                        </a:rPr>
                        <a:t>X</a:t>
                      </a:r>
                      <a:endParaRPr lang="zh-CN" altLang="en-US" sz="1200" b="1" kern="1200" dirty="0">
                        <a:solidFill>
                          <a:schemeClr val="bg2"/>
                        </a:solidFill>
                        <a:latin typeface="+mj-lt"/>
                        <a:ea typeface="+mn-ea"/>
                        <a:cs typeface="+mn-cs"/>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r>
                        <a:rPr lang="en-US" altLang="zh-CN" sz="1200" b="1" kern="1200" dirty="0">
                          <a:solidFill>
                            <a:schemeClr val="bg2"/>
                          </a:solidFill>
                          <a:latin typeface="+mj-lt"/>
                          <a:ea typeface="+mn-ea"/>
                          <a:cs typeface="+mn-cs"/>
                        </a:rPr>
                        <a:t>0</a:t>
                      </a:r>
                      <a:endParaRPr lang="zh-CN" altLang="en-US" sz="1200" b="1" kern="1200" dirty="0">
                        <a:solidFill>
                          <a:schemeClr val="bg2"/>
                        </a:solidFill>
                        <a:latin typeface="+mj-lt"/>
                        <a:ea typeface="+mn-ea"/>
                        <a:cs typeface="+mn-cs"/>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r>
                        <a:rPr lang="en-US" altLang="zh-CN" sz="1200" b="1" kern="1200" dirty="0">
                          <a:solidFill>
                            <a:schemeClr val="bg2"/>
                          </a:solidFill>
                          <a:latin typeface="+mj-lt"/>
                          <a:ea typeface="+mn-ea"/>
                          <a:cs typeface="+mn-cs"/>
                        </a:rPr>
                        <a:t>X</a:t>
                      </a:r>
                      <a:endParaRPr lang="zh-CN" altLang="en-US" sz="1200" b="1" kern="1200" dirty="0">
                        <a:solidFill>
                          <a:schemeClr val="bg2"/>
                        </a:solidFill>
                        <a:latin typeface="+mj-lt"/>
                        <a:ea typeface="+mn-ea"/>
                        <a:cs typeface="+mn-cs"/>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200" b="1" dirty="0">
                          <a:solidFill>
                            <a:schemeClr val="bg2"/>
                          </a:solidFill>
                          <a:latin typeface="+mj-lt"/>
                        </a:rPr>
                        <a:t>0</a:t>
                      </a:r>
                      <a:endParaRPr lang="zh-CN" altLang="en-US" sz="1200" b="1" dirty="0">
                        <a:solidFill>
                          <a:schemeClr val="bg2"/>
                        </a:solidFill>
                        <a:latin typeface="+mj-lt"/>
                      </a:endParaRPr>
                    </a:p>
                  </a:txBody>
                  <a:tcPr marL="0" marR="0" marT="0" marB="0" anchor="ctr" anchorCtr="1">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182868">
                <a:tc>
                  <a:txBody>
                    <a:bodyPr/>
                    <a:lstStyle/>
                    <a:p>
                      <a:pPr algn="ctr"/>
                      <a:r>
                        <a:rPr lang="en-US" altLang="zh-CN" sz="1200" b="1" dirty="0">
                          <a:solidFill>
                            <a:schemeClr val="bg2"/>
                          </a:solidFill>
                          <a:latin typeface="+mj-lt"/>
                        </a:rPr>
                        <a:t>1</a:t>
                      </a:r>
                      <a:endParaRPr lang="zh-CN" altLang="en-US" sz="1200" b="1" dirty="0">
                        <a:solidFill>
                          <a:schemeClr val="bg2"/>
                        </a:solidFill>
                        <a:latin typeface="+mj-lt"/>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200" b="1" dirty="0">
                          <a:solidFill>
                            <a:schemeClr val="bg2"/>
                          </a:solidFill>
                          <a:latin typeface="+mj-lt"/>
                        </a:rPr>
                        <a:t>1</a:t>
                      </a:r>
                      <a:endParaRPr lang="zh-CN" altLang="en-US" sz="12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200" b="1" dirty="0">
                          <a:solidFill>
                            <a:schemeClr val="bg2"/>
                          </a:solidFill>
                          <a:latin typeface="+mj-lt"/>
                        </a:rPr>
                        <a:t>1</a:t>
                      </a:r>
                      <a:endParaRPr lang="zh-CN" altLang="en-US" sz="12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200" b="1" dirty="0">
                          <a:solidFill>
                            <a:schemeClr val="bg2"/>
                          </a:solidFill>
                          <a:latin typeface="+mj-lt"/>
                        </a:rPr>
                        <a:t>1</a:t>
                      </a:r>
                      <a:endParaRPr lang="zh-CN" altLang="en-US" sz="1200" b="1" dirty="0">
                        <a:solidFill>
                          <a:schemeClr val="bg2"/>
                        </a:solidFill>
                        <a:latin typeface="+mj-lt"/>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200" b="1" dirty="0">
                          <a:solidFill>
                            <a:schemeClr val="bg2"/>
                          </a:solidFill>
                          <a:latin typeface="+mj-lt"/>
                        </a:rPr>
                        <a:t>0</a:t>
                      </a:r>
                      <a:endParaRPr lang="zh-CN" altLang="en-US" sz="12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200" b="1" dirty="0">
                          <a:solidFill>
                            <a:schemeClr val="bg2"/>
                          </a:solidFill>
                          <a:latin typeface="+mj-lt"/>
                        </a:rPr>
                        <a:t>X</a:t>
                      </a:r>
                      <a:endParaRPr lang="zh-CN" altLang="en-US" sz="1200" b="1" dirty="0">
                        <a:solidFill>
                          <a:schemeClr val="bg2"/>
                        </a:solidFill>
                        <a:latin typeface="+mj-lt"/>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200" b="1" dirty="0">
                          <a:solidFill>
                            <a:schemeClr val="bg2"/>
                          </a:solidFill>
                          <a:latin typeface="+mj-lt"/>
                        </a:rPr>
                        <a:t>0</a:t>
                      </a:r>
                      <a:endParaRPr lang="zh-CN" altLang="en-US" sz="12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200" b="1" dirty="0">
                          <a:solidFill>
                            <a:schemeClr val="bg2"/>
                          </a:solidFill>
                          <a:latin typeface="+mj-lt"/>
                        </a:rPr>
                        <a:t>X</a:t>
                      </a:r>
                      <a:endParaRPr lang="zh-CN" altLang="en-US" sz="12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200" b="1" dirty="0">
                          <a:solidFill>
                            <a:schemeClr val="bg2"/>
                          </a:solidFill>
                          <a:latin typeface="+mj-lt"/>
                        </a:rPr>
                        <a:t>0</a:t>
                      </a:r>
                      <a:endParaRPr lang="zh-CN" altLang="en-US" sz="12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200" b="1" dirty="0">
                          <a:solidFill>
                            <a:schemeClr val="bg2"/>
                          </a:solidFill>
                          <a:latin typeface="+mj-lt"/>
                        </a:rPr>
                        <a:t>0</a:t>
                      </a:r>
                      <a:endParaRPr lang="zh-CN" altLang="en-US" sz="1200" b="1" dirty="0">
                        <a:solidFill>
                          <a:schemeClr val="bg2"/>
                        </a:solidFill>
                        <a:latin typeface="+mj-lt"/>
                      </a:endParaRPr>
                    </a:p>
                  </a:txBody>
                  <a:tcPr marL="0" marR="0" marT="0" marB="0" anchor="ctr" anchorCtr="1">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182868">
                <a:tc>
                  <a:txBody>
                    <a:bodyPr/>
                    <a:lstStyle/>
                    <a:p>
                      <a:pPr algn="ctr"/>
                      <a:r>
                        <a:rPr lang="en-US" altLang="zh-CN" sz="1200" b="1" dirty="0">
                          <a:solidFill>
                            <a:schemeClr val="bg2"/>
                          </a:solidFill>
                          <a:latin typeface="+mj-lt"/>
                        </a:rPr>
                        <a:t>1</a:t>
                      </a:r>
                      <a:endParaRPr lang="zh-CN" altLang="en-US" sz="1200" b="1" dirty="0">
                        <a:solidFill>
                          <a:schemeClr val="bg2"/>
                        </a:solidFill>
                        <a:latin typeface="+mj-lt"/>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200" b="1" dirty="0">
                          <a:solidFill>
                            <a:schemeClr val="bg2"/>
                          </a:solidFill>
                          <a:latin typeface="+mj-lt"/>
                        </a:rPr>
                        <a:t>1</a:t>
                      </a:r>
                      <a:endParaRPr lang="zh-CN" altLang="en-US" sz="12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200" b="1" dirty="0">
                          <a:solidFill>
                            <a:schemeClr val="bg2"/>
                          </a:solidFill>
                          <a:latin typeface="+mj-lt"/>
                        </a:rPr>
                        <a:t>1</a:t>
                      </a:r>
                      <a:endParaRPr lang="zh-CN" altLang="en-US" sz="12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200" b="1" dirty="0">
                          <a:solidFill>
                            <a:schemeClr val="bg2"/>
                          </a:solidFill>
                          <a:latin typeface="+mj-lt"/>
                        </a:rPr>
                        <a:t>1</a:t>
                      </a:r>
                      <a:endParaRPr lang="zh-CN" altLang="en-US" sz="1200" b="1" dirty="0">
                        <a:solidFill>
                          <a:schemeClr val="bg2"/>
                        </a:solidFill>
                        <a:latin typeface="+mj-lt"/>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200" b="1" dirty="0">
                          <a:solidFill>
                            <a:schemeClr val="bg2"/>
                          </a:solidFill>
                          <a:latin typeface="+mj-lt"/>
                        </a:rPr>
                        <a:t>0</a:t>
                      </a:r>
                      <a:endParaRPr lang="zh-CN" altLang="en-US" sz="12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200" b="1" dirty="0">
                          <a:solidFill>
                            <a:schemeClr val="bg2"/>
                          </a:solidFill>
                          <a:latin typeface="+mj-lt"/>
                        </a:rPr>
                        <a:t>X</a:t>
                      </a:r>
                      <a:endParaRPr lang="zh-CN" altLang="en-US" sz="1200" b="1" dirty="0">
                        <a:solidFill>
                          <a:schemeClr val="bg2"/>
                        </a:solidFill>
                        <a:latin typeface="+mj-lt"/>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200" b="1" dirty="0">
                          <a:solidFill>
                            <a:schemeClr val="bg2"/>
                          </a:solidFill>
                          <a:latin typeface="+mj-lt"/>
                        </a:rPr>
                        <a:t>0</a:t>
                      </a:r>
                      <a:endParaRPr lang="zh-CN" altLang="en-US" sz="12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200" b="1" dirty="0">
                          <a:solidFill>
                            <a:schemeClr val="bg2"/>
                          </a:solidFill>
                          <a:latin typeface="+mj-lt"/>
                        </a:rPr>
                        <a:t>1</a:t>
                      </a:r>
                      <a:endParaRPr lang="zh-CN" altLang="en-US" sz="12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200" b="1" dirty="0">
                          <a:solidFill>
                            <a:schemeClr val="bg2"/>
                          </a:solidFill>
                          <a:latin typeface="+mj-lt"/>
                        </a:rPr>
                        <a:t>X</a:t>
                      </a:r>
                      <a:endParaRPr lang="zh-CN" altLang="en-US" sz="12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200" b="1" dirty="0">
                          <a:solidFill>
                            <a:schemeClr val="bg2"/>
                          </a:solidFill>
                          <a:latin typeface="+mj-lt"/>
                        </a:rPr>
                        <a:t>0</a:t>
                      </a:r>
                      <a:endParaRPr lang="zh-CN" altLang="en-US" sz="1200" b="1" dirty="0">
                        <a:solidFill>
                          <a:schemeClr val="bg2"/>
                        </a:solidFill>
                        <a:latin typeface="+mj-lt"/>
                      </a:endParaRPr>
                    </a:p>
                  </a:txBody>
                  <a:tcPr marL="0" marR="0" marT="0" marB="0" anchor="ctr" anchorCtr="1">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182868">
                <a:tc>
                  <a:txBody>
                    <a:bodyPr/>
                    <a:lstStyle/>
                    <a:p>
                      <a:pPr algn="ctr"/>
                      <a:r>
                        <a:rPr lang="en-US" altLang="zh-CN" sz="1200" b="1" dirty="0">
                          <a:solidFill>
                            <a:schemeClr val="bg2"/>
                          </a:solidFill>
                          <a:latin typeface="+mj-lt"/>
                        </a:rPr>
                        <a:t>0</a:t>
                      </a:r>
                      <a:endParaRPr lang="zh-CN" altLang="en-US" sz="1200" b="1" dirty="0">
                        <a:solidFill>
                          <a:schemeClr val="bg2"/>
                        </a:solidFill>
                        <a:latin typeface="+mj-lt"/>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200" b="1" dirty="0">
                          <a:solidFill>
                            <a:schemeClr val="bg2"/>
                          </a:solidFill>
                          <a:latin typeface="+mj-lt"/>
                        </a:rPr>
                        <a:t>0</a:t>
                      </a:r>
                      <a:endParaRPr lang="zh-CN" altLang="en-US" sz="12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200" b="1" dirty="0">
                          <a:solidFill>
                            <a:schemeClr val="bg2"/>
                          </a:solidFill>
                          <a:latin typeface="+mj-lt"/>
                        </a:rPr>
                        <a:t>X</a:t>
                      </a:r>
                      <a:endParaRPr lang="zh-CN" altLang="en-US" sz="12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200" b="1" dirty="0">
                          <a:solidFill>
                            <a:schemeClr val="bg2"/>
                          </a:solidFill>
                          <a:latin typeface="+mj-lt"/>
                        </a:rPr>
                        <a:t>X</a:t>
                      </a:r>
                      <a:endParaRPr lang="zh-CN" altLang="en-US" sz="1200" b="1" dirty="0">
                        <a:solidFill>
                          <a:schemeClr val="bg2"/>
                        </a:solidFill>
                        <a:latin typeface="+mj-lt"/>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200" b="1" dirty="0">
                          <a:solidFill>
                            <a:schemeClr val="bg2"/>
                          </a:solidFill>
                          <a:latin typeface="+mj-lt"/>
                        </a:rPr>
                        <a:t>X</a:t>
                      </a:r>
                      <a:endParaRPr lang="zh-CN" altLang="en-US" sz="12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200" b="1" dirty="0">
                          <a:solidFill>
                            <a:schemeClr val="bg2"/>
                          </a:solidFill>
                          <a:latin typeface="+mj-lt"/>
                        </a:rPr>
                        <a:t>X</a:t>
                      </a:r>
                      <a:endParaRPr lang="zh-CN" altLang="en-US" sz="1200" b="1" dirty="0">
                        <a:solidFill>
                          <a:schemeClr val="bg2"/>
                        </a:solidFill>
                        <a:latin typeface="+mj-lt"/>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200" b="1" dirty="0">
                          <a:solidFill>
                            <a:schemeClr val="bg2"/>
                          </a:solidFill>
                          <a:latin typeface="+mj-lt"/>
                        </a:rPr>
                        <a:t>X</a:t>
                      </a:r>
                      <a:endParaRPr lang="zh-CN" altLang="en-US" sz="12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200" b="1" dirty="0">
                          <a:solidFill>
                            <a:schemeClr val="bg2"/>
                          </a:solidFill>
                          <a:latin typeface="+mj-lt"/>
                        </a:rPr>
                        <a:t>X</a:t>
                      </a:r>
                      <a:endParaRPr lang="zh-CN" altLang="en-US" sz="12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200" b="1" dirty="0">
                          <a:solidFill>
                            <a:schemeClr val="bg2"/>
                          </a:solidFill>
                          <a:latin typeface="+mj-lt"/>
                        </a:rPr>
                        <a:t>X</a:t>
                      </a:r>
                      <a:endParaRPr lang="zh-CN" altLang="en-US" sz="12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200" b="1" dirty="0">
                          <a:solidFill>
                            <a:schemeClr val="bg2"/>
                          </a:solidFill>
                          <a:latin typeface="+mj-lt"/>
                        </a:rPr>
                        <a:t>X</a:t>
                      </a:r>
                      <a:endParaRPr lang="zh-CN" altLang="en-US" sz="1200" b="1" dirty="0">
                        <a:solidFill>
                          <a:schemeClr val="bg2"/>
                        </a:solidFill>
                        <a:latin typeface="+mj-lt"/>
                      </a:endParaRPr>
                    </a:p>
                  </a:txBody>
                  <a:tcPr marL="0" marR="0" marT="0" marB="0" anchor="ctr" anchorCtr="1">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182868">
                <a:tc>
                  <a:txBody>
                    <a:bodyPr/>
                    <a:lstStyle/>
                    <a:p>
                      <a:pPr marL="0" algn="ctr" defTabSz="914400" rtl="0" eaLnBrk="1" latinLnBrk="0" hangingPunct="1"/>
                      <a:r>
                        <a:rPr lang="en-US" altLang="zh-CN" sz="1200" b="1" kern="1200" dirty="0">
                          <a:solidFill>
                            <a:schemeClr val="bg2"/>
                          </a:solidFill>
                          <a:latin typeface="+mj-lt"/>
                          <a:ea typeface="+mn-ea"/>
                          <a:cs typeface="+mn-cs"/>
                        </a:rPr>
                        <a:t>1</a:t>
                      </a:r>
                      <a:endParaRPr lang="zh-CN" altLang="en-US" sz="1200" b="1" kern="1200" dirty="0">
                        <a:solidFill>
                          <a:schemeClr val="bg2"/>
                        </a:solidFill>
                        <a:latin typeface="+mj-lt"/>
                        <a:ea typeface="+mn-ea"/>
                        <a:cs typeface="+mn-cs"/>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tc>
                  <a:txBody>
                    <a:bodyPr/>
                    <a:lstStyle/>
                    <a:p>
                      <a:pPr marL="0" algn="ctr" defTabSz="914400" rtl="0" eaLnBrk="1" latinLnBrk="0" hangingPunct="1"/>
                      <a:r>
                        <a:rPr lang="en-US" altLang="zh-CN" sz="1200" b="1" kern="1200" dirty="0">
                          <a:solidFill>
                            <a:schemeClr val="bg2"/>
                          </a:solidFill>
                          <a:latin typeface="+mj-lt"/>
                          <a:ea typeface="+mn-ea"/>
                          <a:cs typeface="+mn-cs"/>
                        </a:rPr>
                        <a:t>0</a:t>
                      </a:r>
                      <a:endParaRPr lang="zh-CN" altLang="en-US" sz="1200" b="1" kern="1200" dirty="0">
                        <a:solidFill>
                          <a:schemeClr val="bg2"/>
                        </a:solidFill>
                        <a:latin typeface="+mj-lt"/>
                        <a:ea typeface="+mn-ea"/>
                        <a:cs typeface="+mn-cs"/>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tc>
                  <a:txBody>
                    <a:bodyPr/>
                    <a:lstStyle/>
                    <a:p>
                      <a:pPr algn="ctr"/>
                      <a:r>
                        <a:rPr lang="en-US" altLang="zh-CN" sz="1200" b="1" kern="1200" dirty="0">
                          <a:solidFill>
                            <a:schemeClr val="bg2"/>
                          </a:solidFill>
                          <a:latin typeface="+mn-lt"/>
                          <a:ea typeface="+mn-ea"/>
                          <a:cs typeface="+mn-cs"/>
                        </a:rPr>
                        <a:t>X</a:t>
                      </a:r>
                      <a:endParaRPr lang="zh-CN" altLang="en-US" sz="1200" b="1" kern="1200" dirty="0">
                        <a:solidFill>
                          <a:schemeClr val="bg2"/>
                        </a:solidFill>
                        <a:latin typeface="+mn-lt"/>
                        <a:ea typeface="+mn-ea"/>
                        <a:cs typeface="+mn-cs"/>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en-US" altLang="zh-CN" sz="1200" b="1">
                          <a:solidFill>
                            <a:schemeClr val="bg2"/>
                          </a:solidFill>
                          <a:latin typeface="+mj-lt"/>
                        </a:rPr>
                        <a:t>X</a:t>
                      </a:r>
                      <a:endParaRPr lang="zh-CN" altLang="en-US" sz="1200" b="1" dirty="0">
                        <a:solidFill>
                          <a:schemeClr val="bg2"/>
                        </a:solidFill>
                        <a:latin typeface="+mj-lt"/>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tc>
                  <a:txBody>
                    <a:bodyPr/>
                    <a:lstStyle/>
                    <a:p>
                      <a:pPr algn="ctr"/>
                      <a:r>
                        <a:rPr lang="en-US" altLang="zh-CN" sz="1200" b="1" dirty="0">
                          <a:solidFill>
                            <a:schemeClr val="bg2"/>
                          </a:solidFill>
                          <a:latin typeface="+mj-lt"/>
                        </a:rPr>
                        <a:t>X</a:t>
                      </a:r>
                      <a:endParaRPr lang="zh-CN" altLang="en-US" sz="12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en-US" altLang="zh-CN" sz="1200" b="1" dirty="0">
                          <a:solidFill>
                            <a:schemeClr val="bg2"/>
                          </a:solidFill>
                          <a:latin typeface="+mj-lt"/>
                        </a:rPr>
                        <a:t>X</a:t>
                      </a:r>
                      <a:endParaRPr lang="zh-CN" altLang="en-US" sz="1200" b="1" dirty="0">
                        <a:solidFill>
                          <a:schemeClr val="bg2"/>
                        </a:solidFill>
                        <a:latin typeface="+mj-lt"/>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tc>
                  <a:txBody>
                    <a:bodyPr/>
                    <a:lstStyle/>
                    <a:p>
                      <a:pPr algn="ctr"/>
                      <a:r>
                        <a:rPr lang="en-US" altLang="zh-CN" sz="1200" b="1" dirty="0">
                          <a:solidFill>
                            <a:schemeClr val="bg2"/>
                          </a:solidFill>
                          <a:latin typeface="+mj-lt"/>
                        </a:rPr>
                        <a:t>X</a:t>
                      </a:r>
                      <a:endParaRPr lang="zh-CN" altLang="en-US" sz="12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tc>
                  <a:txBody>
                    <a:bodyPr/>
                    <a:lstStyle/>
                    <a:p>
                      <a:pPr algn="ctr"/>
                      <a:r>
                        <a:rPr lang="en-US" altLang="zh-CN" sz="1200" b="1" dirty="0">
                          <a:solidFill>
                            <a:schemeClr val="bg2"/>
                          </a:solidFill>
                          <a:latin typeface="+mj-lt"/>
                        </a:rPr>
                        <a:t>X</a:t>
                      </a:r>
                      <a:endParaRPr lang="zh-CN" altLang="en-US" sz="12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tc>
                  <a:txBody>
                    <a:bodyPr/>
                    <a:lstStyle/>
                    <a:p>
                      <a:pPr algn="ctr"/>
                      <a:r>
                        <a:rPr lang="en-US" altLang="zh-CN" sz="1200" b="1" dirty="0">
                          <a:solidFill>
                            <a:schemeClr val="bg2"/>
                          </a:solidFill>
                          <a:latin typeface="+mj-lt"/>
                        </a:rPr>
                        <a:t>X</a:t>
                      </a:r>
                      <a:endParaRPr lang="zh-CN" altLang="en-US" sz="12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en-US" altLang="zh-CN" sz="1200" b="1" dirty="0">
                          <a:solidFill>
                            <a:schemeClr val="bg2"/>
                          </a:solidFill>
                          <a:latin typeface="+mj-lt"/>
                        </a:rPr>
                        <a:t>X</a:t>
                      </a:r>
                      <a:endParaRPr lang="zh-CN" altLang="en-US" sz="1200" b="1" dirty="0">
                        <a:solidFill>
                          <a:schemeClr val="bg2"/>
                        </a:solidFill>
                        <a:latin typeface="+mj-lt"/>
                      </a:endParaRPr>
                    </a:p>
                  </a:txBody>
                  <a:tcPr marL="0" marR="0" marT="0" marB="0" anchor="ctr" anchorCtr="1">
                    <a:lnT w="12700" cap="flat" cmpd="sng" algn="ctr">
                      <a:noFill/>
                      <a:prstDash val="solid"/>
                      <a:round/>
                      <a:headEnd type="none" w="med" len="med"/>
                      <a:tailEnd type="none" w="med" len="med"/>
                    </a:lnT>
                    <a:noFill/>
                  </a:tcPr>
                </a:tc>
              </a:tr>
            </a:tbl>
          </a:graphicData>
        </a:graphic>
      </p:graphicFrame>
      <p:grpSp>
        <p:nvGrpSpPr>
          <p:cNvPr id="150" name="组合 149"/>
          <p:cNvGrpSpPr/>
          <p:nvPr/>
        </p:nvGrpSpPr>
        <p:grpSpPr>
          <a:xfrm>
            <a:off x="349250" y="2601913"/>
            <a:ext cx="5035550" cy="2395537"/>
            <a:chOff x="349106" y="2714626"/>
            <a:chExt cx="5035813" cy="2395554"/>
          </a:xfrm>
        </p:grpSpPr>
        <p:grpSp>
          <p:nvGrpSpPr>
            <p:cNvPr id="76976" name="Group 5"/>
            <p:cNvGrpSpPr/>
            <p:nvPr/>
          </p:nvGrpSpPr>
          <p:grpSpPr>
            <a:xfrm>
              <a:off x="357158" y="2747961"/>
              <a:ext cx="1598737" cy="812497"/>
              <a:chOff x="33" y="1804"/>
              <a:chExt cx="1647" cy="836"/>
            </a:xfrm>
          </p:grpSpPr>
          <p:sp>
            <p:nvSpPr>
              <p:cNvPr id="77085" name="Rectangle 6"/>
              <p:cNvSpPr/>
              <p:nvPr/>
            </p:nvSpPr>
            <p:spPr>
              <a:xfrm>
                <a:off x="1354" y="2403"/>
                <a:ext cx="326"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1</a:t>
                </a:r>
                <a:endParaRPr lang="en-US" altLang="zh-CN" sz="1000" b="1" dirty="0">
                  <a:latin typeface="Arial" panose="020B0604020202020204" pitchFamily="34" charset="0"/>
                </a:endParaRPr>
              </a:p>
            </p:txBody>
          </p:sp>
          <p:sp>
            <p:nvSpPr>
              <p:cNvPr id="77086" name="Rectangle 7"/>
              <p:cNvSpPr/>
              <p:nvPr/>
            </p:nvSpPr>
            <p:spPr>
              <a:xfrm>
                <a:off x="1027" y="2403"/>
                <a:ext cx="327"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X</a:t>
                </a:r>
                <a:endParaRPr lang="en-US" altLang="zh-CN" sz="1000" b="1" dirty="0">
                  <a:latin typeface="Arial" panose="020B0604020202020204" pitchFamily="34" charset="0"/>
                </a:endParaRPr>
              </a:p>
            </p:txBody>
          </p:sp>
          <p:sp>
            <p:nvSpPr>
              <p:cNvPr id="77087" name="Rectangle 8"/>
              <p:cNvSpPr/>
              <p:nvPr/>
            </p:nvSpPr>
            <p:spPr>
              <a:xfrm>
                <a:off x="701" y="2403"/>
                <a:ext cx="326"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X</a:t>
                </a:r>
                <a:endParaRPr lang="en-US" altLang="zh-CN" sz="1000" b="1" dirty="0">
                  <a:latin typeface="Arial" panose="020B0604020202020204" pitchFamily="34" charset="0"/>
                </a:endParaRPr>
              </a:p>
            </p:txBody>
          </p:sp>
          <p:sp>
            <p:nvSpPr>
              <p:cNvPr id="77088" name="Rectangle 9"/>
              <p:cNvSpPr/>
              <p:nvPr/>
            </p:nvSpPr>
            <p:spPr>
              <a:xfrm>
                <a:off x="374" y="2403"/>
                <a:ext cx="327"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0</a:t>
                </a:r>
                <a:endParaRPr lang="en-US" altLang="zh-CN" sz="1000" b="1" dirty="0">
                  <a:latin typeface="Arial" panose="020B0604020202020204" pitchFamily="34" charset="0"/>
                </a:endParaRPr>
              </a:p>
            </p:txBody>
          </p:sp>
          <p:sp>
            <p:nvSpPr>
              <p:cNvPr id="77089" name="Rectangle 10"/>
              <p:cNvSpPr/>
              <p:nvPr/>
            </p:nvSpPr>
            <p:spPr>
              <a:xfrm>
                <a:off x="1354" y="2167"/>
                <a:ext cx="326"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0</a:t>
                </a:r>
                <a:endParaRPr lang="en-US" altLang="zh-CN" sz="1000" b="1" dirty="0">
                  <a:latin typeface="Arial" panose="020B0604020202020204" pitchFamily="34" charset="0"/>
                </a:endParaRPr>
              </a:p>
            </p:txBody>
          </p:sp>
          <p:sp>
            <p:nvSpPr>
              <p:cNvPr id="77090" name="Rectangle 11"/>
              <p:cNvSpPr/>
              <p:nvPr/>
            </p:nvSpPr>
            <p:spPr>
              <a:xfrm>
                <a:off x="1027" y="2167"/>
                <a:ext cx="327"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X</a:t>
                </a:r>
                <a:endParaRPr lang="en-US" altLang="zh-CN" sz="1000" b="1" dirty="0">
                  <a:latin typeface="Arial" panose="020B0604020202020204" pitchFamily="34" charset="0"/>
                </a:endParaRPr>
              </a:p>
            </p:txBody>
          </p:sp>
          <p:sp>
            <p:nvSpPr>
              <p:cNvPr id="77091" name="Rectangle 12"/>
              <p:cNvSpPr/>
              <p:nvPr/>
            </p:nvSpPr>
            <p:spPr>
              <a:xfrm>
                <a:off x="701" y="2167"/>
                <a:ext cx="326"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X</a:t>
                </a:r>
                <a:endParaRPr lang="en-US" altLang="zh-CN" sz="1000" b="1" dirty="0">
                  <a:latin typeface="Arial" panose="020B0604020202020204" pitchFamily="34" charset="0"/>
                </a:endParaRPr>
              </a:p>
            </p:txBody>
          </p:sp>
          <p:sp>
            <p:nvSpPr>
              <p:cNvPr id="77092" name="Rectangle 13"/>
              <p:cNvSpPr/>
              <p:nvPr/>
            </p:nvSpPr>
            <p:spPr>
              <a:xfrm>
                <a:off x="374" y="2167"/>
                <a:ext cx="327"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0</a:t>
                </a:r>
                <a:endParaRPr lang="en-US" altLang="zh-CN" sz="1000" b="1" dirty="0">
                  <a:latin typeface="Arial" panose="020B0604020202020204" pitchFamily="34" charset="0"/>
                </a:endParaRPr>
              </a:p>
            </p:txBody>
          </p:sp>
          <p:sp>
            <p:nvSpPr>
              <p:cNvPr id="77093" name="Line 14"/>
              <p:cNvSpPr/>
              <p:nvPr/>
            </p:nvSpPr>
            <p:spPr>
              <a:xfrm>
                <a:off x="374" y="2167"/>
                <a:ext cx="1306" cy="0"/>
              </a:xfrm>
              <a:prstGeom prst="line">
                <a:avLst/>
              </a:prstGeom>
              <a:ln w="19050" cap="sq" cmpd="sng">
                <a:solidFill>
                  <a:schemeClr val="bg2"/>
                </a:solidFill>
                <a:prstDash val="solid"/>
                <a:headEnd type="none" w="sm" len="sm"/>
                <a:tailEnd type="none" w="sm" len="sm"/>
              </a:ln>
            </p:spPr>
          </p:sp>
          <p:sp>
            <p:nvSpPr>
              <p:cNvPr id="77094" name="Line 15"/>
              <p:cNvSpPr/>
              <p:nvPr/>
            </p:nvSpPr>
            <p:spPr>
              <a:xfrm>
                <a:off x="374" y="2403"/>
                <a:ext cx="1306" cy="0"/>
              </a:xfrm>
              <a:prstGeom prst="line">
                <a:avLst/>
              </a:prstGeom>
              <a:ln w="19050" cap="flat" cmpd="sng">
                <a:solidFill>
                  <a:schemeClr val="bg2"/>
                </a:solidFill>
                <a:prstDash val="solid"/>
                <a:headEnd type="none" w="sm" len="sm"/>
                <a:tailEnd type="none" w="sm" len="sm"/>
              </a:ln>
            </p:spPr>
          </p:sp>
          <p:sp>
            <p:nvSpPr>
              <p:cNvPr id="77095" name="Line 16"/>
              <p:cNvSpPr/>
              <p:nvPr/>
            </p:nvSpPr>
            <p:spPr>
              <a:xfrm>
                <a:off x="374" y="2639"/>
                <a:ext cx="1306" cy="0"/>
              </a:xfrm>
              <a:prstGeom prst="line">
                <a:avLst/>
              </a:prstGeom>
              <a:ln w="19050" cap="sq" cmpd="sng">
                <a:solidFill>
                  <a:schemeClr val="bg2"/>
                </a:solidFill>
                <a:prstDash val="solid"/>
                <a:headEnd type="none" w="sm" len="sm"/>
                <a:tailEnd type="none" w="sm" len="sm"/>
              </a:ln>
            </p:spPr>
          </p:sp>
          <p:sp>
            <p:nvSpPr>
              <p:cNvPr id="77096" name="Line 17"/>
              <p:cNvSpPr/>
              <p:nvPr/>
            </p:nvSpPr>
            <p:spPr>
              <a:xfrm>
                <a:off x="374" y="2167"/>
                <a:ext cx="0" cy="472"/>
              </a:xfrm>
              <a:prstGeom prst="line">
                <a:avLst/>
              </a:prstGeom>
              <a:ln w="19050" cap="sq" cmpd="sng">
                <a:solidFill>
                  <a:schemeClr val="bg2"/>
                </a:solidFill>
                <a:prstDash val="solid"/>
                <a:headEnd type="none" w="sm" len="sm"/>
                <a:tailEnd type="none" w="sm" len="sm"/>
              </a:ln>
            </p:spPr>
          </p:sp>
          <p:sp>
            <p:nvSpPr>
              <p:cNvPr id="77097" name="Line 18"/>
              <p:cNvSpPr/>
              <p:nvPr/>
            </p:nvSpPr>
            <p:spPr>
              <a:xfrm>
                <a:off x="701" y="2167"/>
                <a:ext cx="0" cy="472"/>
              </a:xfrm>
              <a:prstGeom prst="line">
                <a:avLst/>
              </a:prstGeom>
              <a:ln w="19050" cap="flat" cmpd="sng">
                <a:solidFill>
                  <a:schemeClr val="bg2"/>
                </a:solidFill>
                <a:prstDash val="solid"/>
                <a:headEnd type="none" w="sm" len="sm"/>
                <a:tailEnd type="none" w="sm" len="sm"/>
              </a:ln>
            </p:spPr>
          </p:sp>
          <p:sp>
            <p:nvSpPr>
              <p:cNvPr id="77098" name="Line 19"/>
              <p:cNvSpPr/>
              <p:nvPr/>
            </p:nvSpPr>
            <p:spPr>
              <a:xfrm>
                <a:off x="1027" y="2167"/>
                <a:ext cx="0" cy="472"/>
              </a:xfrm>
              <a:prstGeom prst="line">
                <a:avLst/>
              </a:prstGeom>
              <a:ln w="19050" cap="flat" cmpd="sng">
                <a:solidFill>
                  <a:schemeClr val="bg2"/>
                </a:solidFill>
                <a:prstDash val="solid"/>
                <a:headEnd type="none" w="sm" len="sm"/>
                <a:tailEnd type="none" w="sm" len="sm"/>
              </a:ln>
            </p:spPr>
          </p:sp>
          <p:sp>
            <p:nvSpPr>
              <p:cNvPr id="77099" name="Line 20"/>
              <p:cNvSpPr/>
              <p:nvPr/>
            </p:nvSpPr>
            <p:spPr>
              <a:xfrm>
                <a:off x="1354" y="2167"/>
                <a:ext cx="0" cy="472"/>
              </a:xfrm>
              <a:prstGeom prst="line">
                <a:avLst/>
              </a:prstGeom>
              <a:ln w="19050" cap="flat" cmpd="sng">
                <a:solidFill>
                  <a:schemeClr val="bg2"/>
                </a:solidFill>
                <a:prstDash val="solid"/>
                <a:headEnd type="none" w="sm" len="sm"/>
                <a:tailEnd type="none" w="sm" len="sm"/>
              </a:ln>
            </p:spPr>
          </p:sp>
          <p:sp>
            <p:nvSpPr>
              <p:cNvPr id="77100" name="Line 21"/>
              <p:cNvSpPr/>
              <p:nvPr/>
            </p:nvSpPr>
            <p:spPr>
              <a:xfrm>
                <a:off x="1680" y="2403"/>
                <a:ext cx="0" cy="236"/>
              </a:xfrm>
              <a:prstGeom prst="line">
                <a:avLst/>
              </a:prstGeom>
              <a:ln w="19050" cap="flat" cmpd="sng">
                <a:solidFill>
                  <a:schemeClr val="bg2"/>
                </a:solidFill>
                <a:prstDash val="solid"/>
                <a:headEnd type="none" w="sm" len="sm"/>
                <a:tailEnd type="none" w="sm" len="sm"/>
              </a:ln>
            </p:spPr>
          </p:sp>
          <p:sp>
            <p:nvSpPr>
              <p:cNvPr id="77101" name="Line 22"/>
              <p:cNvSpPr/>
              <p:nvPr/>
            </p:nvSpPr>
            <p:spPr>
              <a:xfrm>
                <a:off x="1680" y="2167"/>
                <a:ext cx="0" cy="236"/>
              </a:xfrm>
              <a:prstGeom prst="line">
                <a:avLst/>
              </a:prstGeom>
              <a:ln w="19050" cap="sq" cmpd="sng">
                <a:solidFill>
                  <a:schemeClr val="bg2"/>
                </a:solidFill>
                <a:prstDash val="solid"/>
                <a:headEnd type="none" w="sm" len="sm"/>
                <a:tailEnd type="none" w="sm" len="sm"/>
              </a:ln>
            </p:spPr>
          </p:sp>
          <p:sp>
            <p:nvSpPr>
              <p:cNvPr id="77102" name="Line 23"/>
              <p:cNvSpPr/>
              <p:nvPr/>
            </p:nvSpPr>
            <p:spPr>
              <a:xfrm>
                <a:off x="201" y="1992"/>
                <a:ext cx="173" cy="175"/>
              </a:xfrm>
              <a:prstGeom prst="line">
                <a:avLst/>
              </a:prstGeom>
              <a:ln w="19050" cap="sq" cmpd="sng">
                <a:solidFill>
                  <a:schemeClr val="bg2"/>
                </a:solidFill>
                <a:prstDash val="solid"/>
                <a:headEnd type="none" w="sm" len="sm"/>
                <a:tailEnd type="none" w="sm" len="sm"/>
              </a:ln>
            </p:spPr>
          </p:sp>
          <p:sp>
            <p:nvSpPr>
              <p:cNvPr id="77103" name="Text Box 24"/>
              <p:cNvSpPr txBox="1"/>
              <p:nvPr/>
            </p:nvSpPr>
            <p:spPr>
              <a:xfrm>
                <a:off x="391" y="1960"/>
                <a:ext cx="1269" cy="253"/>
              </a:xfrm>
              <a:prstGeom prst="rect">
                <a:avLst/>
              </a:prstGeom>
              <a:noFill/>
              <a:ln w="19050">
                <a:noFill/>
              </a:ln>
            </p:spPr>
            <p:txBody>
              <a:bodyPr>
                <a:spAutoFit/>
              </a:bodyPr>
              <a:p>
                <a:r>
                  <a:rPr lang="en-US" altLang="zh-CN" sz="1000" b="1" dirty="0">
                    <a:latin typeface="Arial" panose="020B0604020202020204" pitchFamily="34" charset="0"/>
                  </a:rPr>
                  <a:t>00     01     11    10</a:t>
                </a:r>
                <a:endParaRPr lang="en-US" altLang="zh-CN" sz="1000" b="1" dirty="0">
                  <a:latin typeface="Arial" panose="020B0604020202020204" pitchFamily="34" charset="0"/>
                </a:endParaRPr>
              </a:p>
            </p:txBody>
          </p:sp>
          <p:sp>
            <p:nvSpPr>
              <p:cNvPr id="77104" name="Text Box 25"/>
              <p:cNvSpPr txBox="1"/>
              <p:nvPr/>
            </p:nvSpPr>
            <p:spPr>
              <a:xfrm>
                <a:off x="162" y="2236"/>
                <a:ext cx="196" cy="404"/>
              </a:xfrm>
              <a:prstGeom prst="rect">
                <a:avLst/>
              </a:prstGeom>
              <a:noFill/>
              <a:ln w="19050">
                <a:noFill/>
              </a:ln>
            </p:spPr>
            <p:txBody>
              <a:bodyPr>
                <a:spAutoFit/>
              </a:bodyPr>
              <a:p>
                <a:pPr>
                  <a:lnSpc>
                    <a:spcPct val="65000"/>
                  </a:lnSpc>
                </a:pPr>
                <a:r>
                  <a:rPr lang="en-US" altLang="zh-CN" sz="1000" b="1" dirty="0">
                    <a:latin typeface="Arial" panose="020B0604020202020204" pitchFamily="34" charset="0"/>
                  </a:rPr>
                  <a:t>0</a:t>
                </a:r>
                <a:endParaRPr lang="en-US" altLang="zh-CN" sz="1000" b="1" dirty="0">
                  <a:latin typeface="Arial" panose="020B0604020202020204" pitchFamily="34" charset="0"/>
                </a:endParaRPr>
              </a:p>
              <a:p>
                <a:pPr>
                  <a:lnSpc>
                    <a:spcPct val="65000"/>
                  </a:lnSpc>
                </a:pPr>
                <a:endParaRPr lang="en-US" altLang="zh-CN" sz="1000" b="1" dirty="0">
                  <a:latin typeface="Arial" panose="020B0604020202020204" pitchFamily="34" charset="0"/>
                </a:endParaRPr>
              </a:p>
              <a:p>
                <a:pPr>
                  <a:lnSpc>
                    <a:spcPct val="65000"/>
                  </a:lnSpc>
                </a:pPr>
                <a:r>
                  <a:rPr lang="en-US" altLang="zh-CN" sz="1000" b="1" dirty="0">
                    <a:latin typeface="Arial" panose="020B0604020202020204" pitchFamily="34" charset="0"/>
                  </a:rPr>
                  <a:t>1</a:t>
                </a:r>
                <a:endParaRPr lang="en-US" altLang="zh-CN" sz="1000" b="1" dirty="0">
                  <a:latin typeface="Arial" panose="020B0604020202020204" pitchFamily="34" charset="0"/>
                </a:endParaRPr>
              </a:p>
            </p:txBody>
          </p:sp>
          <p:sp>
            <p:nvSpPr>
              <p:cNvPr id="77105" name="Text Box 26"/>
              <p:cNvSpPr txBox="1"/>
              <p:nvPr/>
            </p:nvSpPr>
            <p:spPr>
              <a:xfrm>
                <a:off x="33" y="1960"/>
                <a:ext cx="371" cy="253"/>
              </a:xfrm>
              <a:prstGeom prst="rect">
                <a:avLst/>
              </a:prstGeom>
              <a:noFill/>
              <a:ln w="19050">
                <a:noFill/>
              </a:ln>
            </p:spPr>
            <p:txBody>
              <a:bodyPr>
                <a:spAutoFit/>
              </a:bodyPr>
              <a:p>
                <a:r>
                  <a:rPr lang="en-US" altLang="zh-CN" sz="1000" b="1" dirty="0">
                    <a:latin typeface="Arial" panose="020B0604020202020204" pitchFamily="34" charset="0"/>
                  </a:rPr>
                  <a:t>X</a:t>
                </a:r>
                <a:endParaRPr lang="en-US" altLang="zh-CN" sz="1000" b="1" baseline="-25000" dirty="0">
                  <a:latin typeface="Arial" panose="020B0604020202020204" pitchFamily="34" charset="0"/>
                </a:endParaRPr>
              </a:p>
            </p:txBody>
          </p:sp>
          <p:sp>
            <p:nvSpPr>
              <p:cNvPr id="77106" name="Text Box 27"/>
              <p:cNvSpPr txBox="1"/>
              <p:nvPr/>
            </p:nvSpPr>
            <p:spPr>
              <a:xfrm>
                <a:off x="124" y="1804"/>
                <a:ext cx="597" cy="253"/>
              </a:xfrm>
              <a:prstGeom prst="rect">
                <a:avLst/>
              </a:prstGeom>
              <a:noFill/>
              <a:ln w="19050">
                <a:noFill/>
              </a:ln>
            </p:spPr>
            <p:txBody>
              <a:bodyPr>
                <a:spAutoFit/>
              </a:bodyPr>
              <a:p>
                <a:r>
                  <a:rPr lang="en-US" altLang="zh-CN" sz="1000" b="1" dirty="0">
                    <a:latin typeface="Arial" panose="020B0604020202020204" pitchFamily="34" charset="0"/>
                  </a:rPr>
                  <a:t>Y</a:t>
                </a:r>
                <a:r>
                  <a:rPr lang="en-US" altLang="zh-CN" sz="1000" b="1" baseline="-25000" dirty="0">
                    <a:latin typeface="Arial" panose="020B0604020202020204" pitchFamily="34" charset="0"/>
                  </a:rPr>
                  <a:t>2</a:t>
                </a:r>
                <a:r>
                  <a:rPr lang="en-US" altLang="zh-CN" sz="1000" b="1" baseline="30000" dirty="0">
                    <a:latin typeface="Arial" panose="020B0604020202020204" pitchFamily="34" charset="0"/>
                  </a:rPr>
                  <a:t>n</a:t>
                </a:r>
                <a:r>
                  <a:rPr lang="en-US" altLang="zh-CN" sz="1000" b="1" dirty="0">
                    <a:latin typeface="Arial" panose="020B0604020202020204" pitchFamily="34" charset="0"/>
                  </a:rPr>
                  <a:t>Y</a:t>
                </a:r>
                <a:r>
                  <a:rPr lang="en-US" altLang="zh-CN" sz="1000" b="1" baseline="-25000" dirty="0">
                    <a:latin typeface="Arial" panose="020B0604020202020204" pitchFamily="34" charset="0"/>
                  </a:rPr>
                  <a:t>1</a:t>
                </a:r>
                <a:r>
                  <a:rPr lang="en-US" altLang="zh-CN" sz="1000" b="1" baseline="30000" dirty="0">
                    <a:latin typeface="Arial" panose="020B0604020202020204" pitchFamily="34" charset="0"/>
                  </a:rPr>
                  <a:t>n</a:t>
                </a:r>
                <a:endParaRPr lang="en-US" altLang="zh-CN" sz="1000" b="1" baseline="30000" dirty="0">
                  <a:latin typeface="Arial" panose="020B0604020202020204" pitchFamily="34" charset="0"/>
                </a:endParaRPr>
              </a:p>
            </p:txBody>
          </p:sp>
        </p:grpSp>
        <p:grpSp>
          <p:nvGrpSpPr>
            <p:cNvPr id="76977" name="Group 5"/>
            <p:cNvGrpSpPr/>
            <p:nvPr/>
          </p:nvGrpSpPr>
          <p:grpSpPr>
            <a:xfrm>
              <a:off x="2071670" y="2740334"/>
              <a:ext cx="1598737" cy="812497"/>
              <a:chOff x="33" y="1804"/>
              <a:chExt cx="1647" cy="836"/>
            </a:xfrm>
          </p:grpSpPr>
          <p:sp>
            <p:nvSpPr>
              <p:cNvPr id="77063" name="Rectangle 6"/>
              <p:cNvSpPr/>
              <p:nvPr/>
            </p:nvSpPr>
            <p:spPr>
              <a:xfrm>
                <a:off x="1354" y="2403"/>
                <a:ext cx="326"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X</a:t>
                </a:r>
                <a:endParaRPr lang="en-US" altLang="zh-CN" sz="1000" b="1" dirty="0">
                  <a:latin typeface="Arial" panose="020B0604020202020204" pitchFamily="34" charset="0"/>
                </a:endParaRPr>
              </a:p>
            </p:txBody>
          </p:sp>
          <p:sp>
            <p:nvSpPr>
              <p:cNvPr id="77064" name="Rectangle 7"/>
              <p:cNvSpPr/>
              <p:nvPr/>
            </p:nvSpPr>
            <p:spPr>
              <a:xfrm>
                <a:off x="1027" y="2403"/>
                <a:ext cx="327"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0</a:t>
                </a:r>
                <a:endParaRPr lang="en-US" altLang="zh-CN" sz="1000" b="1" dirty="0">
                  <a:latin typeface="Arial" panose="020B0604020202020204" pitchFamily="34" charset="0"/>
                </a:endParaRPr>
              </a:p>
            </p:txBody>
          </p:sp>
          <p:sp>
            <p:nvSpPr>
              <p:cNvPr id="77065" name="Rectangle 8"/>
              <p:cNvSpPr/>
              <p:nvPr/>
            </p:nvSpPr>
            <p:spPr>
              <a:xfrm>
                <a:off x="701" y="2403"/>
                <a:ext cx="326"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X</a:t>
                </a:r>
                <a:endParaRPr lang="en-US" altLang="zh-CN" sz="1000" b="1" dirty="0">
                  <a:latin typeface="Arial" panose="020B0604020202020204" pitchFamily="34" charset="0"/>
                </a:endParaRPr>
              </a:p>
            </p:txBody>
          </p:sp>
          <p:sp>
            <p:nvSpPr>
              <p:cNvPr id="77066" name="Rectangle 9"/>
              <p:cNvSpPr/>
              <p:nvPr/>
            </p:nvSpPr>
            <p:spPr>
              <a:xfrm>
                <a:off x="374" y="2403"/>
                <a:ext cx="327"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X</a:t>
                </a:r>
                <a:endParaRPr lang="en-US" altLang="zh-CN" sz="1000" b="1" dirty="0">
                  <a:latin typeface="Arial" panose="020B0604020202020204" pitchFamily="34" charset="0"/>
                </a:endParaRPr>
              </a:p>
            </p:txBody>
          </p:sp>
          <p:sp>
            <p:nvSpPr>
              <p:cNvPr id="77067" name="Rectangle 10"/>
              <p:cNvSpPr/>
              <p:nvPr/>
            </p:nvSpPr>
            <p:spPr>
              <a:xfrm>
                <a:off x="1354" y="2167"/>
                <a:ext cx="326"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X</a:t>
                </a:r>
                <a:endParaRPr lang="en-US" altLang="zh-CN" sz="1000" b="1" dirty="0">
                  <a:latin typeface="Arial" panose="020B0604020202020204" pitchFamily="34" charset="0"/>
                </a:endParaRPr>
              </a:p>
            </p:txBody>
          </p:sp>
          <p:sp>
            <p:nvSpPr>
              <p:cNvPr id="77068" name="Rectangle 11"/>
              <p:cNvSpPr/>
              <p:nvPr/>
            </p:nvSpPr>
            <p:spPr>
              <a:xfrm>
                <a:off x="1027" y="2167"/>
                <a:ext cx="327"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1</a:t>
                </a:r>
                <a:endParaRPr lang="en-US" altLang="zh-CN" sz="1000" b="1" dirty="0">
                  <a:latin typeface="Arial" panose="020B0604020202020204" pitchFamily="34" charset="0"/>
                </a:endParaRPr>
              </a:p>
            </p:txBody>
          </p:sp>
          <p:sp>
            <p:nvSpPr>
              <p:cNvPr id="77069" name="Rectangle 12"/>
              <p:cNvSpPr/>
              <p:nvPr/>
            </p:nvSpPr>
            <p:spPr>
              <a:xfrm>
                <a:off x="701" y="2167"/>
                <a:ext cx="326"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X</a:t>
                </a:r>
                <a:endParaRPr lang="en-US" altLang="zh-CN" sz="1000" b="1" dirty="0">
                  <a:latin typeface="Arial" panose="020B0604020202020204" pitchFamily="34" charset="0"/>
                </a:endParaRPr>
              </a:p>
            </p:txBody>
          </p:sp>
          <p:sp>
            <p:nvSpPr>
              <p:cNvPr id="77070" name="Rectangle 13"/>
              <p:cNvSpPr/>
              <p:nvPr/>
            </p:nvSpPr>
            <p:spPr>
              <a:xfrm>
                <a:off x="374" y="2167"/>
                <a:ext cx="327"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X</a:t>
                </a:r>
                <a:endParaRPr lang="en-US" altLang="zh-CN" sz="1000" b="1" dirty="0">
                  <a:latin typeface="Arial" panose="020B0604020202020204" pitchFamily="34" charset="0"/>
                </a:endParaRPr>
              </a:p>
            </p:txBody>
          </p:sp>
          <p:sp>
            <p:nvSpPr>
              <p:cNvPr id="77071" name="Line 14"/>
              <p:cNvSpPr/>
              <p:nvPr/>
            </p:nvSpPr>
            <p:spPr>
              <a:xfrm>
                <a:off x="374" y="2167"/>
                <a:ext cx="1306" cy="0"/>
              </a:xfrm>
              <a:prstGeom prst="line">
                <a:avLst/>
              </a:prstGeom>
              <a:ln w="19050" cap="sq" cmpd="sng">
                <a:solidFill>
                  <a:schemeClr val="bg2"/>
                </a:solidFill>
                <a:prstDash val="solid"/>
                <a:headEnd type="none" w="sm" len="sm"/>
                <a:tailEnd type="none" w="sm" len="sm"/>
              </a:ln>
            </p:spPr>
          </p:sp>
          <p:sp>
            <p:nvSpPr>
              <p:cNvPr id="77072" name="Line 15"/>
              <p:cNvSpPr/>
              <p:nvPr/>
            </p:nvSpPr>
            <p:spPr>
              <a:xfrm>
                <a:off x="374" y="2403"/>
                <a:ext cx="1306" cy="0"/>
              </a:xfrm>
              <a:prstGeom prst="line">
                <a:avLst/>
              </a:prstGeom>
              <a:ln w="19050" cap="flat" cmpd="sng">
                <a:solidFill>
                  <a:schemeClr val="bg2"/>
                </a:solidFill>
                <a:prstDash val="solid"/>
                <a:headEnd type="none" w="sm" len="sm"/>
                <a:tailEnd type="none" w="sm" len="sm"/>
              </a:ln>
            </p:spPr>
          </p:sp>
          <p:sp>
            <p:nvSpPr>
              <p:cNvPr id="77073" name="Line 16"/>
              <p:cNvSpPr/>
              <p:nvPr/>
            </p:nvSpPr>
            <p:spPr>
              <a:xfrm>
                <a:off x="374" y="2639"/>
                <a:ext cx="1306" cy="0"/>
              </a:xfrm>
              <a:prstGeom prst="line">
                <a:avLst/>
              </a:prstGeom>
              <a:ln w="19050" cap="sq" cmpd="sng">
                <a:solidFill>
                  <a:schemeClr val="bg2"/>
                </a:solidFill>
                <a:prstDash val="solid"/>
                <a:headEnd type="none" w="sm" len="sm"/>
                <a:tailEnd type="none" w="sm" len="sm"/>
              </a:ln>
            </p:spPr>
          </p:sp>
          <p:sp>
            <p:nvSpPr>
              <p:cNvPr id="77074" name="Line 17"/>
              <p:cNvSpPr/>
              <p:nvPr/>
            </p:nvSpPr>
            <p:spPr>
              <a:xfrm>
                <a:off x="374" y="2167"/>
                <a:ext cx="0" cy="472"/>
              </a:xfrm>
              <a:prstGeom prst="line">
                <a:avLst/>
              </a:prstGeom>
              <a:ln w="19050" cap="sq" cmpd="sng">
                <a:solidFill>
                  <a:schemeClr val="bg2"/>
                </a:solidFill>
                <a:prstDash val="solid"/>
                <a:headEnd type="none" w="sm" len="sm"/>
                <a:tailEnd type="none" w="sm" len="sm"/>
              </a:ln>
            </p:spPr>
          </p:sp>
          <p:sp>
            <p:nvSpPr>
              <p:cNvPr id="77075" name="Line 18"/>
              <p:cNvSpPr/>
              <p:nvPr/>
            </p:nvSpPr>
            <p:spPr>
              <a:xfrm>
                <a:off x="701" y="2167"/>
                <a:ext cx="0" cy="472"/>
              </a:xfrm>
              <a:prstGeom prst="line">
                <a:avLst/>
              </a:prstGeom>
              <a:ln w="19050" cap="flat" cmpd="sng">
                <a:solidFill>
                  <a:schemeClr val="bg2"/>
                </a:solidFill>
                <a:prstDash val="solid"/>
                <a:headEnd type="none" w="sm" len="sm"/>
                <a:tailEnd type="none" w="sm" len="sm"/>
              </a:ln>
            </p:spPr>
          </p:sp>
          <p:sp>
            <p:nvSpPr>
              <p:cNvPr id="77076" name="Line 19"/>
              <p:cNvSpPr/>
              <p:nvPr/>
            </p:nvSpPr>
            <p:spPr>
              <a:xfrm>
                <a:off x="1027" y="2167"/>
                <a:ext cx="0" cy="472"/>
              </a:xfrm>
              <a:prstGeom prst="line">
                <a:avLst/>
              </a:prstGeom>
              <a:ln w="19050" cap="flat" cmpd="sng">
                <a:solidFill>
                  <a:schemeClr val="bg2"/>
                </a:solidFill>
                <a:prstDash val="solid"/>
                <a:headEnd type="none" w="sm" len="sm"/>
                <a:tailEnd type="none" w="sm" len="sm"/>
              </a:ln>
            </p:spPr>
          </p:sp>
          <p:sp>
            <p:nvSpPr>
              <p:cNvPr id="77077" name="Line 20"/>
              <p:cNvSpPr/>
              <p:nvPr/>
            </p:nvSpPr>
            <p:spPr>
              <a:xfrm>
                <a:off x="1354" y="2167"/>
                <a:ext cx="0" cy="472"/>
              </a:xfrm>
              <a:prstGeom prst="line">
                <a:avLst/>
              </a:prstGeom>
              <a:ln w="19050" cap="flat" cmpd="sng">
                <a:solidFill>
                  <a:schemeClr val="bg2"/>
                </a:solidFill>
                <a:prstDash val="solid"/>
                <a:headEnd type="none" w="sm" len="sm"/>
                <a:tailEnd type="none" w="sm" len="sm"/>
              </a:ln>
            </p:spPr>
          </p:sp>
          <p:sp>
            <p:nvSpPr>
              <p:cNvPr id="77078" name="Line 21"/>
              <p:cNvSpPr/>
              <p:nvPr/>
            </p:nvSpPr>
            <p:spPr>
              <a:xfrm>
                <a:off x="1680" y="2403"/>
                <a:ext cx="0" cy="236"/>
              </a:xfrm>
              <a:prstGeom prst="line">
                <a:avLst/>
              </a:prstGeom>
              <a:ln w="19050" cap="flat" cmpd="sng">
                <a:solidFill>
                  <a:schemeClr val="bg2"/>
                </a:solidFill>
                <a:prstDash val="solid"/>
                <a:headEnd type="none" w="sm" len="sm"/>
                <a:tailEnd type="none" w="sm" len="sm"/>
              </a:ln>
            </p:spPr>
          </p:sp>
          <p:sp>
            <p:nvSpPr>
              <p:cNvPr id="77079" name="Line 22"/>
              <p:cNvSpPr/>
              <p:nvPr/>
            </p:nvSpPr>
            <p:spPr>
              <a:xfrm>
                <a:off x="1680" y="2167"/>
                <a:ext cx="0" cy="236"/>
              </a:xfrm>
              <a:prstGeom prst="line">
                <a:avLst/>
              </a:prstGeom>
              <a:ln w="19050" cap="sq" cmpd="sng">
                <a:solidFill>
                  <a:schemeClr val="bg2"/>
                </a:solidFill>
                <a:prstDash val="solid"/>
                <a:headEnd type="none" w="sm" len="sm"/>
                <a:tailEnd type="none" w="sm" len="sm"/>
              </a:ln>
            </p:spPr>
          </p:sp>
          <p:sp>
            <p:nvSpPr>
              <p:cNvPr id="77080" name="Line 23"/>
              <p:cNvSpPr/>
              <p:nvPr/>
            </p:nvSpPr>
            <p:spPr>
              <a:xfrm>
                <a:off x="201" y="1992"/>
                <a:ext cx="173" cy="175"/>
              </a:xfrm>
              <a:prstGeom prst="line">
                <a:avLst/>
              </a:prstGeom>
              <a:ln w="19050" cap="sq" cmpd="sng">
                <a:solidFill>
                  <a:schemeClr val="bg2"/>
                </a:solidFill>
                <a:prstDash val="solid"/>
                <a:headEnd type="none" w="sm" len="sm"/>
                <a:tailEnd type="none" w="sm" len="sm"/>
              </a:ln>
            </p:spPr>
          </p:sp>
          <p:sp>
            <p:nvSpPr>
              <p:cNvPr id="77081" name="Text Box 24"/>
              <p:cNvSpPr txBox="1"/>
              <p:nvPr/>
            </p:nvSpPr>
            <p:spPr>
              <a:xfrm>
                <a:off x="391" y="1960"/>
                <a:ext cx="1269" cy="253"/>
              </a:xfrm>
              <a:prstGeom prst="rect">
                <a:avLst/>
              </a:prstGeom>
              <a:noFill/>
              <a:ln w="19050">
                <a:noFill/>
              </a:ln>
            </p:spPr>
            <p:txBody>
              <a:bodyPr>
                <a:spAutoFit/>
              </a:bodyPr>
              <a:p>
                <a:r>
                  <a:rPr lang="en-US" altLang="zh-CN" sz="1000" b="1" dirty="0">
                    <a:latin typeface="Arial" panose="020B0604020202020204" pitchFamily="34" charset="0"/>
                  </a:rPr>
                  <a:t>00     01     11    10</a:t>
                </a:r>
                <a:endParaRPr lang="en-US" altLang="zh-CN" sz="1000" b="1" dirty="0">
                  <a:latin typeface="Arial" panose="020B0604020202020204" pitchFamily="34" charset="0"/>
                </a:endParaRPr>
              </a:p>
            </p:txBody>
          </p:sp>
          <p:sp>
            <p:nvSpPr>
              <p:cNvPr id="77082" name="Text Box 25"/>
              <p:cNvSpPr txBox="1"/>
              <p:nvPr/>
            </p:nvSpPr>
            <p:spPr>
              <a:xfrm>
                <a:off x="162" y="2236"/>
                <a:ext cx="196" cy="404"/>
              </a:xfrm>
              <a:prstGeom prst="rect">
                <a:avLst/>
              </a:prstGeom>
              <a:noFill/>
              <a:ln w="19050">
                <a:noFill/>
              </a:ln>
            </p:spPr>
            <p:txBody>
              <a:bodyPr>
                <a:spAutoFit/>
              </a:bodyPr>
              <a:p>
                <a:pPr>
                  <a:lnSpc>
                    <a:spcPct val="65000"/>
                  </a:lnSpc>
                </a:pPr>
                <a:r>
                  <a:rPr lang="en-US" altLang="zh-CN" sz="1000" b="1" dirty="0">
                    <a:latin typeface="Arial" panose="020B0604020202020204" pitchFamily="34" charset="0"/>
                  </a:rPr>
                  <a:t>0</a:t>
                </a:r>
                <a:endParaRPr lang="en-US" altLang="zh-CN" sz="1000" b="1" dirty="0">
                  <a:latin typeface="Arial" panose="020B0604020202020204" pitchFamily="34" charset="0"/>
                </a:endParaRPr>
              </a:p>
              <a:p>
                <a:pPr>
                  <a:lnSpc>
                    <a:spcPct val="65000"/>
                  </a:lnSpc>
                </a:pPr>
                <a:endParaRPr lang="en-US" altLang="zh-CN" sz="1000" b="1" dirty="0">
                  <a:latin typeface="Arial" panose="020B0604020202020204" pitchFamily="34" charset="0"/>
                </a:endParaRPr>
              </a:p>
              <a:p>
                <a:pPr>
                  <a:lnSpc>
                    <a:spcPct val="65000"/>
                  </a:lnSpc>
                </a:pPr>
                <a:r>
                  <a:rPr lang="en-US" altLang="zh-CN" sz="1000" b="1" dirty="0">
                    <a:latin typeface="Arial" panose="020B0604020202020204" pitchFamily="34" charset="0"/>
                  </a:rPr>
                  <a:t>1</a:t>
                </a:r>
                <a:endParaRPr lang="en-US" altLang="zh-CN" sz="1000" b="1" dirty="0">
                  <a:latin typeface="Arial" panose="020B0604020202020204" pitchFamily="34" charset="0"/>
                </a:endParaRPr>
              </a:p>
            </p:txBody>
          </p:sp>
          <p:sp>
            <p:nvSpPr>
              <p:cNvPr id="77083" name="Text Box 26"/>
              <p:cNvSpPr txBox="1"/>
              <p:nvPr/>
            </p:nvSpPr>
            <p:spPr>
              <a:xfrm>
                <a:off x="33" y="1960"/>
                <a:ext cx="371" cy="253"/>
              </a:xfrm>
              <a:prstGeom prst="rect">
                <a:avLst/>
              </a:prstGeom>
              <a:noFill/>
              <a:ln w="19050">
                <a:noFill/>
              </a:ln>
            </p:spPr>
            <p:txBody>
              <a:bodyPr>
                <a:spAutoFit/>
              </a:bodyPr>
              <a:p>
                <a:r>
                  <a:rPr lang="en-US" altLang="zh-CN" sz="1000" b="1" dirty="0">
                    <a:latin typeface="Arial" panose="020B0604020202020204" pitchFamily="34" charset="0"/>
                  </a:rPr>
                  <a:t>X</a:t>
                </a:r>
                <a:endParaRPr lang="en-US" altLang="zh-CN" sz="1000" b="1" baseline="-25000" dirty="0">
                  <a:latin typeface="Arial" panose="020B0604020202020204" pitchFamily="34" charset="0"/>
                </a:endParaRPr>
              </a:p>
            </p:txBody>
          </p:sp>
          <p:sp>
            <p:nvSpPr>
              <p:cNvPr id="77084" name="Text Box 27"/>
              <p:cNvSpPr txBox="1"/>
              <p:nvPr/>
            </p:nvSpPr>
            <p:spPr>
              <a:xfrm>
                <a:off x="124" y="1804"/>
                <a:ext cx="597" cy="253"/>
              </a:xfrm>
              <a:prstGeom prst="rect">
                <a:avLst/>
              </a:prstGeom>
              <a:noFill/>
              <a:ln w="19050">
                <a:noFill/>
              </a:ln>
            </p:spPr>
            <p:txBody>
              <a:bodyPr>
                <a:spAutoFit/>
              </a:bodyPr>
              <a:p>
                <a:r>
                  <a:rPr lang="en-US" altLang="zh-CN" sz="1000" b="1" dirty="0">
                    <a:latin typeface="Arial" panose="020B0604020202020204" pitchFamily="34" charset="0"/>
                  </a:rPr>
                  <a:t>Y</a:t>
                </a:r>
                <a:r>
                  <a:rPr lang="en-US" altLang="zh-CN" sz="1000" b="1" baseline="-25000" dirty="0">
                    <a:latin typeface="Arial" panose="020B0604020202020204" pitchFamily="34" charset="0"/>
                  </a:rPr>
                  <a:t>2</a:t>
                </a:r>
                <a:r>
                  <a:rPr lang="en-US" altLang="zh-CN" sz="1000" b="1" baseline="30000" dirty="0">
                    <a:latin typeface="Arial" panose="020B0604020202020204" pitchFamily="34" charset="0"/>
                  </a:rPr>
                  <a:t>n</a:t>
                </a:r>
                <a:r>
                  <a:rPr lang="en-US" altLang="zh-CN" sz="1000" b="1" dirty="0">
                    <a:latin typeface="Arial" panose="020B0604020202020204" pitchFamily="34" charset="0"/>
                  </a:rPr>
                  <a:t>Y</a:t>
                </a:r>
                <a:r>
                  <a:rPr lang="en-US" altLang="zh-CN" sz="1000" b="1" baseline="-25000" dirty="0">
                    <a:latin typeface="Arial" panose="020B0604020202020204" pitchFamily="34" charset="0"/>
                  </a:rPr>
                  <a:t>1</a:t>
                </a:r>
                <a:r>
                  <a:rPr lang="en-US" altLang="zh-CN" sz="1000" b="1" baseline="30000" dirty="0">
                    <a:latin typeface="Arial" panose="020B0604020202020204" pitchFamily="34" charset="0"/>
                  </a:rPr>
                  <a:t>n</a:t>
                </a:r>
                <a:endParaRPr lang="en-US" altLang="zh-CN" sz="1000" b="1" baseline="30000" dirty="0">
                  <a:latin typeface="Arial" panose="020B0604020202020204" pitchFamily="34" charset="0"/>
                </a:endParaRPr>
              </a:p>
            </p:txBody>
          </p:sp>
        </p:grpSp>
        <p:grpSp>
          <p:nvGrpSpPr>
            <p:cNvPr id="76978" name="Group 5"/>
            <p:cNvGrpSpPr/>
            <p:nvPr/>
          </p:nvGrpSpPr>
          <p:grpSpPr>
            <a:xfrm>
              <a:off x="3786182" y="2714626"/>
              <a:ext cx="1598737" cy="812497"/>
              <a:chOff x="33" y="1804"/>
              <a:chExt cx="1647" cy="836"/>
            </a:xfrm>
          </p:grpSpPr>
          <p:sp>
            <p:nvSpPr>
              <p:cNvPr id="77041" name="Rectangle 6"/>
              <p:cNvSpPr/>
              <p:nvPr/>
            </p:nvSpPr>
            <p:spPr>
              <a:xfrm>
                <a:off x="1354" y="2403"/>
                <a:ext cx="326"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0</a:t>
                </a:r>
                <a:endParaRPr lang="en-US" altLang="zh-CN" sz="1000" b="1" dirty="0">
                  <a:latin typeface="Arial" panose="020B0604020202020204" pitchFamily="34" charset="0"/>
                </a:endParaRPr>
              </a:p>
            </p:txBody>
          </p:sp>
          <p:sp>
            <p:nvSpPr>
              <p:cNvPr id="77042" name="Rectangle 7"/>
              <p:cNvSpPr/>
              <p:nvPr/>
            </p:nvSpPr>
            <p:spPr>
              <a:xfrm>
                <a:off x="1027" y="2403"/>
                <a:ext cx="327"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0</a:t>
                </a:r>
                <a:endParaRPr lang="en-US" altLang="zh-CN" sz="1000" b="1" dirty="0">
                  <a:latin typeface="Arial" panose="020B0604020202020204" pitchFamily="34" charset="0"/>
                </a:endParaRPr>
              </a:p>
            </p:txBody>
          </p:sp>
          <p:sp>
            <p:nvSpPr>
              <p:cNvPr id="77043" name="Rectangle 8"/>
              <p:cNvSpPr/>
              <p:nvPr/>
            </p:nvSpPr>
            <p:spPr>
              <a:xfrm>
                <a:off x="701" y="2403"/>
                <a:ext cx="326"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X</a:t>
                </a:r>
                <a:endParaRPr lang="en-US" altLang="zh-CN" sz="1000" b="1" dirty="0">
                  <a:latin typeface="Arial" panose="020B0604020202020204" pitchFamily="34" charset="0"/>
                </a:endParaRPr>
              </a:p>
            </p:txBody>
          </p:sp>
          <p:sp>
            <p:nvSpPr>
              <p:cNvPr id="77044" name="Rectangle 9"/>
              <p:cNvSpPr/>
              <p:nvPr/>
            </p:nvSpPr>
            <p:spPr>
              <a:xfrm>
                <a:off x="374" y="2403"/>
                <a:ext cx="327"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0</a:t>
                </a:r>
                <a:endParaRPr lang="en-US" altLang="zh-CN" sz="1000" b="1" dirty="0">
                  <a:latin typeface="Arial" panose="020B0604020202020204" pitchFamily="34" charset="0"/>
                </a:endParaRPr>
              </a:p>
            </p:txBody>
          </p:sp>
          <p:sp>
            <p:nvSpPr>
              <p:cNvPr id="77045" name="Rectangle 10"/>
              <p:cNvSpPr/>
              <p:nvPr/>
            </p:nvSpPr>
            <p:spPr>
              <a:xfrm>
                <a:off x="1354" y="2167"/>
                <a:ext cx="326"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0</a:t>
                </a:r>
                <a:endParaRPr lang="en-US" altLang="zh-CN" sz="1000" b="1" dirty="0">
                  <a:latin typeface="Arial" panose="020B0604020202020204" pitchFamily="34" charset="0"/>
                </a:endParaRPr>
              </a:p>
            </p:txBody>
          </p:sp>
          <p:sp>
            <p:nvSpPr>
              <p:cNvPr id="77046" name="Rectangle 11"/>
              <p:cNvSpPr/>
              <p:nvPr/>
            </p:nvSpPr>
            <p:spPr>
              <a:xfrm>
                <a:off x="1027" y="2167"/>
                <a:ext cx="327"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1</a:t>
                </a:r>
                <a:endParaRPr lang="en-US" altLang="zh-CN" sz="1000" b="1" dirty="0">
                  <a:latin typeface="Arial" panose="020B0604020202020204" pitchFamily="34" charset="0"/>
                </a:endParaRPr>
              </a:p>
            </p:txBody>
          </p:sp>
          <p:sp>
            <p:nvSpPr>
              <p:cNvPr id="77047" name="Rectangle 12"/>
              <p:cNvSpPr/>
              <p:nvPr/>
            </p:nvSpPr>
            <p:spPr>
              <a:xfrm>
                <a:off x="701" y="2167"/>
                <a:ext cx="326"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pPr>
                <a:r>
                  <a:rPr lang="en-US" altLang="zh-CN" sz="1000" b="1" dirty="0">
                    <a:latin typeface="Arial" panose="020B0604020202020204" pitchFamily="34" charset="0"/>
                  </a:rPr>
                  <a:t>X</a:t>
                </a:r>
                <a:endParaRPr lang="en-US" altLang="zh-CN" sz="1000" b="1" dirty="0">
                  <a:latin typeface="Arial" panose="020B0604020202020204" pitchFamily="34" charset="0"/>
                </a:endParaRPr>
              </a:p>
              <a:p>
                <a:pPr algn="ctr">
                  <a:spcBef>
                    <a:spcPct val="20000"/>
                  </a:spcBef>
                  <a:buClr>
                    <a:schemeClr val="accent2"/>
                  </a:buClr>
                  <a:buSzPct val="80000"/>
                  <a:buFont typeface="Wingdings" panose="05000000000000000000" pitchFamily="2" charset="2"/>
                </a:pPr>
                <a:endParaRPr lang="en-US" altLang="zh-CN" sz="1000" b="1" dirty="0">
                  <a:latin typeface="Arial" panose="020B0604020202020204" pitchFamily="34" charset="0"/>
                </a:endParaRPr>
              </a:p>
            </p:txBody>
          </p:sp>
          <p:sp>
            <p:nvSpPr>
              <p:cNvPr id="77048" name="Rectangle 13"/>
              <p:cNvSpPr/>
              <p:nvPr/>
            </p:nvSpPr>
            <p:spPr>
              <a:xfrm>
                <a:off x="374" y="2167"/>
                <a:ext cx="327"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0</a:t>
                </a:r>
                <a:endParaRPr lang="en-US" altLang="zh-CN" sz="1000" b="1" dirty="0">
                  <a:latin typeface="Arial" panose="020B0604020202020204" pitchFamily="34" charset="0"/>
                </a:endParaRPr>
              </a:p>
            </p:txBody>
          </p:sp>
          <p:sp>
            <p:nvSpPr>
              <p:cNvPr id="77049" name="Line 14"/>
              <p:cNvSpPr/>
              <p:nvPr/>
            </p:nvSpPr>
            <p:spPr>
              <a:xfrm>
                <a:off x="374" y="2167"/>
                <a:ext cx="1306" cy="0"/>
              </a:xfrm>
              <a:prstGeom prst="line">
                <a:avLst/>
              </a:prstGeom>
              <a:ln w="19050" cap="sq" cmpd="sng">
                <a:solidFill>
                  <a:schemeClr val="bg2"/>
                </a:solidFill>
                <a:prstDash val="solid"/>
                <a:headEnd type="none" w="sm" len="sm"/>
                <a:tailEnd type="none" w="sm" len="sm"/>
              </a:ln>
            </p:spPr>
          </p:sp>
          <p:sp>
            <p:nvSpPr>
              <p:cNvPr id="77050" name="Line 15"/>
              <p:cNvSpPr/>
              <p:nvPr/>
            </p:nvSpPr>
            <p:spPr>
              <a:xfrm>
                <a:off x="374" y="2403"/>
                <a:ext cx="1306" cy="0"/>
              </a:xfrm>
              <a:prstGeom prst="line">
                <a:avLst/>
              </a:prstGeom>
              <a:ln w="19050" cap="flat" cmpd="sng">
                <a:solidFill>
                  <a:schemeClr val="bg2"/>
                </a:solidFill>
                <a:prstDash val="solid"/>
                <a:headEnd type="none" w="sm" len="sm"/>
                <a:tailEnd type="none" w="sm" len="sm"/>
              </a:ln>
            </p:spPr>
          </p:sp>
          <p:sp>
            <p:nvSpPr>
              <p:cNvPr id="77051" name="Line 16"/>
              <p:cNvSpPr/>
              <p:nvPr/>
            </p:nvSpPr>
            <p:spPr>
              <a:xfrm>
                <a:off x="374" y="2639"/>
                <a:ext cx="1306" cy="0"/>
              </a:xfrm>
              <a:prstGeom prst="line">
                <a:avLst/>
              </a:prstGeom>
              <a:ln w="19050" cap="sq" cmpd="sng">
                <a:solidFill>
                  <a:schemeClr val="bg2"/>
                </a:solidFill>
                <a:prstDash val="solid"/>
                <a:headEnd type="none" w="sm" len="sm"/>
                <a:tailEnd type="none" w="sm" len="sm"/>
              </a:ln>
            </p:spPr>
          </p:sp>
          <p:sp>
            <p:nvSpPr>
              <p:cNvPr id="77052" name="Line 17"/>
              <p:cNvSpPr/>
              <p:nvPr/>
            </p:nvSpPr>
            <p:spPr>
              <a:xfrm>
                <a:off x="374" y="2167"/>
                <a:ext cx="0" cy="472"/>
              </a:xfrm>
              <a:prstGeom prst="line">
                <a:avLst/>
              </a:prstGeom>
              <a:ln w="19050" cap="sq" cmpd="sng">
                <a:solidFill>
                  <a:schemeClr val="bg2"/>
                </a:solidFill>
                <a:prstDash val="solid"/>
                <a:headEnd type="none" w="sm" len="sm"/>
                <a:tailEnd type="none" w="sm" len="sm"/>
              </a:ln>
            </p:spPr>
          </p:sp>
          <p:sp>
            <p:nvSpPr>
              <p:cNvPr id="77053" name="Line 18"/>
              <p:cNvSpPr/>
              <p:nvPr/>
            </p:nvSpPr>
            <p:spPr>
              <a:xfrm>
                <a:off x="701" y="2167"/>
                <a:ext cx="0" cy="472"/>
              </a:xfrm>
              <a:prstGeom prst="line">
                <a:avLst/>
              </a:prstGeom>
              <a:ln w="19050" cap="flat" cmpd="sng">
                <a:solidFill>
                  <a:schemeClr val="bg2"/>
                </a:solidFill>
                <a:prstDash val="solid"/>
                <a:headEnd type="none" w="sm" len="sm"/>
                <a:tailEnd type="none" w="sm" len="sm"/>
              </a:ln>
            </p:spPr>
          </p:sp>
          <p:sp>
            <p:nvSpPr>
              <p:cNvPr id="77054" name="Line 19"/>
              <p:cNvSpPr/>
              <p:nvPr/>
            </p:nvSpPr>
            <p:spPr>
              <a:xfrm>
                <a:off x="1027" y="2167"/>
                <a:ext cx="0" cy="472"/>
              </a:xfrm>
              <a:prstGeom prst="line">
                <a:avLst/>
              </a:prstGeom>
              <a:ln w="19050" cap="flat" cmpd="sng">
                <a:solidFill>
                  <a:schemeClr val="bg2"/>
                </a:solidFill>
                <a:prstDash val="solid"/>
                <a:headEnd type="none" w="sm" len="sm"/>
                <a:tailEnd type="none" w="sm" len="sm"/>
              </a:ln>
            </p:spPr>
          </p:sp>
          <p:sp>
            <p:nvSpPr>
              <p:cNvPr id="77055" name="Line 20"/>
              <p:cNvSpPr/>
              <p:nvPr/>
            </p:nvSpPr>
            <p:spPr>
              <a:xfrm>
                <a:off x="1354" y="2167"/>
                <a:ext cx="0" cy="472"/>
              </a:xfrm>
              <a:prstGeom prst="line">
                <a:avLst/>
              </a:prstGeom>
              <a:ln w="19050" cap="flat" cmpd="sng">
                <a:solidFill>
                  <a:schemeClr val="bg2"/>
                </a:solidFill>
                <a:prstDash val="solid"/>
                <a:headEnd type="none" w="sm" len="sm"/>
                <a:tailEnd type="none" w="sm" len="sm"/>
              </a:ln>
            </p:spPr>
          </p:sp>
          <p:sp>
            <p:nvSpPr>
              <p:cNvPr id="77056" name="Line 21"/>
              <p:cNvSpPr/>
              <p:nvPr/>
            </p:nvSpPr>
            <p:spPr>
              <a:xfrm>
                <a:off x="1680" y="2403"/>
                <a:ext cx="0" cy="236"/>
              </a:xfrm>
              <a:prstGeom prst="line">
                <a:avLst/>
              </a:prstGeom>
              <a:ln w="19050" cap="flat" cmpd="sng">
                <a:solidFill>
                  <a:schemeClr val="bg2"/>
                </a:solidFill>
                <a:prstDash val="solid"/>
                <a:headEnd type="none" w="sm" len="sm"/>
                <a:tailEnd type="none" w="sm" len="sm"/>
              </a:ln>
            </p:spPr>
          </p:sp>
          <p:sp>
            <p:nvSpPr>
              <p:cNvPr id="77057" name="Line 22"/>
              <p:cNvSpPr/>
              <p:nvPr/>
            </p:nvSpPr>
            <p:spPr>
              <a:xfrm>
                <a:off x="1680" y="2167"/>
                <a:ext cx="0" cy="236"/>
              </a:xfrm>
              <a:prstGeom prst="line">
                <a:avLst/>
              </a:prstGeom>
              <a:ln w="19050" cap="sq" cmpd="sng">
                <a:solidFill>
                  <a:schemeClr val="bg2"/>
                </a:solidFill>
                <a:prstDash val="solid"/>
                <a:headEnd type="none" w="sm" len="sm"/>
                <a:tailEnd type="none" w="sm" len="sm"/>
              </a:ln>
            </p:spPr>
          </p:sp>
          <p:sp>
            <p:nvSpPr>
              <p:cNvPr id="77058" name="Line 23"/>
              <p:cNvSpPr/>
              <p:nvPr/>
            </p:nvSpPr>
            <p:spPr>
              <a:xfrm>
                <a:off x="201" y="1992"/>
                <a:ext cx="173" cy="175"/>
              </a:xfrm>
              <a:prstGeom prst="line">
                <a:avLst/>
              </a:prstGeom>
              <a:ln w="19050" cap="sq" cmpd="sng">
                <a:solidFill>
                  <a:schemeClr val="bg2"/>
                </a:solidFill>
                <a:prstDash val="solid"/>
                <a:headEnd type="none" w="sm" len="sm"/>
                <a:tailEnd type="none" w="sm" len="sm"/>
              </a:ln>
            </p:spPr>
          </p:sp>
          <p:sp>
            <p:nvSpPr>
              <p:cNvPr id="77059" name="Text Box 24"/>
              <p:cNvSpPr txBox="1"/>
              <p:nvPr/>
            </p:nvSpPr>
            <p:spPr>
              <a:xfrm>
                <a:off x="391" y="1960"/>
                <a:ext cx="1269" cy="253"/>
              </a:xfrm>
              <a:prstGeom prst="rect">
                <a:avLst/>
              </a:prstGeom>
              <a:noFill/>
              <a:ln w="19050">
                <a:noFill/>
              </a:ln>
            </p:spPr>
            <p:txBody>
              <a:bodyPr>
                <a:spAutoFit/>
              </a:bodyPr>
              <a:p>
                <a:r>
                  <a:rPr lang="en-US" altLang="zh-CN" sz="1000" b="1" dirty="0">
                    <a:latin typeface="Arial" panose="020B0604020202020204" pitchFamily="34" charset="0"/>
                  </a:rPr>
                  <a:t>00     01     11    10</a:t>
                </a:r>
                <a:endParaRPr lang="en-US" altLang="zh-CN" sz="1000" b="1" dirty="0">
                  <a:latin typeface="Arial" panose="020B0604020202020204" pitchFamily="34" charset="0"/>
                </a:endParaRPr>
              </a:p>
            </p:txBody>
          </p:sp>
          <p:sp>
            <p:nvSpPr>
              <p:cNvPr id="77060" name="Text Box 25"/>
              <p:cNvSpPr txBox="1"/>
              <p:nvPr/>
            </p:nvSpPr>
            <p:spPr>
              <a:xfrm>
                <a:off x="162" y="2236"/>
                <a:ext cx="196" cy="404"/>
              </a:xfrm>
              <a:prstGeom prst="rect">
                <a:avLst/>
              </a:prstGeom>
              <a:noFill/>
              <a:ln w="19050">
                <a:noFill/>
              </a:ln>
            </p:spPr>
            <p:txBody>
              <a:bodyPr>
                <a:spAutoFit/>
              </a:bodyPr>
              <a:p>
                <a:pPr>
                  <a:lnSpc>
                    <a:spcPct val="65000"/>
                  </a:lnSpc>
                </a:pPr>
                <a:r>
                  <a:rPr lang="en-US" altLang="zh-CN" sz="1000" b="1" dirty="0">
                    <a:latin typeface="Arial" panose="020B0604020202020204" pitchFamily="34" charset="0"/>
                  </a:rPr>
                  <a:t>0</a:t>
                </a:r>
                <a:endParaRPr lang="en-US" altLang="zh-CN" sz="1000" b="1" dirty="0">
                  <a:latin typeface="Arial" panose="020B0604020202020204" pitchFamily="34" charset="0"/>
                </a:endParaRPr>
              </a:p>
              <a:p>
                <a:pPr>
                  <a:lnSpc>
                    <a:spcPct val="65000"/>
                  </a:lnSpc>
                </a:pPr>
                <a:endParaRPr lang="en-US" altLang="zh-CN" sz="1000" b="1" dirty="0">
                  <a:latin typeface="Arial" panose="020B0604020202020204" pitchFamily="34" charset="0"/>
                </a:endParaRPr>
              </a:p>
              <a:p>
                <a:pPr>
                  <a:lnSpc>
                    <a:spcPct val="65000"/>
                  </a:lnSpc>
                </a:pPr>
                <a:r>
                  <a:rPr lang="en-US" altLang="zh-CN" sz="1000" b="1" dirty="0">
                    <a:latin typeface="Arial" panose="020B0604020202020204" pitchFamily="34" charset="0"/>
                  </a:rPr>
                  <a:t>1</a:t>
                </a:r>
                <a:endParaRPr lang="en-US" altLang="zh-CN" sz="1000" b="1" dirty="0">
                  <a:latin typeface="Arial" panose="020B0604020202020204" pitchFamily="34" charset="0"/>
                </a:endParaRPr>
              </a:p>
            </p:txBody>
          </p:sp>
          <p:sp>
            <p:nvSpPr>
              <p:cNvPr id="77061" name="Text Box 26"/>
              <p:cNvSpPr txBox="1"/>
              <p:nvPr/>
            </p:nvSpPr>
            <p:spPr>
              <a:xfrm>
                <a:off x="33" y="1960"/>
                <a:ext cx="371" cy="253"/>
              </a:xfrm>
              <a:prstGeom prst="rect">
                <a:avLst/>
              </a:prstGeom>
              <a:noFill/>
              <a:ln w="19050">
                <a:noFill/>
              </a:ln>
            </p:spPr>
            <p:txBody>
              <a:bodyPr>
                <a:spAutoFit/>
              </a:bodyPr>
              <a:p>
                <a:r>
                  <a:rPr lang="en-US" altLang="zh-CN" sz="1000" b="1" dirty="0">
                    <a:latin typeface="Arial" panose="020B0604020202020204" pitchFamily="34" charset="0"/>
                  </a:rPr>
                  <a:t>X</a:t>
                </a:r>
                <a:endParaRPr lang="en-US" altLang="zh-CN" sz="1000" b="1" baseline="-25000" dirty="0">
                  <a:latin typeface="Arial" panose="020B0604020202020204" pitchFamily="34" charset="0"/>
                </a:endParaRPr>
              </a:p>
            </p:txBody>
          </p:sp>
          <p:sp>
            <p:nvSpPr>
              <p:cNvPr id="77062" name="Text Box 27"/>
              <p:cNvSpPr txBox="1"/>
              <p:nvPr/>
            </p:nvSpPr>
            <p:spPr>
              <a:xfrm>
                <a:off x="124" y="1804"/>
                <a:ext cx="597" cy="253"/>
              </a:xfrm>
              <a:prstGeom prst="rect">
                <a:avLst/>
              </a:prstGeom>
              <a:noFill/>
              <a:ln w="19050">
                <a:noFill/>
              </a:ln>
            </p:spPr>
            <p:txBody>
              <a:bodyPr>
                <a:spAutoFit/>
              </a:bodyPr>
              <a:p>
                <a:r>
                  <a:rPr lang="en-US" altLang="zh-CN" sz="1000" b="1" dirty="0">
                    <a:latin typeface="Arial" panose="020B0604020202020204" pitchFamily="34" charset="0"/>
                  </a:rPr>
                  <a:t>Y</a:t>
                </a:r>
                <a:r>
                  <a:rPr lang="en-US" altLang="zh-CN" sz="1000" b="1" baseline="-25000" dirty="0">
                    <a:latin typeface="Arial" panose="020B0604020202020204" pitchFamily="34" charset="0"/>
                  </a:rPr>
                  <a:t>2</a:t>
                </a:r>
                <a:r>
                  <a:rPr lang="en-US" altLang="zh-CN" sz="1000" b="1" baseline="30000" dirty="0">
                    <a:latin typeface="Arial" panose="020B0604020202020204" pitchFamily="34" charset="0"/>
                  </a:rPr>
                  <a:t>n</a:t>
                </a:r>
                <a:r>
                  <a:rPr lang="en-US" altLang="zh-CN" sz="1000" b="1" dirty="0">
                    <a:latin typeface="Arial" panose="020B0604020202020204" pitchFamily="34" charset="0"/>
                  </a:rPr>
                  <a:t>Y</a:t>
                </a:r>
                <a:r>
                  <a:rPr lang="en-US" altLang="zh-CN" sz="1000" b="1" baseline="-25000" dirty="0">
                    <a:latin typeface="Arial" panose="020B0604020202020204" pitchFamily="34" charset="0"/>
                  </a:rPr>
                  <a:t>1</a:t>
                </a:r>
                <a:r>
                  <a:rPr lang="en-US" altLang="zh-CN" sz="1000" b="1" baseline="30000" dirty="0">
                    <a:latin typeface="Arial" panose="020B0604020202020204" pitchFamily="34" charset="0"/>
                  </a:rPr>
                  <a:t>n</a:t>
                </a:r>
                <a:endParaRPr lang="en-US" altLang="zh-CN" sz="1000" b="1" baseline="30000" dirty="0">
                  <a:latin typeface="Arial" panose="020B0604020202020204" pitchFamily="34" charset="0"/>
                </a:endParaRPr>
              </a:p>
            </p:txBody>
          </p:sp>
        </p:grpSp>
        <p:sp>
          <p:nvSpPr>
            <p:cNvPr id="86" name="Text Box 29"/>
            <p:cNvSpPr txBox="1">
              <a:spLocks noChangeArrowheads="1"/>
            </p:cNvSpPr>
            <p:nvPr/>
          </p:nvSpPr>
          <p:spPr bwMode="auto">
            <a:xfrm>
              <a:off x="809505" y="3600457"/>
              <a:ext cx="1071619" cy="338139"/>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600" b="1" kern="1200" cap="none" spc="0" normalizeH="0" baseline="0" noProof="0" dirty="0">
                  <a:latin typeface="+mj-lt"/>
                  <a:ea typeface="宋体" panose="02010600030101010101" pitchFamily="2" charset="-122"/>
                  <a:cs typeface="+mn-cs"/>
                </a:rPr>
                <a:t>J</a:t>
              </a:r>
              <a:r>
                <a:rPr kumimoji="0" lang="en-US" altLang="zh-CN" sz="1600" b="1" kern="1200" cap="none" spc="0" normalizeH="0" baseline="-25000" noProof="0" dirty="0">
                  <a:latin typeface="+mj-lt"/>
                  <a:ea typeface="宋体" panose="02010600030101010101" pitchFamily="2" charset="-122"/>
                  <a:cs typeface="+mn-cs"/>
                </a:rPr>
                <a:t>1 </a:t>
              </a:r>
              <a:r>
                <a:rPr kumimoji="1" lang="en-US" altLang="zh-CN" sz="1600" b="1" kern="1200" cap="none" spc="0" normalizeH="0" baseline="0" noProof="0" dirty="0">
                  <a:latin typeface="+mj-lt"/>
                  <a:ea typeface="宋体" panose="02010600030101010101" pitchFamily="2" charset="-122"/>
                  <a:cs typeface="+mn-cs"/>
                </a:rPr>
                <a:t>= XY</a:t>
              </a:r>
              <a:r>
                <a:rPr kumimoji="0" lang="en-US" altLang="zh-CN" sz="1600" b="1" kern="1200" cap="none" spc="0" normalizeH="0" baseline="-25000" noProof="0" dirty="0">
                  <a:latin typeface="+mj-lt"/>
                  <a:ea typeface="宋体" panose="02010600030101010101" pitchFamily="2" charset="-122"/>
                  <a:cs typeface="+mn-cs"/>
                </a:rPr>
                <a:t>2</a:t>
              </a:r>
              <a:r>
                <a:rPr kumimoji="0" lang="en-US" altLang="zh-CN" sz="1600" b="1" kern="1200" cap="none" spc="0" normalizeH="0" baseline="30000" noProof="0" dirty="0">
                  <a:latin typeface="+mj-lt"/>
                  <a:ea typeface="宋体" panose="02010600030101010101" pitchFamily="2" charset="-122"/>
                  <a:cs typeface="+mn-cs"/>
                </a:rPr>
                <a:t>n</a:t>
              </a:r>
              <a:endParaRPr kumimoji="0" lang="en-US" altLang="zh-CN" sz="1600" b="1" kern="1200" cap="none" spc="0" normalizeH="0" baseline="30000" noProof="0" dirty="0">
                <a:latin typeface="+mj-lt"/>
                <a:ea typeface="宋体" panose="02010600030101010101" pitchFamily="2" charset="-122"/>
                <a:cs typeface="+mn-cs"/>
              </a:endParaRPr>
            </a:p>
          </p:txBody>
        </p:sp>
        <p:grpSp>
          <p:nvGrpSpPr>
            <p:cNvPr id="76980" name="Group 55"/>
            <p:cNvGrpSpPr/>
            <p:nvPr/>
          </p:nvGrpSpPr>
          <p:grpSpPr>
            <a:xfrm>
              <a:off x="2547923" y="3624269"/>
              <a:ext cx="815975" cy="338138"/>
              <a:chOff x="3936" y="3744"/>
              <a:chExt cx="514" cy="213"/>
            </a:xfrm>
          </p:grpSpPr>
          <p:sp>
            <p:nvSpPr>
              <p:cNvPr id="88" name="Text Box 56"/>
              <p:cNvSpPr txBox="1">
                <a:spLocks noChangeArrowheads="1"/>
              </p:cNvSpPr>
              <p:nvPr/>
            </p:nvSpPr>
            <p:spPr bwMode="auto">
              <a:xfrm>
                <a:off x="3936" y="3744"/>
                <a:ext cx="514" cy="213"/>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600" b="1" kern="1200" cap="none" spc="0" normalizeH="0" baseline="0" noProof="0" dirty="0">
                    <a:latin typeface="+mj-lt"/>
                    <a:ea typeface="宋体" panose="02010600030101010101" pitchFamily="2" charset="-122"/>
                    <a:cs typeface="+mn-cs"/>
                  </a:rPr>
                  <a:t>K</a:t>
                </a:r>
                <a:r>
                  <a:rPr kumimoji="0" lang="en-US" altLang="zh-CN" sz="1600" b="1" kern="1200" cap="none" spc="0" normalizeH="0" baseline="-25000" noProof="0" dirty="0">
                    <a:latin typeface="+mj-lt"/>
                    <a:ea typeface="宋体" panose="02010600030101010101" pitchFamily="2" charset="-122"/>
                    <a:cs typeface="+mn-cs"/>
                  </a:rPr>
                  <a:t>1 </a:t>
                </a:r>
                <a:r>
                  <a:rPr kumimoji="1" lang="en-US" altLang="zh-CN" sz="1600" b="1" kern="1200" cap="none" spc="0" normalizeH="0" baseline="0" noProof="0" dirty="0">
                    <a:latin typeface="+mj-lt"/>
                    <a:ea typeface="宋体" panose="02010600030101010101" pitchFamily="2" charset="-122"/>
                    <a:cs typeface="+mn-cs"/>
                  </a:rPr>
                  <a:t>= X</a:t>
                </a:r>
                <a:endParaRPr kumimoji="1" lang="en-US" altLang="zh-CN" sz="1600" b="1" kern="1200" cap="none" spc="0" normalizeH="0" baseline="0" noProof="0" dirty="0">
                  <a:latin typeface="+mj-lt"/>
                  <a:ea typeface="宋体" panose="02010600030101010101" pitchFamily="2" charset="-122"/>
                  <a:cs typeface="+mn-cs"/>
                </a:endParaRPr>
              </a:p>
            </p:txBody>
          </p:sp>
          <p:sp>
            <p:nvSpPr>
              <p:cNvPr id="89" name="Line 57"/>
              <p:cNvSpPr>
                <a:spLocks noChangeShapeType="1"/>
              </p:cNvSpPr>
              <p:nvPr/>
            </p:nvSpPr>
            <p:spPr bwMode="auto">
              <a:xfrm>
                <a:off x="4264" y="3792"/>
                <a:ext cx="96" cy="0"/>
              </a:xfrm>
              <a:prstGeom prst="line">
                <a:avLst/>
              </a:prstGeom>
              <a:noFill/>
              <a:ln w="19050">
                <a:solidFill>
                  <a:schemeClr val="bg2"/>
                </a:solidFill>
                <a:miter lim="800000"/>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grpSp>
        <p:sp>
          <p:nvSpPr>
            <p:cNvPr id="76981" name="圆角矩形 89"/>
            <p:cNvSpPr/>
            <p:nvPr/>
          </p:nvSpPr>
          <p:spPr>
            <a:xfrm>
              <a:off x="2476485" y="3145149"/>
              <a:ext cx="1143008" cy="142876"/>
            </a:xfrm>
            <a:prstGeom prst="roundRect">
              <a:avLst>
                <a:gd name="adj" fmla="val 16667"/>
              </a:avLst>
            </a:prstGeom>
            <a:noFill/>
            <a:ln w="19050" cap="flat" cmpd="sng">
              <a:solidFill>
                <a:srgbClr val="C00000"/>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76982" name="圆角矩形 90"/>
            <p:cNvSpPr/>
            <p:nvPr/>
          </p:nvSpPr>
          <p:spPr>
            <a:xfrm>
              <a:off x="1428728" y="3381378"/>
              <a:ext cx="428628" cy="142876"/>
            </a:xfrm>
            <a:prstGeom prst="roundRect">
              <a:avLst>
                <a:gd name="adj" fmla="val 16667"/>
              </a:avLst>
            </a:prstGeom>
            <a:noFill/>
            <a:ln w="19050" cap="flat" cmpd="sng">
              <a:solidFill>
                <a:srgbClr val="006600"/>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76983" name="圆角矩形 91"/>
            <p:cNvSpPr/>
            <p:nvPr/>
          </p:nvSpPr>
          <p:spPr>
            <a:xfrm>
              <a:off x="4533900" y="3119441"/>
              <a:ext cx="428628" cy="142876"/>
            </a:xfrm>
            <a:prstGeom prst="roundRect">
              <a:avLst>
                <a:gd name="adj" fmla="val 16667"/>
              </a:avLst>
            </a:prstGeom>
            <a:noFill/>
            <a:ln w="19050" cap="flat" cmpd="sng">
              <a:solidFill>
                <a:srgbClr val="006600"/>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grpSp>
          <p:nvGrpSpPr>
            <p:cNvPr id="76984" name="Group 92"/>
            <p:cNvGrpSpPr/>
            <p:nvPr/>
          </p:nvGrpSpPr>
          <p:grpSpPr>
            <a:xfrm>
              <a:off x="4224335" y="3624270"/>
              <a:ext cx="1000125" cy="338137"/>
              <a:chOff x="1008" y="3945"/>
              <a:chExt cx="630" cy="213"/>
            </a:xfrm>
          </p:grpSpPr>
          <p:sp>
            <p:nvSpPr>
              <p:cNvPr id="94" name="Text Box 93"/>
              <p:cNvSpPr txBox="1">
                <a:spLocks noChangeArrowheads="1"/>
              </p:cNvSpPr>
              <p:nvPr/>
            </p:nvSpPr>
            <p:spPr bwMode="auto">
              <a:xfrm>
                <a:off x="1008" y="3945"/>
                <a:ext cx="630" cy="213"/>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600" b="1" kern="1200" cap="none" spc="0" normalizeH="0" baseline="0" noProof="0" dirty="0">
                    <a:latin typeface="+mj-lt"/>
                    <a:ea typeface="宋体" panose="02010600030101010101" pitchFamily="2" charset="-122"/>
                    <a:cs typeface="+mn-cs"/>
                  </a:rPr>
                  <a:t>Z= XY</a:t>
                </a:r>
                <a:r>
                  <a:rPr kumimoji="0" lang="en-US" altLang="zh-CN" sz="1600" b="1" kern="1200" cap="none" spc="0" normalizeH="0" baseline="-25000" noProof="0" dirty="0">
                    <a:latin typeface="+mj-lt"/>
                    <a:ea typeface="宋体" panose="02010600030101010101" pitchFamily="2" charset="-122"/>
                    <a:cs typeface="+mn-cs"/>
                  </a:rPr>
                  <a:t>1</a:t>
                </a:r>
                <a:r>
                  <a:rPr kumimoji="0" lang="en-US" altLang="zh-CN" sz="1600" b="1" kern="1200" cap="none" spc="0" normalizeH="0" baseline="30000" noProof="0" dirty="0">
                    <a:latin typeface="+mj-lt"/>
                    <a:ea typeface="宋体" panose="02010600030101010101" pitchFamily="2" charset="-122"/>
                    <a:cs typeface="+mn-cs"/>
                  </a:rPr>
                  <a:t>n</a:t>
                </a:r>
                <a:endParaRPr kumimoji="0" lang="en-US" altLang="zh-CN" sz="1600" b="1" kern="1200" cap="none" spc="0" normalizeH="0" baseline="30000" noProof="0" dirty="0">
                  <a:latin typeface="+mj-lt"/>
                  <a:ea typeface="宋体" panose="02010600030101010101" pitchFamily="2" charset="-122"/>
                  <a:cs typeface="+mn-cs"/>
                </a:endParaRPr>
              </a:p>
            </p:txBody>
          </p:sp>
          <p:sp>
            <p:nvSpPr>
              <p:cNvPr id="95" name="Line 94"/>
              <p:cNvSpPr>
                <a:spLocks noChangeShapeType="1"/>
              </p:cNvSpPr>
              <p:nvPr/>
            </p:nvSpPr>
            <p:spPr bwMode="auto">
              <a:xfrm>
                <a:off x="1239" y="3993"/>
                <a:ext cx="91" cy="0"/>
              </a:xfrm>
              <a:prstGeom prst="line">
                <a:avLst/>
              </a:prstGeom>
              <a:noFill/>
              <a:ln w="19050">
                <a:solidFill>
                  <a:schemeClr val="bg2"/>
                </a:solidFill>
                <a:miter lim="800000"/>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grpSp>
        <p:grpSp>
          <p:nvGrpSpPr>
            <p:cNvPr id="76985" name="Group 5"/>
            <p:cNvGrpSpPr/>
            <p:nvPr/>
          </p:nvGrpSpPr>
          <p:grpSpPr>
            <a:xfrm>
              <a:off x="349106" y="3854771"/>
              <a:ext cx="1598737" cy="812497"/>
              <a:chOff x="33" y="1804"/>
              <a:chExt cx="1647" cy="836"/>
            </a:xfrm>
          </p:grpSpPr>
          <p:sp>
            <p:nvSpPr>
              <p:cNvPr id="77015" name="Rectangle 6"/>
              <p:cNvSpPr/>
              <p:nvPr/>
            </p:nvSpPr>
            <p:spPr>
              <a:xfrm>
                <a:off x="1354" y="2403"/>
                <a:ext cx="326"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X</a:t>
                </a:r>
                <a:endParaRPr lang="en-US" altLang="zh-CN" sz="1000" b="1" dirty="0">
                  <a:latin typeface="Arial" panose="020B0604020202020204" pitchFamily="34" charset="0"/>
                </a:endParaRPr>
              </a:p>
            </p:txBody>
          </p:sp>
          <p:sp>
            <p:nvSpPr>
              <p:cNvPr id="77016" name="Rectangle 7"/>
              <p:cNvSpPr/>
              <p:nvPr/>
            </p:nvSpPr>
            <p:spPr>
              <a:xfrm>
                <a:off x="1027" y="2403"/>
                <a:ext cx="327"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X</a:t>
                </a:r>
                <a:endParaRPr lang="en-US" altLang="zh-CN" sz="1000" b="1" dirty="0">
                  <a:latin typeface="Arial" panose="020B0604020202020204" pitchFamily="34" charset="0"/>
                </a:endParaRPr>
              </a:p>
            </p:txBody>
          </p:sp>
          <p:sp>
            <p:nvSpPr>
              <p:cNvPr id="77017" name="Rectangle 8"/>
              <p:cNvSpPr/>
              <p:nvPr/>
            </p:nvSpPr>
            <p:spPr>
              <a:xfrm>
                <a:off x="701" y="2403"/>
                <a:ext cx="326"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X</a:t>
                </a:r>
                <a:endParaRPr lang="en-US" altLang="zh-CN" sz="1000" b="1" dirty="0">
                  <a:latin typeface="Arial" panose="020B0604020202020204" pitchFamily="34" charset="0"/>
                </a:endParaRPr>
              </a:p>
            </p:txBody>
          </p:sp>
          <p:sp>
            <p:nvSpPr>
              <p:cNvPr id="77018" name="Rectangle 9"/>
              <p:cNvSpPr/>
              <p:nvPr/>
            </p:nvSpPr>
            <p:spPr>
              <a:xfrm>
                <a:off x="374" y="2403"/>
                <a:ext cx="327"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1</a:t>
                </a:r>
                <a:endParaRPr lang="en-US" altLang="zh-CN" sz="1000" b="1" dirty="0">
                  <a:latin typeface="Arial" panose="020B0604020202020204" pitchFamily="34" charset="0"/>
                </a:endParaRPr>
              </a:p>
            </p:txBody>
          </p:sp>
          <p:sp>
            <p:nvSpPr>
              <p:cNvPr id="77019" name="Rectangle 10"/>
              <p:cNvSpPr/>
              <p:nvPr/>
            </p:nvSpPr>
            <p:spPr>
              <a:xfrm>
                <a:off x="1354" y="2167"/>
                <a:ext cx="326"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X</a:t>
                </a:r>
                <a:endParaRPr lang="en-US" altLang="zh-CN" sz="1000" b="1" dirty="0">
                  <a:latin typeface="Arial" panose="020B0604020202020204" pitchFamily="34" charset="0"/>
                </a:endParaRPr>
              </a:p>
            </p:txBody>
          </p:sp>
          <p:sp>
            <p:nvSpPr>
              <p:cNvPr id="77020" name="Rectangle 11"/>
              <p:cNvSpPr/>
              <p:nvPr/>
            </p:nvSpPr>
            <p:spPr>
              <a:xfrm>
                <a:off x="1027" y="2167"/>
                <a:ext cx="327"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X</a:t>
                </a:r>
                <a:endParaRPr lang="en-US" altLang="zh-CN" sz="1000" b="1" dirty="0">
                  <a:latin typeface="Arial" panose="020B0604020202020204" pitchFamily="34" charset="0"/>
                </a:endParaRPr>
              </a:p>
            </p:txBody>
          </p:sp>
          <p:sp>
            <p:nvSpPr>
              <p:cNvPr id="77021" name="Rectangle 12"/>
              <p:cNvSpPr/>
              <p:nvPr/>
            </p:nvSpPr>
            <p:spPr>
              <a:xfrm>
                <a:off x="701" y="2167"/>
                <a:ext cx="326"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X</a:t>
                </a:r>
                <a:endParaRPr lang="en-US" altLang="zh-CN" sz="1000" b="1" dirty="0">
                  <a:latin typeface="Arial" panose="020B0604020202020204" pitchFamily="34" charset="0"/>
                </a:endParaRPr>
              </a:p>
            </p:txBody>
          </p:sp>
          <p:sp>
            <p:nvSpPr>
              <p:cNvPr id="77022" name="Rectangle 13"/>
              <p:cNvSpPr/>
              <p:nvPr/>
            </p:nvSpPr>
            <p:spPr>
              <a:xfrm>
                <a:off x="374" y="2167"/>
                <a:ext cx="327"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0</a:t>
                </a:r>
                <a:endParaRPr lang="en-US" altLang="zh-CN" sz="1000" b="1" dirty="0">
                  <a:latin typeface="Arial" panose="020B0604020202020204" pitchFamily="34" charset="0"/>
                </a:endParaRPr>
              </a:p>
            </p:txBody>
          </p:sp>
          <p:sp>
            <p:nvSpPr>
              <p:cNvPr id="77023" name="Line 14"/>
              <p:cNvSpPr/>
              <p:nvPr/>
            </p:nvSpPr>
            <p:spPr>
              <a:xfrm>
                <a:off x="374" y="2167"/>
                <a:ext cx="1306" cy="0"/>
              </a:xfrm>
              <a:prstGeom prst="line">
                <a:avLst/>
              </a:prstGeom>
              <a:ln w="19050" cap="sq" cmpd="sng">
                <a:solidFill>
                  <a:schemeClr val="bg2"/>
                </a:solidFill>
                <a:prstDash val="solid"/>
                <a:headEnd type="none" w="sm" len="sm"/>
                <a:tailEnd type="none" w="sm" len="sm"/>
              </a:ln>
            </p:spPr>
          </p:sp>
          <p:sp>
            <p:nvSpPr>
              <p:cNvPr id="77024" name="Line 15"/>
              <p:cNvSpPr/>
              <p:nvPr/>
            </p:nvSpPr>
            <p:spPr>
              <a:xfrm>
                <a:off x="374" y="2403"/>
                <a:ext cx="1306" cy="0"/>
              </a:xfrm>
              <a:prstGeom prst="line">
                <a:avLst/>
              </a:prstGeom>
              <a:ln w="19050" cap="flat" cmpd="sng">
                <a:solidFill>
                  <a:schemeClr val="bg2"/>
                </a:solidFill>
                <a:prstDash val="solid"/>
                <a:headEnd type="none" w="sm" len="sm"/>
                <a:tailEnd type="none" w="sm" len="sm"/>
              </a:ln>
            </p:spPr>
          </p:sp>
          <p:sp>
            <p:nvSpPr>
              <p:cNvPr id="77025" name="Line 16"/>
              <p:cNvSpPr/>
              <p:nvPr/>
            </p:nvSpPr>
            <p:spPr>
              <a:xfrm>
                <a:off x="374" y="2639"/>
                <a:ext cx="1306" cy="0"/>
              </a:xfrm>
              <a:prstGeom prst="line">
                <a:avLst/>
              </a:prstGeom>
              <a:ln w="19050" cap="sq" cmpd="sng">
                <a:solidFill>
                  <a:schemeClr val="bg2"/>
                </a:solidFill>
                <a:prstDash val="solid"/>
                <a:headEnd type="none" w="sm" len="sm"/>
                <a:tailEnd type="none" w="sm" len="sm"/>
              </a:ln>
            </p:spPr>
          </p:sp>
          <p:sp>
            <p:nvSpPr>
              <p:cNvPr id="77026" name="Line 17"/>
              <p:cNvSpPr/>
              <p:nvPr/>
            </p:nvSpPr>
            <p:spPr>
              <a:xfrm>
                <a:off x="374" y="2167"/>
                <a:ext cx="0" cy="472"/>
              </a:xfrm>
              <a:prstGeom prst="line">
                <a:avLst/>
              </a:prstGeom>
              <a:ln w="19050" cap="sq" cmpd="sng">
                <a:solidFill>
                  <a:schemeClr val="bg2"/>
                </a:solidFill>
                <a:prstDash val="solid"/>
                <a:headEnd type="none" w="sm" len="sm"/>
                <a:tailEnd type="none" w="sm" len="sm"/>
              </a:ln>
            </p:spPr>
          </p:sp>
          <p:sp>
            <p:nvSpPr>
              <p:cNvPr id="77027" name="Line 18"/>
              <p:cNvSpPr/>
              <p:nvPr/>
            </p:nvSpPr>
            <p:spPr>
              <a:xfrm>
                <a:off x="701" y="2167"/>
                <a:ext cx="0" cy="472"/>
              </a:xfrm>
              <a:prstGeom prst="line">
                <a:avLst/>
              </a:prstGeom>
              <a:ln w="19050" cap="flat" cmpd="sng">
                <a:solidFill>
                  <a:schemeClr val="bg2"/>
                </a:solidFill>
                <a:prstDash val="solid"/>
                <a:headEnd type="none" w="sm" len="sm"/>
                <a:tailEnd type="none" w="sm" len="sm"/>
              </a:ln>
            </p:spPr>
          </p:sp>
          <p:sp>
            <p:nvSpPr>
              <p:cNvPr id="77028" name="Line 19"/>
              <p:cNvSpPr/>
              <p:nvPr/>
            </p:nvSpPr>
            <p:spPr>
              <a:xfrm>
                <a:off x="1027" y="2167"/>
                <a:ext cx="0" cy="472"/>
              </a:xfrm>
              <a:prstGeom prst="line">
                <a:avLst/>
              </a:prstGeom>
              <a:ln w="19050" cap="flat" cmpd="sng">
                <a:solidFill>
                  <a:schemeClr val="bg2"/>
                </a:solidFill>
                <a:prstDash val="solid"/>
                <a:headEnd type="none" w="sm" len="sm"/>
                <a:tailEnd type="none" w="sm" len="sm"/>
              </a:ln>
            </p:spPr>
          </p:sp>
          <p:sp>
            <p:nvSpPr>
              <p:cNvPr id="77029" name="Line 20"/>
              <p:cNvSpPr/>
              <p:nvPr/>
            </p:nvSpPr>
            <p:spPr>
              <a:xfrm>
                <a:off x="1354" y="2167"/>
                <a:ext cx="0" cy="472"/>
              </a:xfrm>
              <a:prstGeom prst="line">
                <a:avLst/>
              </a:prstGeom>
              <a:ln w="19050" cap="flat" cmpd="sng">
                <a:solidFill>
                  <a:schemeClr val="bg2"/>
                </a:solidFill>
                <a:prstDash val="solid"/>
                <a:headEnd type="none" w="sm" len="sm"/>
                <a:tailEnd type="none" w="sm" len="sm"/>
              </a:ln>
            </p:spPr>
          </p:sp>
          <p:sp>
            <p:nvSpPr>
              <p:cNvPr id="77030" name="Line 21"/>
              <p:cNvSpPr/>
              <p:nvPr/>
            </p:nvSpPr>
            <p:spPr>
              <a:xfrm>
                <a:off x="1680" y="2403"/>
                <a:ext cx="0" cy="236"/>
              </a:xfrm>
              <a:prstGeom prst="line">
                <a:avLst/>
              </a:prstGeom>
              <a:ln w="19050" cap="flat" cmpd="sng">
                <a:solidFill>
                  <a:schemeClr val="bg2"/>
                </a:solidFill>
                <a:prstDash val="solid"/>
                <a:headEnd type="none" w="sm" len="sm"/>
                <a:tailEnd type="none" w="sm" len="sm"/>
              </a:ln>
            </p:spPr>
          </p:sp>
          <p:sp>
            <p:nvSpPr>
              <p:cNvPr id="77031" name="Line 22"/>
              <p:cNvSpPr/>
              <p:nvPr/>
            </p:nvSpPr>
            <p:spPr>
              <a:xfrm>
                <a:off x="1680" y="2167"/>
                <a:ext cx="0" cy="236"/>
              </a:xfrm>
              <a:prstGeom prst="line">
                <a:avLst/>
              </a:prstGeom>
              <a:ln w="19050" cap="sq" cmpd="sng">
                <a:solidFill>
                  <a:schemeClr val="bg2"/>
                </a:solidFill>
                <a:prstDash val="solid"/>
                <a:headEnd type="none" w="sm" len="sm"/>
                <a:tailEnd type="none" w="sm" len="sm"/>
              </a:ln>
            </p:spPr>
          </p:sp>
          <p:sp>
            <p:nvSpPr>
              <p:cNvPr id="77032" name="Line 23"/>
              <p:cNvSpPr/>
              <p:nvPr/>
            </p:nvSpPr>
            <p:spPr>
              <a:xfrm>
                <a:off x="201" y="1992"/>
                <a:ext cx="173" cy="175"/>
              </a:xfrm>
              <a:prstGeom prst="line">
                <a:avLst/>
              </a:prstGeom>
              <a:ln w="19050" cap="sq" cmpd="sng">
                <a:solidFill>
                  <a:schemeClr val="bg2"/>
                </a:solidFill>
                <a:prstDash val="solid"/>
                <a:headEnd type="none" w="sm" len="sm"/>
                <a:tailEnd type="none" w="sm" len="sm"/>
              </a:ln>
            </p:spPr>
          </p:sp>
          <p:sp>
            <p:nvSpPr>
              <p:cNvPr id="77033" name="Text Box 24"/>
              <p:cNvSpPr txBox="1"/>
              <p:nvPr/>
            </p:nvSpPr>
            <p:spPr>
              <a:xfrm>
                <a:off x="391" y="1960"/>
                <a:ext cx="1269" cy="253"/>
              </a:xfrm>
              <a:prstGeom prst="rect">
                <a:avLst/>
              </a:prstGeom>
              <a:noFill/>
              <a:ln w="19050">
                <a:noFill/>
              </a:ln>
            </p:spPr>
            <p:txBody>
              <a:bodyPr>
                <a:spAutoFit/>
              </a:bodyPr>
              <a:p>
                <a:r>
                  <a:rPr lang="en-US" altLang="zh-CN" sz="1000" b="1" dirty="0">
                    <a:latin typeface="Arial" panose="020B0604020202020204" pitchFamily="34" charset="0"/>
                  </a:rPr>
                  <a:t>00     01     11    10</a:t>
                </a:r>
                <a:endParaRPr lang="en-US" altLang="zh-CN" sz="1000" b="1" dirty="0">
                  <a:latin typeface="Arial" panose="020B0604020202020204" pitchFamily="34" charset="0"/>
                </a:endParaRPr>
              </a:p>
            </p:txBody>
          </p:sp>
          <p:sp>
            <p:nvSpPr>
              <p:cNvPr id="77034" name="Text Box 25"/>
              <p:cNvSpPr txBox="1"/>
              <p:nvPr/>
            </p:nvSpPr>
            <p:spPr>
              <a:xfrm>
                <a:off x="162" y="2236"/>
                <a:ext cx="196" cy="404"/>
              </a:xfrm>
              <a:prstGeom prst="rect">
                <a:avLst/>
              </a:prstGeom>
              <a:noFill/>
              <a:ln w="19050">
                <a:noFill/>
              </a:ln>
            </p:spPr>
            <p:txBody>
              <a:bodyPr>
                <a:spAutoFit/>
              </a:bodyPr>
              <a:p>
                <a:pPr>
                  <a:lnSpc>
                    <a:spcPct val="65000"/>
                  </a:lnSpc>
                </a:pPr>
                <a:r>
                  <a:rPr lang="en-US" altLang="zh-CN" sz="1000" b="1" dirty="0">
                    <a:latin typeface="Arial" panose="020B0604020202020204" pitchFamily="34" charset="0"/>
                  </a:rPr>
                  <a:t>0</a:t>
                </a:r>
                <a:endParaRPr lang="en-US" altLang="zh-CN" sz="1000" b="1" dirty="0">
                  <a:latin typeface="Arial" panose="020B0604020202020204" pitchFamily="34" charset="0"/>
                </a:endParaRPr>
              </a:p>
              <a:p>
                <a:pPr>
                  <a:lnSpc>
                    <a:spcPct val="65000"/>
                  </a:lnSpc>
                </a:pPr>
                <a:endParaRPr lang="en-US" altLang="zh-CN" sz="1000" b="1" dirty="0">
                  <a:latin typeface="Arial" panose="020B0604020202020204" pitchFamily="34" charset="0"/>
                </a:endParaRPr>
              </a:p>
              <a:p>
                <a:pPr>
                  <a:lnSpc>
                    <a:spcPct val="65000"/>
                  </a:lnSpc>
                </a:pPr>
                <a:r>
                  <a:rPr lang="en-US" altLang="zh-CN" sz="1000" b="1" dirty="0">
                    <a:latin typeface="Arial" panose="020B0604020202020204" pitchFamily="34" charset="0"/>
                  </a:rPr>
                  <a:t>1</a:t>
                </a:r>
                <a:endParaRPr lang="en-US" altLang="zh-CN" sz="1000" b="1" dirty="0">
                  <a:latin typeface="Arial" panose="020B0604020202020204" pitchFamily="34" charset="0"/>
                </a:endParaRPr>
              </a:p>
            </p:txBody>
          </p:sp>
          <p:sp>
            <p:nvSpPr>
              <p:cNvPr id="77035" name="Text Box 26"/>
              <p:cNvSpPr txBox="1"/>
              <p:nvPr/>
            </p:nvSpPr>
            <p:spPr>
              <a:xfrm>
                <a:off x="33" y="1960"/>
                <a:ext cx="371" cy="253"/>
              </a:xfrm>
              <a:prstGeom prst="rect">
                <a:avLst/>
              </a:prstGeom>
              <a:noFill/>
              <a:ln w="19050">
                <a:noFill/>
              </a:ln>
            </p:spPr>
            <p:txBody>
              <a:bodyPr>
                <a:spAutoFit/>
              </a:bodyPr>
              <a:p>
                <a:r>
                  <a:rPr lang="en-US" altLang="zh-CN" sz="1000" b="1" dirty="0">
                    <a:latin typeface="Arial" panose="020B0604020202020204" pitchFamily="34" charset="0"/>
                  </a:rPr>
                  <a:t>X</a:t>
                </a:r>
                <a:endParaRPr lang="en-US" altLang="zh-CN" sz="1000" b="1" baseline="-25000" dirty="0">
                  <a:latin typeface="Arial" panose="020B0604020202020204" pitchFamily="34" charset="0"/>
                </a:endParaRPr>
              </a:p>
            </p:txBody>
          </p:sp>
          <p:sp>
            <p:nvSpPr>
              <p:cNvPr id="77036" name="Text Box 27"/>
              <p:cNvSpPr txBox="1"/>
              <p:nvPr/>
            </p:nvSpPr>
            <p:spPr>
              <a:xfrm>
                <a:off x="124" y="1804"/>
                <a:ext cx="597" cy="253"/>
              </a:xfrm>
              <a:prstGeom prst="rect">
                <a:avLst/>
              </a:prstGeom>
              <a:noFill/>
              <a:ln w="19050">
                <a:noFill/>
              </a:ln>
            </p:spPr>
            <p:txBody>
              <a:bodyPr>
                <a:spAutoFit/>
              </a:bodyPr>
              <a:p>
                <a:r>
                  <a:rPr lang="en-US" altLang="zh-CN" sz="1000" b="1" dirty="0">
                    <a:latin typeface="Arial" panose="020B0604020202020204" pitchFamily="34" charset="0"/>
                  </a:rPr>
                  <a:t>Y</a:t>
                </a:r>
                <a:r>
                  <a:rPr lang="en-US" altLang="zh-CN" sz="1000" b="1" baseline="-25000" dirty="0">
                    <a:latin typeface="Arial" panose="020B0604020202020204" pitchFamily="34" charset="0"/>
                  </a:rPr>
                  <a:t>2</a:t>
                </a:r>
                <a:r>
                  <a:rPr lang="en-US" altLang="zh-CN" sz="1000" b="1" baseline="30000" dirty="0">
                    <a:latin typeface="Arial" panose="020B0604020202020204" pitchFamily="34" charset="0"/>
                  </a:rPr>
                  <a:t>n</a:t>
                </a:r>
                <a:r>
                  <a:rPr lang="en-US" altLang="zh-CN" sz="1000" b="1" dirty="0">
                    <a:latin typeface="Arial" panose="020B0604020202020204" pitchFamily="34" charset="0"/>
                  </a:rPr>
                  <a:t>Y</a:t>
                </a:r>
                <a:r>
                  <a:rPr lang="en-US" altLang="zh-CN" sz="1000" b="1" baseline="-25000" dirty="0">
                    <a:latin typeface="Arial" panose="020B0604020202020204" pitchFamily="34" charset="0"/>
                  </a:rPr>
                  <a:t>1</a:t>
                </a:r>
                <a:r>
                  <a:rPr lang="en-US" altLang="zh-CN" sz="1000" b="1" baseline="30000" dirty="0">
                    <a:latin typeface="Arial" panose="020B0604020202020204" pitchFamily="34" charset="0"/>
                  </a:rPr>
                  <a:t>n</a:t>
                </a:r>
                <a:endParaRPr lang="en-US" altLang="zh-CN" sz="1000" b="1" baseline="30000" dirty="0">
                  <a:latin typeface="Arial" panose="020B0604020202020204" pitchFamily="34" charset="0"/>
                </a:endParaRPr>
              </a:p>
            </p:txBody>
          </p:sp>
        </p:grpSp>
        <p:grpSp>
          <p:nvGrpSpPr>
            <p:cNvPr id="76986" name="Group 5"/>
            <p:cNvGrpSpPr/>
            <p:nvPr/>
          </p:nvGrpSpPr>
          <p:grpSpPr>
            <a:xfrm>
              <a:off x="2206495" y="3888108"/>
              <a:ext cx="1598737" cy="812497"/>
              <a:chOff x="33" y="1804"/>
              <a:chExt cx="1647" cy="836"/>
            </a:xfrm>
          </p:grpSpPr>
          <p:sp>
            <p:nvSpPr>
              <p:cNvPr id="76993" name="Rectangle 6"/>
              <p:cNvSpPr/>
              <p:nvPr/>
            </p:nvSpPr>
            <p:spPr>
              <a:xfrm>
                <a:off x="1354" y="2403"/>
                <a:ext cx="326"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0</a:t>
                </a:r>
                <a:endParaRPr lang="en-US" altLang="zh-CN" sz="1000" b="1" dirty="0">
                  <a:latin typeface="Arial" panose="020B0604020202020204" pitchFamily="34" charset="0"/>
                </a:endParaRPr>
              </a:p>
            </p:txBody>
          </p:sp>
          <p:sp>
            <p:nvSpPr>
              <p:cNvPr id="76994" name="Rectangle 7"/>
              <p:cNvSpPr/>
              <p:nvPr/>
            </p:nvSpPr>
            <p:spPr>
              <a:xfrm>
                <a:off x="1027" y="2403"/>
                <a:ext cx="327"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0</a:t>
                </a:r>
                <a:endParaRPr lang="en-US" altLang="zh-CN" sz="1000" b="1" dirty="0">
                  <a:latin typeface="Arial" panose="020B0604020202020204" pitchFamily="34" charset="0"/>
                </a:endParaRPr>
              </a:p>
            </p:txBody>
          </p:sp>
          <p:sp>
            <p:nvSpPr>
              <p:cNvPr id="76995" name="Rectangle 8"/>
              <p:cNvSpPr/>
              <p:nvPr/>
            </p:nvSpPr>
            <p:spPr>
              <a:xfrm>
                <a:off x="701" y="2403"/>
                <a:ext cx="326"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X</a:t>
                </a:r>
                <a:endParaRPr lang="en-US" altLang="zh-CN" sz="1000" b="1" dirty="0">
                  <a:latin typeface="Arial" panose="020B0604020202020204" pitchFamily="34" charset="0"/>
                </a:endParaRPr>
              </a:p>
            </p:txBody>
          </p:sp>
          <p:sp>
            <p:nvSpPr>
              <p:cNvPr id="76996" name="Rectangle 9"/>
              <p:cNvSpPr/>
              <p:nvPr/>
            </p:nvSpPr>
            <p:spPr>
              <a:xfrm>
                <a:off x="374" y="2403"/>
                <a:ext cx="327"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X</a:t>
                </a:r>
                <a:endParaRPr lang="en-US" altLang="zh-CN" sz="1000" b="1" dirty="0">
                  <a:latin typeface="Arial" panose="020B0604020202020204" pitchFamily="34" charset="0"/>
                </a:endParaRPr>
              </a:p>
            </p:txBody>
          </p:sp>
          <p:sp>
            <p:nvSpPr>
              <p:cNvPr id="76997" name="Rectangle 10"/>
              <p:cNvSpPr/>
              <p:nvPr/>
            </p:nvSpPr>
            <p:spPr>
              <a:xfrm>
                <a:off x="1354" y="2167"/>
                <a:ext cx="326"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1</a:t>
                </a:r>
                <a:endParaRPr lang="en-US" altLang="zh-CN" sz="1000" b="1" dirty="0">
                  <a:latin typeface="Arial" panose="020B0604020202020204" pitchFamily="34" charset="0"/>
                </a:endParaRPr>
              </a:p>
            </p:txBody>
          </p:sp>
          <p:sp>
            <p:nvSpPr>
              <p:cNvPr id="76998" name="Rectangle 11"/>
              <p:cNvSpPr/>
              <p:nvPr/>
            </p:nvSpPr>
            <p:spPr>
              <a:xfrm>
                <a:off x="1027" y="2167"/>
                <a:ext cx="327"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1</a:t>
                </a:r>
                <a:endParaRPr lang="en-US" altLang="zh-CN" sz="1000" b="1" dirty="0">
                  <a:latin typeface="Arial" panose="020B0604020202020204" pitchFamily="34" charset="0"/>
                </a:endParaRPr>
              </a:p>
            </p:txBody>
          </p:sp>
          <p:sp>
            <p:nvSpPr>
              <p:cNvPr id="76999" name="Rectangle 12"/>
              <p:cNvSpPr/>
              <p:nvPr/>
            </p:nvSpPr>
            <p:spPr>
              <a:xfrm>
                <a:off x="701" y="2167"/>
                <a:ext cx="326"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X</a:t>
                </a:r>
                <a:endParaRPr lang="en-US" altLang="zh-CN" sz="1000" b="1" dirty="0">
                  <a:latin typeface="Arial" panose="020B0604020202020204" pitchFamily="34" charset="0"/>
                </a:endParaRPr>
              </a:p>
            </p:txBody>
          </p:sp>
          <p:sp>
            <p:nvSpPr>
              <p:cNvPr id="77000" name="Rectangle 13"/>
              <p:cNvSpPr/>
              <p:nvPr/>
            </p:nvSpPr>
            <p:spPr>
              <a:xfrm>
                <a:off x="374" y="2167"/>
                <a:ext cx="327"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X</a:t>
                </a:r>
                <a:endParaRPr lang="en-US" altLang="zh-CN" sz="1000" b="1" dirty="0">
                  <a:latin typeface="Arial" panose="020B0604020202020204" pitchFamily="34" charset="0"/>
                </a:endParaRPr>
              </a:p>
            </p:txBody>
          </p:sp>
          <p:sp>
            <p:nvSpPr>
              <p:cNvPr id="77001" name="Line 14"/>
              <p:cNvSpPr/>
              <p:nvPr/>
            </p:nvSpPr>
            <p:spPr>
              <a:xfrm>
                <a:off x="374" y="2167"/>
                <a:ext cx="1306" cy="0"/>
              </a:xfrm>
              <a:prstGeom prst="line">
                <a:avLst/>
              </a:prstGeom>
              <a:ln w="19050" cap="sq" cmpd="sng">
                <a:solidFill>
                  <a:schemeClr val="bg2"/>
                </a:solidFill>
                <a:prstDash val="solid"/>
                <a:headEnd type="none" w="sm" len="sm"/>
                <a:tailEnd type="none" w="sm" len="sm"/>
              </a:ln>
            </p:spPr>
          </p:sp>
          <p:sp>
            <p:nvSpPr>
              <p:cNvPr id="77002" name="Line 15"/>
              <p:cNvSpPr/>
              <p:nvPr/>
            </p:nvSpPr>
            <p:spPr>
              <a:xfrm>
                <a:off x="374" y="2403"/>
                <a:ext cx="1306" cy="0"/>
              </a:xfrm>
              <a:prstGeom prst="line">
                <a:avLst/>
              </a:prstGeom>
              <a:ln w="19050" cap="flat" cmpd="sng">
                <a:solidFill>
                  <a:schemeClr val="bg2"/>
                </a:solidFill>
                <a:prstDash val="solid"/>
                <a:headEnd type="none" w="sm" len="sm"/>
                <a:tailEnd type="none" w="sm" len="sm"/>
              </a:ln>
            </p:spPr>
          </p:sp>
          <p:sp>
            <p:nvSpPr>
              <p:cNvPr id="77003" name="Line 16"/>
              <p:cNvSpPr/>
              <p:nvPr/>
            </p:nvSpPr>
            <p:spPr>
              <a:xfrm>
                <a:off x="374" y="2639"/>
                <a:ext cx="1306" cy="0"/>
              </a:xfrm>
              <a:prstGeom prst="line">
                <a:avLst/>
              </a:prstGeom>
              <a:ln w="19050" cap="sq" cmpd="sng">
                <a:solidFill>
                  <a:schemeClr val="bg2"/>
                </a:solidFill>
                <a:prstDash val="solid"/>
                <a:headEnd type="none" w="sm" len="sm"/>
                <a:tailEnd type="none" w="sm" len="sm"/>
              </a:ln>
            </p:spPr>
          </p:sp>
          <p:sp>
            <p:nvSpPr>
              <p:cNvPr id="77004" name="Line 17"/>
              <p:cNvSpPr/>
              <p:nvPr/>
            </p:nvSpPr>
            <p:spPr>
              <a:xfrm>
                <a:off x="374" y="2167"/>
                <a:ext cx="0" cy="472"/>
              </a:xfrm>
              <a:prstGeom prst="line">
                <a:avLst/>
              </a:prstGeom>
              <a:ln w="19050" cap="sq" cmpd="sng">
                <a:solidFill>
                  <a:schemeClr val="bg2"/>
                </a:solidFill>
                <a:prstDash val="solid"/>
                <a:headEnd type="none" w="sm" len="sm"/>
                <a:tailEnd type="none" w="sm" len="sm"/>
              </a:ln>
            </p:spPr>
          </p:sp>
          <p:sp>
            <p:nvSpPr>
              <p:cNvPr id="77005" name="Line 18"/>
              <p:cNvSpPr/>
              <p:nvPr/>
            </p:nvSpPr>
            <p:spPr>
              <a:xfrm>
                <a:off x="701" y="2167"/>
                <a:ext cx="0" cy="472"/>
              </a:xfrm>
              <a:prstGeom prst="line">
                <a:avLst/>
              </a:prstGeom>
              <a:ln w="19050" cap="flat" cmpd="sng">
                <a:solidFill>
                  <a:schemeClr val="bg2"/>
                </a:solidFill>
                <a:prstDash val="solid"/>
                <a:headEnd type="none" w="sm" len="sm"/>
                <a:tailEnd type="none" w="sm" len="sm"/>
              </a:ln>
            </p:spPr>
          </p:sp>
          <p:sp>
            <p:nvSpPr>
              <p:cNvPr id="77006" name="Line 19"/>
              <p:cNvSpPr/>
              <p:nvPr/>
            </p:nvSpPr>
            <p:spPr>
              <a:xfrm>
                <a:off x="1027" y="2167"/>
                <a:ext cx="0" cy="472"/>
              </a:xfrm>
              <a:prstGeom prst="line">
                <a:avLst/>
              </a:prstGeom>
              <a:ln w="19050" cap="flat" cmpd="sng">
                <a:solidFill>
                  <a:schemeClr val="bg2"/>
                </a:solidFill>
                <a:prstDash val="solid"/>
                <a:headEnd type="none" w="sm" len="sm"/>
                <a:tailEnd type="none" w="sm" len="sm"/>
              </a:ln>
            </p:spPr>
          </p:sp>
          <p:sp>
            <p:nvSpPr>
              <p:cNvPr id="77007" name="Line 20"/>
              <p:cNvSpPr/>
              <p:nvPr/>
            </p:nvSpPr>
            <p:spPr>
              <a:xfrm>
                <a:off x="1354" y="2167"/>
                <a:ext cx="0" cy="472"/>
              </a:xfrm>
              <a:prstGeom prst="line">
                <a:avLst/>
              </a:prstGeom>
              <a:ln w="19050" cap="flat" cmpd="sng">
                <a:solidFill>
                  <a:schemeClr val="bg2"/>
                </a:solidFill>
                <a:prstDash val="solid"/>
                <a:headEnd type="none" w="sm" len="sm"/>
                <a:tailEnd type="none" w="sm" len="sm"/>
              </a:ln>
            </p:spPr>
          </p:sp>
          <p:sp>
            <p:nvSpPr>
              <p:cNvPr id="77008" name="Line 21"/>
              <p:cNvSpPr/>
              <p:nvPr/>
            </p:nvSpPr>
            <p:spPr>
              <a:xfrm>
                <a:off x="1680" y="2403"/>
                <a:ext cx="0" cy="236"/>
              </a:xfrm>
              <a:prstGeom prst="line">
                <a:avLst/>
              </a:prstGeom>
              <a:ln w="19050" cap="flat" cmpd="sng">
                <a:solidFill>
                  <a:schemeClr val="bg2"/>
                </a:solidFill>
                <a:prstDash val="solid"/>
                <a:headEnd type="none" w="sm" len="sm"/>
                <a:tailEnd type="none" w="sm" len="sm"/>
              </a:ln>
            </p:spPr>
          </p:sp>
          <p:sp>
            <p:nvSpPr>
              <p:cNvPr id="77009" name="Line 22"/>
              <p:cNvSpPr/>
              <p:nvPr/>
            </p:nvSpPr>
            <p:spPr>
              <a:xfrm>
                <a:off x="1680" y="2167"/>
                <a:ext cx="0" cy="236"/>
              </a:xfrm>
              <a:prstGeom prst="line">
                <a:avLst/>
              </a:prstGeom>
              <a:ln w="19050" cap="sq" cmpd="sng">
                <a:solidFill>
                  <a:schemeClr val="bg2"/>
                </a:solidFill>
                <a:prstDash val="solid"/>
                <a:headEnd type="none" w="sm" len="sm"/>
                <a:tailEnd type="none" w="sm" len="sm"/>
              </a:ln>
            </p:spPr>
          </p:sp>
          <p:sp>
            <p:nvSpPr>
              <p:cNvPr id="77010" name="Line 23"/>
              <p:cNvSpPr/>
              <p:nvPr/>
            </p:nvSpPr>
            <p:spPr>
              <a:xfrm>
                <a:off x="201" y="1992"/>
                <a:ext cx="173" cy="175"/>
              </a:xfrm>
              <a:prstGeom prst="line">
                <a:avLst/>
              </a:prstGeom>
              <a:ln w="19050" cap="sq" cmpd="sng">
                <a:solidFill>
                  <a:schemeClr val="bg2"/>
                </a:solidFill>
                <a:prstDash val="solid"/>
                <a:headEnd type="none" w="sm" len="sm"/>
                <a:tailEnd type="none" w="sm" len="sm"/>
              </a:ln>
            </p:spPr>
          </p:sp>
          <p:sp>
            <p:nvSpPr>
              <p:cNvPr id="77011" name="Text Box 24"/>
              <p:cNvSpPr txBox="1"/>
              <p:nvPr/>
            </p:nvSpPr>
            <p:spPr>
              <a:xfrm>
                <a:off x="391" y="1960"/>
                <a:ext cx="1269" cy="253"/>
              </a:xfrm>
              <a:prstGeom prst="rect">
                <a:avLst/>
              </a:prstGeom>
              <a:noFill/>
              <a:ln w="19050">
                <a:noFill/>
              </a:ln>
            </p:spPr>
            <p:txBody>
              <a:bodyPr>
                <a:spAutoFit/>
              </a:bodyPr>
              <a:p>
                <a:r>
                  <a:rPr lang="en-US" altLang="zh-CN" sz="1000" b="1" dirty="0">
                    <a:latin typeface="Arial" panose="020B0604020202020204" pitchFamily="34" charset="0"/>
                  </a:rPr>
                  <a:t>00     01     11    10</a:t>
                </a:r>
                <a:endParaRPr lang="en-US" altLang="zh-CN" sz="1000" b="1" dirty="0">
                  <a:latin typeface="Arial" panose="020B0604020202020204" pitchFamily="34" charset="0"/>
                </a:endParaRPr>
              </a:p>
            </p:txBody>
          </p:sp>
          <p:sp>
            <p:nvSpPr>
              <p:cNvPr id="77012" name="Text Box 25"/>
              <p:cNvSpPr txBox="1"/>
              <p:nvPr/>
            </p:nvSpPr>
            <p:spPr>
              <a:xfrm>
                <a:off x="162" y="2236"/>
                <a:ext cx="196" cy="404"/>
              </a:xfrm>
              <a:prstGeom prst="rect">
                <a:avLst/>
              </a:prstGeom>
              <a:noFill/>
              <a:ln w="19050">
                <a:noFill/>
              </a:ln>
            </p:spPr>
            <p:txBody>
              <a:bodyPr>
                <a:spAutoFit/>
              </a:bodyPr>
              <a:p>
                <a:pPr>
                  <a:lnSpc>
                    <a:spcPct val="65000"/>
                  </a:lnSpc>
                </a:pPr>
                <a:r>
                  <a:rPr lang="en-US" altLang="zh-CN" sz="1000" b="1" dirty="0">
                    <a:latin typeface="Arial" panose="020B0604020202020204" pitchFamily="34" charset="0"/>
                  </a:rPr>
                  <a:t>0</a:t>
                </a:r>
                <a:endParaRPr lang="en-US" altLang="zh-CN" sz="1000" b="1" dirty="0">
                  <a:latin typeface="Arial" panose="020B0604020202020204" pitchFamily="34" charset="0"/>
                </a:endParaRPr>
              </a:p>
              <a:p>
                <a:pPr>
                  <a:lnSpc>
                    <a:spcPct val="65000"/>
                  </a:lnSpc>
                </a:pPr>
                <a:endParaRPr lang="en-US" altLang="zh-CN" sz="1000" b="1" dirty="0">
                  <a:latin typeface="Arial" panose="020B0604020202020204" pitchFamily="34" charset="0"/>
                </a:endParaRPr>
              </a:p>
              <a:p>
                <a:pPr>
                  <a:lnSpc>
                    <a:spcPct val="65000"/>
                  </a:lnSpc>
                </a:pPr>
                <a:r>
                  <a:rPr lang="en-US" altLang="zh-CN" sz="1000" b="1" dirty="0">
                    <a:latin typeface="Arial" panose="020B0604020202020204" pitchFamily="34" charset="0"/>
                  </a:rPr>
                  <a:t>1</a:t>
                </a:r>
                <a:endParaRPr lang="en-US" altLang="zh-CN" sz="1000" b="1" dirty="0">
                  <a:latin typeface="Arial" panose="020B0604020202020204" pitchFamily="34" charset="0"/>
                </a:endParaRPr>
              </a:p>
            </p:txBody>
          </p:sp>
          <p:sp>
            <p:nvSpPr>
              <p:cNvPr id="77013" name="Text Box 26"/>
              <p:cNvSpPr txBox="1"/>
              <p:nvPr/>
            </p:nvSpPr>
            <p:spPr>
              <a:xfrm>
                <a:off x="33" y="1960"/>
                <a:ext cx="371" cy="253"/>
              </a:xfrm>
              <a:prstGeom prst="rect">
                <a:avLst/>
              </a:prstGeom>
              <a:noFill/>
              <a:ln w="19050">
                <a:noFill/>
              </a:ln>
            </p:spPr>
            <p:txBody>
              <a:bodyPr>
                <a:spAutoFit/>
              </a:bodyPr>
              <a:p>
                <a:r>
                  <a:rPr lang="en-US" altLang="zh-CN" sz="1000" b="1" dirty="0">
                    <a:latin typeface="Arial" panose="020B0604020202020204" pitchFamily="34" charset="0"/>
                  </a:rPr>
                  <a:t>X</a:t>
                </a:r>
                <a:endParaRPr lang="en-US" altLang="zh-CN" sz="1000" b="1" baseline="-25000" dirty="0">
                  <a:latin typeface="Arial" panose="020B0604020202020204" pitchFamily="34" charset="0"/>
                </a:endParaRPr>
              </a:p>
            </p:txBody>
          </p:sp>
          <p:sp>
            <p:nvSpPr>
              <p:cNvPr id="77014" name="Text Box 27"/>
              <p:cNvSpPr txBox="1"/>
              <p:nvPr/>
            </p:nvSpPr>
            <p:spPr>
              <a:xfrm>
                <a:off x="124" y="1804"/>
                <a:ext cx="597" cy="253"/>
              </a:xfrm>
              <a:prstGeom prst="rect">
                <a:avLst/>
              </a:prstGeom>
              <a:noFill/>
              <a:ln w="19050">
                <a:noFill/>
              </a:ln>
            </p:spPr>
            <p:txBody>
              <a:bodyPr>
                <a:spAutoFit/>
              </a:bodyPr>
              <a:p>
                <a:r>
                  <a:rPr lang="en-US" altLang="zh-CN" sz="1000" b="1" dirty="0">
                    <a:latin typeface="Arial" panose="020B0604020202020204" pitchFamily="34" charset="0"/>
                  </a:rPr>
                  <a:t>Y</a:t>
                </a:r>
                <a:r>
                  <a:rPr lang="en-US" altLang="zh-CN" sz="1000" b="1" baseline="-25000" dirty="0">
                    <a:latin typeface="Arial" panose="020B0604020202020204" pitchFamily="34" charset="0"/>
                  </a:rPr>
                  <a:t>2</a:t>
                </a:r>
                <a:r>
                  <a:rPr lang="en-US" altLang="zh-CN" sz="1000" b="1" baseline="30000" dirty="0">
                    <a:latin typeface="Arial" panose="020B0604020202020204" pitchFamily="34" charset="0"/>
                  </a:rPr>
                  <a:t>n</a:t>
                </a:r>
                <a:r>
                  <a:rPr lang="en-US" altLang="zh-CN" sz="1000" b="1" dirty="0">
                    <a:latin typeface="Arial" panose="020B0604020202020204" pitchFamily="34" charset="0"/>
                  </a:rPr>
                  <a:t>Y</a:t>
                </a:r>
                <a:r>
                  <a:rPr lang="en-US" altLang="zh-CN" sz="1000" b="1" baseline="-25000" dirty="0">
                    <a:latin typeface="Arial" panose="020B0604020202020204" pitchFamily="34" charset="0"/>
                  </a:rPr>
                  <a:t>1</a:t>
                </a:r>
                <a:r>
                  <a:rPr lang="en-US" altLang="zh-CN" sz="1000" b="1" baseline="30000" dirty="0">
                    <a:latin typeface="Arial" panose="020B0604020202020204" pitchFamily="34" charset="0"/>
                  </a:rPr>
                  <a:t>n</a:t>
                </a:r>
                <a:endParaRPr lang="en-US" altLang="zh-CN" sz="1000" b="1" baseline="30000" dirty="0">
                  <a:latin typeface="Arial" panose="020B0604020202020204" pitchFamily="34" charset="0"/>
                </a:endParaRPr>
              </a:p>
            </p:txBody>
          </p:sp>
        </p:grpSp>
        <p:sp>
          <p:nvSpPr>
            <p:cNvPr id="142" name="Text Box 35"/>
            <p:cNvSpPr txBox="1">
              <a:spLocks noChangeArrowheads="1"/>
            </p:cNvSpPr>
            <p:nvPr/>
          </p:nvSpPr>
          <p:spPr bwMode="auto">
            <a:xfrm>
              <a:off x="777753" y="4706952"/>
              <a:ext cx="785854" cy="338140"/>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600" b="1" kern="1200" cap="none" spc="0" normalizeH="0" baseline="0" noProof="0" dirty="0">
                  <a:latin typeface="+mj-lt"/>
                  <a:ea typeface="宋体" panose="02010600030101010101" pitchFamily="2" charset="-122"/>
                  <a:cs typeface="+mn-cs"/>
                </a:rPr>
                <a:t>J</a:t>
              </a:r>
              <a:r>
                <a:rPr kumimoji="0" lang="en-US" altLang="zh-CN" sz="1600" b="1" kern="1200" cap="none" spc="0" normalizeH="0" baseline="-25000" noProof="0" dirty="0">
                  <a:latin typeface="+mj-lt"/>
                  <a:ea typeface="宋体" panose="02010600030101010101" pitchFamily="2" charset="-122"/>
                  <a:cs typeface="+mn-cs"/>
                </a:rPr>
                <a:t>2 </a:t>
              </a:r>
              <a:r>
                <a:rPr kumimoji="1" lang="en-US" altLang="zh-CN" sz="1600" b="1" kern="1200" cap="none" spc="0" normalizeH="0" baseline="0" noProof="0" dirty="0">
                  <a:latin typeface="+mj-lt"/>
                  <a:ea typeface="宋体" panose="02010600030101010101" pitchFamily="2" charset="-122"/>
                  <a:cs typeface="+mn-cs"/>
                </a:rPr>
                <a:t>= X</a:t>
              </a:r>
              <a:endParaRPr kumimoji="1" lang="en-US" altLang="zh-CN" sz="1600" b="1" kern="1200" cap="none" spc="0" normalizeH="0" baseline="0" noProof="0" dirty="0">
                <a:latin typeface="+mj-lt"/>
                <a:ea typeface="宋体" panose="02010600030101010101" pitchFamily="2" charset="-122"/>
                <a:cs typeface="+mn-cs"/>
              </a:endParaRPr>
            </a:p>
          </p:txBody>
        </p:sp>
        <p:grpSp>
          <p:nvGrpSpPr>
            <p:cNvPr id="76988" name="Group 61"/>
            <p:cNvGrpSpPr/>
            <p:nvPr/>
          </p:nvGrpSpPr>
          <p:grpSpPr>
            <a:xfrm>
              <a:off x="2706560" y="4772043"/>
              <a:ext cx="804863" cy="338137"/>
              <a:chOff x="3936" y="3744"/>
              <a:chExt cx="507" cy="213"/>
            </a:xfrm>
          </p:grpSpPr>
          <p:sp>
            <p:nvSpPr>
              <p:cNvPr id="144" name="Text Box 62"/>
              <p:cNvSpPr txBox="1">
                <a:spLocks noChangeArrowheads="1"/>
              </p:cNvSpPr>
              <p:nvPr/>
            </p:nvSpPr>
            <p:spPr bwMode="auto">
              <a:xfrm>
                <a:off x="3936" y="3744"/>
                <a:ext cx="507" cy="213"/>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600" b="1" kern="1200" cap="none" spc="0" normalizeH="0" baseline="0" noProof="0" dirty="0">
                    <a:latin typeface="+mj-lt"/>
                    <a:ea typeface="宋体" panose="02010600030101010101" pitchFamily="2" charset="-122"/>
                    <a:cs typeface="+mn-cs"/>
                  </a:rPr>
                  <a:t>K</a:t>
                </a:r>
                <a:r>
                  <a:rPr kumimoji="0" lang="en-US" altLang="zh-CN" sz="1600" b="1" kern="1200" cap="none" spc="0" normalizeH="0" baseline="-25000" noProof="0" dirty="0">
                    <a:latin typeface="+mj-lt"/>
                    <a:ea typeface="宋体" panose="02010600030101010101" pitchFamily="2" charset="-122"/>
                    <a:cs typeface="+mn-cs"/>
                  </a:rPr>
                  <a:t>2 </a:t>
                </a:r>
                <a:r>
                  <a:rPr kumimoji="1" lang="en-US" altLang="zh-CN" sz="1600" b="1" kern="1200" cap="none" spc="0" normalizeH="0" baseline="0" noProof="0" dirty="0">
                    <a:latin typeface="+mj-lt"/>
                    <a:ea typeface="宋体" panose="02010600030101010101" pitchFamily="2" charset="-122"/>
                    <a:cs typeface="+mn-cs"/>
                  </a:rPr>
                  <a:t>= X</a:t>
                </a:r>
                <a:endParaRPr kumimoji="1" lang="en-US" altLang="zh-CN" sz="1600" b="1" kern="1200" cap="none" spc="0" normalizeH="0" baseline="0" noProof="0" dirty="0">
                  <a:latin typeface="+mj-lt"/>
                  <a:ea typeface="宋体" panose="02010600030101010101" pitchFamily="2" charset="-122"/>
                  <a:cs typeface="+mn-cs"/>
                </a:endParaRPr>
              </a:p>
            </p:txBody>
          </p:sp>
          <p:sp>
            <p:nvSpPr>
              <p:cNvPr id="145" name="Line 63"/>
              <p:cNvSpPr>
                <a:spLocks noChangeShapeType="1"/>
              </p:cNvSpPr>
              <p:nvPr/>
            </p:nvSpPr>
            <p:spPr bwMode="auto">
              <a:xfrm>
                <a:off x="4266" y="3788"/>
                <a:ext cx="91" cy="0"/>
              </a:xfrm>
              <a:prstGeom prst="line">
                <a:avLst/>
              </a:prstGeom>
              <a:noFill/>
              <a:ln w="19050">
                <a:solidFill>
                  <a:schemeClr val="bg2"/>
                </a:solidFill>
                <a:miter lim="800000"/>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grpSp>
        <p:sp>
          <p:nvSpPr>
            <p:cNvPr id="76989" name="圆角矩形 145"/>
            <p:cNvSpPr/>
            <p:nvPr/>
          </p:nvSpPr>
          <p:spPr>
            <a:xfrm>
              <a:off x="739634" y="4492950"/>
              <a:ext cx="1143008" cy="142876"/>
            </a:xfrm>
            <a:prstGeom prst="roundRect">
              <a:avLst>
                <a:gd name="adj" fmla="val 16667"/>
              </a:avLst>
            </a:prstGeom>
            <a:noFill/>
            <a:ln w="19050" cap="flat" cmpd="sng">
              <a:solidFill>
                <a:srgbClr val="C00000"/>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76990" name="圆角矩形 146"/>
            <p:cNvSpPr/>
            <p:nvPr/>
          </p:nvSpPr>
          <p:spPr>
            <a:xfrm>
              <a:off x="2592259" y="4288161"/>
              <a:ext cx="1143008" cy="142876"/>
            </a:xfrm>
            <a:prstGeom prst="roundRect">
              <a:avLst>
                <a:gd name="adj" fmla="val 16667"/>
              </a:avLst>
            </a:prstGeom>
            <a:noFill/>
            <a:ln w="19050" cap="flat" cmpd="sng">
              <a:solidFill>
                <a:srgbClr val="C00000"/>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grpSp>
      <p:sp>
        <p:nvSpPr>
          <p:cNvPr id="148" name="下箭头 147"/>
          <p:cNvSpPr/>
          <p:nvPr/>
        </p:nvSpPr>
        <p:spPr>
          <a:xfrm>
            <a:off x="7000875" y="2459038"/>
            <a:ext cx="179388" cy="285750"/>
          </a:xfrm>
          <a:prstGeom prst="downArrow">
            <a:avLst>
              <a:gd name="adj1" fmla="val 50000"/>
              <a:gd name="adj2" fmla="val 50169"/>
            </a:avLst>
          </a:prstGeom>
          <a:solidFill>
            <a:srgbClr val="FFFF00"/>
          </a:solidFill>
          <a:ln w="9525" cap="flat" cmpd="sng">
            <a:solidFill>
              <a:schemeClr val="bg2"/>
            </a:solidFill>
            <a:prstDash val="solid"/>
            <a:roun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149" name="AutoShape 14"/>
          <p:cNvSpPr/>
          <p:nvPr/>
        </p:nvSpPr>
        <p:spPr>
          <a:xfrm rot="10800000">
            <a:off x="5857875" y="1887538"/>
            <a:ext cx="395288" cy="179387"/>
          </a:xfrm>
          <a:custGeom>
            <a:avLst/>
            <a:gdLst>
              <a:gd name="txL" fmla="*/ 3375 w 21600"/>
              <a:gd name="txT" fmla="*/ 5400 h 21600"/>
              <a:gd name="txR" fmla="*/ 18900 w 21600"/>
              <a:gd name="txB" fmla="*/ 16200 h 21600"/>
            </a:gdLst>
            <a:ahLst/>
            <a:cxnLst>
              <a:cxn ang="17694720">
                <a:pos x="2147483646" y="0"/>
              </a:cxn>
              <a:cxn ang="11796480">
                <a:pos x="0" y="2147483646"/>
              </a:cxn>
              <a:cxn ang="5898240">
                <a:pos x="2147483646" y="2147483646"/>
              </a:cxn>
              <a:cxn ang="0">
                <a:pos x="2147483646" y="2147483646"/>
              </a:cxn>
            </a:cxnLst>
            <a:rect l="txL" t="txT" r="txR" b="txB"/>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alpha val="100000"/>
            </a:schemeClr>
          </a:solidFill>
          <a:ln w="9525" cap="flat" cmpd="sng">
            <a:solidFill>
              <a:schemeClr val="bg2">
                <a:alpha val="100000"/>
              </a:schemeClr>
            </a:solidFill>
            <a:prstDash val="solid"/>
            <a:miter lim="800000"/>
            <a:headEnd type="none" w="med" len="med"/>
            <a:tailEnd type="none" w="med" len="med"/>
          </a:ln>
        </p:spPr>
        <p:txBody>
          <a:bodyPr/>
          <a:p>
            <a:endParaRPr lang="zh-CN" altLang="en-US"/>
          </a:p>
        </p:txBody>
      </p:sp>
      <p:sp>
        <p:nvSpPr>
          <p:cNvPr id="76974" name="标题 1"/>
          <p:cNvSpPr>
            <a:spLocks noGrp="1"/>
          </p:cNvSpPr>
          <p:nvPr>
            <p:ph type="title"/>
          </p:nvPr>
        </p:nvSpPr>
        <p:spPr>
          <a:xfrm>
            <a:off x="685800" y="80963"/>
            <a:ext cx="7772400" cy="330200"/>
          </a:xfrm>
        </p:spPr>
        <p:txBody>
          <a:bodyPr vert="horz" wrap="square" lIns="92075" tIns="46038" rIns="92075" bIns="46038" anchor="ctr"/>
          <a:p>
            <a:r>
              <a:rPr lang="zh-CN" altLang="en-US" sz="2400" dirty="0">
                <a:latin typeface="黑体" panose="02010609060101010101" pitchFamily="49" charset="-122"/>
                <a:ea typeface="黑体" panose="02010609060101010101" pitchFamily="49" charset="-122"/>
                <a:cs typeface="+mj-cs"/>
              </a:rPr>
              <a:t>状态编码（分配）</a:t>
            </a:r>
            <a:endParaRPr lang="zh-CN" altLang="en-US" sz="2400" dirty="0">
              <a:latin typeface="黑体" panose="02010609060101010101" pitchFamily="49" charset="-122"/>
              <a:ea typeface="黑体" panose="02010609060101010101" pitchFamily="49" charset="-122"/>
              <a:cs typeface="+mj-cs"/>
            </a:endParaRPr>
          </a:p>
        </p:txBody>
      </p:sp>
      <p:sp>
        <p:nvSpPr>
          <p:cNvPr id="2" name="灯片编号占位符 1"/>
          <p:cNvSpPr txBox="1">
            <a:spLocks noGrp="1"/>
          </p:cNvSpPr>
          <p:nvPr>
            <p:ph type="sldNum" sz="quarter" idx="4"/>
          </p:nvPr>
        </p:nvSpPr>
        <p:spPr bwMode="auto"/>
        <p:txBody>
          <a:bodyPr wrap="square" lIns="92075" tIns="46038" rIns="92075" bIns="46038" numCol="1" anchor="ctr"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000" dirty="0"/>
            </a:fld>
            <a:endParaRPr lang="en-US" altLang="zh-CN" sz="10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0-#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9" presetClass="entr" presetSubtype="0" fill="hold"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dissolv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dissolv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149"/>
                                        </p:tgtEl>
                                        <p:attrNameLst>
                                          <p:attrName>style.visibility</p:attrName>
                                        </p:attrNameLst>
                                      </p:cBhvr>
                                      <p:to>
                                        <p:strVal val="visible"/>
                                      </p:to>
                                    </p:set>
                                    <p:anim calcmode="lin" valueType="num">
                                      <p:cBhvr additive="base">
                                        <p:cTn id="37" dur="500" fill="hold"/>
                                        <p:tgtEl>
                                          <p:spTgt spid="149"/>
                                        </p:tgtEl>
                                        <p:attrNameLst>
                                          <p:attrName>ppt_x</p:attrName>
                                        </p:attrNameLst>
                                      </p:cBhvr>
                                      <p:tavLst>
                                        <p:tav tm="0">
                                          <p:val>
                                            <p:strVal val="1+#ppt_w/2"/>
                                          </p:val>
                                        </p:tav>
                                        <p:tav tm="100000">
                                          <p:val>
                                            <p:strVal val="#ppt_x"/>
                                          </p:val>
                                        </p:tav>
                                      </p:tavLst>
                                    </p:anim>
                                    <p:anim calcmode="lin" valueType="num">
                                      <p:cBhvr additive="base">
                                        <p:cTn id="38" dur="500" fill="hold"/>
                                        <p:tgtEl>
                                          <p:spTgt spid="149"/>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148"/>
                                        </p:tgtEl>
                                        <p:attrNameLst>
                                          <p:attrName>style.visibility</p:attrName>
                                        </p:attrNameLst>
                                      </p:cBhvr>
                                      <p:to>
                                        <p:strVal val="visible"/>
                                      </p:to>
                                    </p:set>
                                    <p:animEffect transition="in" filter="dissolve">
                                      <p:cBhvr>
                                        <p:cTn id="43" dur="500"/>
                                        <p:tgtEl>
                                          <p:spTgt spid="148"/>
                                        </p:tgtEl>
                                      </p:cBhvr>
                                    </p:animEffect>
                                  </p:childTnLst>
                                </p:cTn>
                              </p:par>
                            </p:childTnLst>
                          </p:cTn>
                        </p:par>
                        <p:par>
                          <p:cTn id="44" fill="hold">
                            <p:stCondLst>
                              <p:cond delay="500"/>
                            </p:stCondLst>
                            <p:childTnLst>
                              <p:par>
                                <p:cTn id="45" presetID="9" presetClass="entr" presetSubtype="0" fill="hold" nodeType="after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dissolve">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150"/>
                                        </p:tgtEl>
                                        <p:attrNameLst>
                                          <p:attrName>style.visibility</p:attrName>
                                        </p:attrNameLst>
                                      </p:cBhvr>
                                      <p:to>
                                        <p:strVal val="visible"/>
                                      </p:to>
                                    </p:set>
                                    <p:animEffect transition="in" filter="dissolve">
                                      <p:cBhvr>
                                        <p:cTn id="52" dur="500"/>
                                        <p:tgtEl>
                                          <p:spTgt spid="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3" grpId="0"/>
      <p:bldP spid="14" grpId="0"/>
      <p:bldP spid="14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Text Box 42"/>
          <p:cNvSpPr txBox="1"/>
          <p:nvPr/>
        </p:nvSpPr>
        <p:spPr>
          <a:xfrm>
            <a:off x="714375" y="787400"/>
            <a:ext cx="1604963" cy="369888"/>
          </a:xfrm>
          <a:prstGeom prst="rect">
            <a:avLst/>
          </a:prstGeom>
          <a:noFill/>
          <a:ln w="9525">
            <a:noFill/>
          </a:ln>
        </p:spPr>
        <p:txBody>
          <a:bodyPr>
            <a:spAutoFit/>
          </a:bodyPr>
          <a:p>
            <a:pPr>
              <a:spcBef>
                <a:spcPct val="50000"/>
              </a:spcBef>
            </a:pPr>
            <a:r>
              <a:rPr lang="zh-CN" altLang="en-US" sz="1800" b="1" dirty="0">
                <a:latin typeface="黑体" panose="02010609060101010101" pitchFamily="49" charset="-122"/>
                <a:ea typeface="黑体" panose="02010609060101010101" pitchFamily="49" charset="-122"/>
              </a:rPr>
              <a:t>分配方案</a:t>
            </a:r>
            <a:r>
              <a:rPr lang="en-US" altLang="zh-CN" sz="1800" b="1" dirty="0">
                <a:latin typeface="黑体" panose="02010609060101010101" pitchFamily="49" charset="-122"/>
                <a:ea typeface="黑体" panose="02010609060101010101" pitchFamily="49" charset="-122"/>
              </a:rPr>
              <a:t>(1)</a:t>
            </a:r>
            <a:endParaRPr lang="zh-CN" altLang="en-US" sz="1800" b="1" dirty="0">
              <a:latin typeface="黑体" panose="02010609060101010101" pitchFamily="49" charset="-122"/>
              <a:ea typeface="黑体" panose="02010609060101010101" pitchFamily="49" charset="-122"/>
            </a:endParaRPr>
          </a:p>
        </p:txBody>
      </p:sp>
      <p:sp>
        <p:nvSpPr>
          <p:cNvPr id="7" name="Text Box 3"/>
          <p:cNvSpPr txBox="1">
            <a:spLocks noChangeArrowheads="1"/>
          </p:cNvSpPr>
          <p:nvPr/>
        </p:nvSpPr>
        <p:spPr bwMode="auto">
          <a:xfrm>
            <a:off x="857250" y="1216025"/>
            <a:ext cx="1357313" cy="792163"/>
          </a:xfrm>
          <a:prstGeom prst="rect">
            <a:avLst/>
          </a:prstGeom>
          <a:noFill/>
          <a:ln w="9525">
            <a:noFill/>
            <a:miter lim="800000"/>
          </a:ln>
          <a:effectLst/>
        </p:spPr>
        <p:txBody>
          <a:bodyPr>
            <a:spAutoFit/>
          </a:bodyPr>
          <a:lstStyle/>
          <a:p>
            <a:pPr marR="0" defTabSz="914400">
              <a:lnSpc>
                <a:spcPct val="60000"/>
              </a:lnSpc>
              <a:spcBef>
                <a:spcPct val="50000"/>
              </a:spcBef>
              <a:buClrTx/>
              <a:buSzTx/>
              <a:buFontTx/>
              <a:defRPr/>
            </a:pPr>
            <a:r>
              <a:rPr kumimoji="1" lang="en-US" altLang="zh-CN" sz="1600" b="1" kern="1200" cap="none" spc="0" normalizeH="0" baseline="0" noProof="0" dirty="0">
                <a:latin typeface="+mj-lt"/>
                <a:ea typeface="宋体" panose="02010600030101010101" pitchFamily="2" charset="-122"/>
                <a:cs typeface="+mn-cs"/>
              </a:rPr>
              <a:t>S</a:t>
            </a:r>
            <a:r>
              <a:rPr kumimoji="0" lang="en-US" altLang="zh-CN" sz="1600" b="1" kern="1200" cap="none" spc="0" normalizeH="0" baseline="-25000" noProof="0" dirty="0">
                <a:latin typeface="+mj-lt"/>
                <a:ea typeface="宋体" panose="02010600030101010101" pitchFamily="2" charset="-122"/>
                <a:cs typeface="+mn-cs"/>
              </a:rPr>
              <a:t>0 </a:t>
            </a:r>
            <a:r>
              <a:rPr kumimoji="1" lang="en-US" altLang="zh-CN" sz="1600" b="1" kern="1200" cap="none" spc="0" normalizeH="0" baseline="0" noProof="0" dirty="0">
                <a:latin typeface="+mj-lt"/>
                <a:ea typeface="宋体" panose="02010600030101010101" pitchFamily="2" charset="-122"/>
                <a:cs typeface="+mn-cs"/>
              </a:rPr>
              <a:t>—— 00</a:t>
            </a:r>
            <a:endParaRPr kumimoji="1" lang="en-US" altLang="zh-CN" sz="1600" b="1" kern="1200" cap="none" spc="0" normalizeH="0" baseline="0" noProof="0" dirty="0">
              <a:latin typeface="+mj-lt"/>
              <a:ea typeface="宋体" panose="02010600030101010101" pitchFamily="2" charset="-122"/>
              <a:cs typeface="+mn-cs"/>
            </a:endParaRPr>
          </a:p>
          <a:p>
            <a:pPr marR="0" defTabSz="914400">
              <a:lnSpc>
                <a:spcPct val="60000"/>
              </a:lnSpc>
              <a:spcBef>
                <a:spcPct val="50000"/>
              </a:spcBef>
              <a:buClrTx/>
              <a:buSzTx/>
              <a:buFontTx/>
              <a:defRPr/>
            </a:pPr>
            <a:r>
              <a:rPr kumimoji="1" lang="en-US" altLang="zh-CN" sz="1600" b="1" kern="1200" cap="none" spc="0" normalizeH="0" baseline="0" noProof="0" dirty="0">
                <a:latin typeface="+mj-lt"/>
                <a:ea typeface="宋体" panose="02010600030101010101" pitchFamily="2" charset="-122"/>
                <a:cs typeface="+mn-cs"/>
              </a:rPr>
              <a:t>S</a:t>
            </a:r>
            <a:r>
              <a:rPr kumimoji="0" lang="en-US" altLang="zh-CN" sz="1600" b="1" kern="1200" cap="none" spc="0" normalizeH="0" baseline="-25000" noProof="0" dirty="0">
                <a:latin typeface="+mj-lt"/>
                <a:ea typeface="宋体" panose="02010600030101010101" pitchFamily="2" charset="-122"/>
                <a:cs typeface="+mn-cs"/>
              </a:rPr>
              <a:t>1 </a:t>
            </a:r>
            <a:r>
              <a:rPr kumimoji="1" lang="en-US" altLang="zh-CN" sz="1600" b="1" kern="1200" cap="none" spc="0" normalizeH="0" baseline="0" noProof="0" dirty="0">
                <a:latin typeface="+mj-lt"/>
                <a:ea typeface="宋体" panose="02010600030101010101" pitchFamily="2" charset="-122"/>
                <a:cs typeface="+mn-cs"/>
              </a:rPr>
              <a:t>—— 10</a:t>
            </a:r>
            <a:endParaRPr kumimoji="1" lang="en-US" altLang="zh-CN" sz="1600" b="1" kern="1200" cap="none" spc="0" normalizeH="0" baseline="0" noProof="0" dirty="0">
              <a:latin typeface="+mj-lt"/>
              <a:ea typeface="宋体" panose="02010600030101010101" pitchFamily="2" charset="-122"/>
              <a:cs typeface="+mn-cs"/>
            </a:endParaRPr>
          </a:p>
          <a:p>
            <a:pPr marR="0" defTabSz="914400">
              <a:lnSpc>
                <a:spcPct val="60000"/>
              </a:lnSpc>
              <a:spcBef>
                <a:spcPct val="50000"/>
              </a:spcBef>
              <a:buClrTx/>
              <a:buSzTx/>
              <a:buFontTx/>
              <a:defRPr/>
            </a:pPr>
            <a:r>
              <a:rPr kumimoji="1" lang="en-US" altLang="zh-CN" sz="1600" b="1" kern="1200" cap="none" spc="0" normalizeH="0" baseline="0" noProof="0" dirty="0">
                <a:latin typeface="+mj-lt"/>
                <a:ea typeface="宋体" panose="02010600030101010101" pitchFamily="2" charset="-122"/>
                <a:cs typeface="+mn-cs"/>
              </a:rPr>
              <a:t>S</a:t>
            </a:r>
            <a:r>
              <a:rPr kumimoji="0" lang="en-US" altLang="zh-CN" sz="1600" b="1" kern="1200" cap="none" spc="0" normalizeH="0" baseline="-25000" noProof="0" dirty="0">
                <a:latin typeface="+mj-lt"/>
                <a:ea typeface="宋体" panose="02010600030101010101" pitchFamily="2" charset="-122"/>
                <a:cs typeface="+mn-cs"/>
              </a:rPr>
              <a:t>2</a:t>
            </a:r>
            <a:r>
              <a:rPr kumimoji="1" lang="en-US" altLang="zh-CN" sz="1600" b="1" kern="1200" cap="none" spc="0" normalizeH="0" baseline="0" noProof="0" dirty="0">
                <a:latin typeface="+mj-lt"/>
                <a:ea typeface="宋体" panose="02010600030101010101" pitchFamily="2" charset="-122"/>
                <a:cs typeface="+mn-cs"/>
              </a:rPr>
              <a:t>——  11</a:t>
            </a:r>
            <a:endParaRPr kumimoji="1" lang="en-US" altLang="zh-CN" sz="1600" b="1" kern="1200" cap="none" spc="0" normalizeH="0" baseline="0" noProof="0" dirty="0">
              <a:latin typeface="+mj-lt"/>
              <a:ea typeface="宋体" panose="02010600030101010101" pitchFamily="2" charset="-122"/>
              <a:cs typeface="+mn-cs"/>
            </a:endParaRPr>
          </a:p>
        </p:txBody>
      </p:sp>
      <p:sp>
        <p:nvSpPr>
          <p:cNvPr id="77828" name="下箭头 7"/>
          <p:cNvSpPr/>
          <p:nvPr/>
        </p:nvSpPr>
        <p:spPr>
          <a:xfrm>
            <a:off x="1357313" y="2073275"/>
            <a:ext cx="179387" cy="285750"/>
          </a:xfrm>
          <a:prstGeom prst="downArrow">
            <a:avLst>
              <a:gd name="adj1" fmla="val 50000"/>
              <a:gd name="adj2" fmla="val 50169"/>
            </a:avLst>
          </a:prstGeom>
          <a:solidFill>
            <a:srgbClr val="FFFF00"/>
          </a:solidFill>
          <a:ln w="9525" cap="flat" cmpd="sng">
            <a:solidFill>
              <a:schemeClr val="bg2"/>
            </a:solidFill>
            <a:prstDash val="solid"/>
            <a:roun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grpSp>
        <p:nvGrpSpPr>
          <p:cNvPr id="77829" name="组合 20"/>
          <p:cNvGrpSpPr/>
          <p:nvPr/>
        </p:nvGrpSpPr>
        <p:grpSpPr>
          <a:xfrm>
            <a:off x="933450" y="2430463"/>
            <a:ext cx="1209675" cy="1619250"/>
            <a:chOff x="1076300" y="2500312"/>
            <a:chExt cx="1209684" cy="1619259"/>
          </a:xfrm>
        </p:grpSpPr>
        <p:sp>
          <p:nvSpPr>
            <p:cNvPr id="9" name="Text Box 35"/>
            <p:cNvSpPr txBox="1">
              <a:spLocks noChangeArrowheads="1"/>
            </p:cNvSpPr>
            <p:nvPr/>
          </p:nvSpPr>
          <p:spPr bwMode="auto">
            <a:xfrm>
              <a:off x="1223939" y="3105152"/>
              <a:ext cx="785818" cy="338140"/>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600" b="1" kern="1200" cap="none" spc="0" normalizeH="0" baseline="0" noProof="0" dirty="0">
                  <a:latin typeface="+mj-lt"/>
                  <a:ea typeface="宋体" panose="02010600030101010101" pitchFamily="2" charset="-122"/>
                  <a:cs typeface="+mn-cs"/>
                </a:rPr>
                <a:t>J</a:t>
              </a:r>
              <a:r>
                <a:rPr kumimoji="0" lang="en-US" altLang="zh-CN" sz="1600" b="1" kern="1200" cap="none" spc="0" normalizeH="0" baseline="-25000" noProof="0" dirty="0">
                  <a:latin typeface="+mj-lt"/>
                  <a:ea typeface="宋体" panose="02010600030101010101" pitchFamily="2" charset="-122"/>
                  <a:cs typeface="+mn-cs"/>
                </a:rPr>
                <a:t>2 </a:t>
              </a:r>
              <a:r>
                <a:rPr kumimoji="1" lang="en-US" altLang="zh-CN" sz="1600" b="1" kern="1200" cap="none" spc="0" normalizeH="0" baseline="0" noProof="0" dirty="0">
                  <a:latin typeface="+mj-lt"/>
                  <a:ea typeface="宋体" panose="02010600030101010101" pitchFamily="2" charset="-122"/>
                  <a:cs typeface="+mn-cs"/>
                </a:rPr>
                <a:t>= X</a:t>
              </a:r>
              <a:endParaRPr kumimoji="1" lang="en-US" altLang="zh-CN" sz="1600" b="1" kern="1200" cap="none" spc="0" normalizeH="0" baseline="0" noProof="0" dirty="0">
                <a:latin typeface="+mj-lt"/>
                <a:ea typeface="宋体" panose="02010600030101010101" pitchFamily="2" charset="-122"/>
                <a:cs typeface="+mn-cs"/>
              </a:endParaRPr>
            </a:p>
          </p:txBody>
        </p:sp>
        <p:grpSp>
          <p:nvGrpSpPr>
            <p:cNvPr id="77858" name="Group 61"/>
            <p:cNvGrpSpPr/>
            <p:nvPr/>
          </p:nvGrpSpPr>
          <p:grpSpPr>
            <a:xfrm>
              <a:off x="1214419" y="3429006"/>
              <a:ext cx="804863" cy="338137"/>
              <a:chOff x="3936" y="3744"/>
              <a:chExt cx="507" cy="213"/>
            </a:xfrm>
          </p:grpSpPr>
          <p:sp>
            <p:nvSpPr>
              <p:cNvPr id="11" name="Text Box 62"/>
              <p:cNvSpPr txBox="1">
                <a:spLocks noChangeArrowheads="1"/>
              </p:cNvSpPr>
              <p:nvPr/>
            </p:nvSpPr>
            <p:spPr bwMode="auto">
              <a:xfrm>
                <a:off x="3936" y="3744"/>
                <a:ext cx="507" cy="213"/>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600" b="1" kern="1200" cap="none" spc="0" normalizeH="0" baseline="0" noProof="0" dirty="0">
                    <a:latin typeface="+mj-lt"/>
                    <a:ea typeface="宋体" panose="02010600030101010101" pitchFamily="2" charset="-122"/>
                    <a:cs typeface="+mn-cs"/>
                  </a:rPr>
                  <a:t>K</a:t>
                </a:r>
                <a:r>
                  <a:rPr kumimoji="0" lang="en-US" altLang="zh-CN" sz="1600" b="1" kern="1200" cap="none" spc="0" normalizeH="0" baseline="-25000" noProof="0" dirty="0">
                    <a:latin typeface="+mj-lt"/>
                    <a:ea typeface="宋体" panose="02010600030101010101" pitchFamily="2" charset="-122"/>
                    <a:cs typeface="+mn-cs"/>
                  </a:rPr>
                  <a:t>2 </a:t>
                </a:r>
                <a:r>
                  <a:rPr kumimoji="1" lang="en-US" altLang="zh-CN" sz="1600" b="1" kern="1200" cap="none" spc="0" normalizeH="0" baseline="0" noProof="0" dirty="0">
                    <a:latin typeface="+mj-lt"/>
                    <a:ea typeface="宋体" panose="02010600030101010101" pitchFamily="2" charset="-122"/>
                    <a:cs typeface="+mn-cs"/>
                  </a:rPr>
                  <a:t>= X</a:t>
                </a:r>
                <a:endParaRPr kumimoji="1" lang="en-US" altLang="zh-CN" sz="1600" b="1" kern="1200" cap="none" spc="0" normalizeH="0" baseline="0" noProof="0" dirty="0">
                  <a:latin typeface="+mj-lt"/>
                  <a:ea typeface="宋体" panose="02010600030101010101" pitchFamily="2" charset="-122"/>
                  <a:cs typeface="+mn-cs"/>
                </a:endParaRPr>
              </a:p>
            </p:txBody>
          </p:sp>
          <p:sp>
            <p:nvSpPr>
              <p:cNvPr id="12" name="Line 63"/>
              <p:cNvSpPr>
                <a:spLocks noChangeShapeType="1"/>
              </p:cNvSpPr>
              <p:nvPr/>
            </p:nvSpPr>
            <p:spPr bwMode="auto">
              <a:xfrm>
                <a:off x="4266" y="3788"/>
                <a:ext cx="91" cy="0"/>
              </a:xfrm>
              <a:prstGeom prst="line">
                <a:avLst/>
              </a:prstGeom>
              <a:noFill/>
              <a:ln w="19050">
                <a:solidFill>
                  <a:schemeClr val="bg2"/>
                </a:solidFill>
                <a:miter lim="800000"/>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grpSp>
        <p:sp>
          <p:nvSpPr>
            <p:cNvPr id="13" name="Text Box 29"/>
            <p:cNvSpPr txBox="1">
              <a:spLocks noChangeArrowheads="1"/>
            </p:cNvSpPr>
            <p:nvPr/>
          </p:nvSpPr>
          <p:spPr bwMode="auto">
            <a:xfrm>
              <a:off x="1214414" y="2500312"/>
              <a:ext cx="1071570" cy="338139"/>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600" b="1" kern="1200" cap="none" spc="0" normalizeH="0" baseline="0" noProof="0" dirty="0">
                  <a:latin typeface="+mj-lt"/>
                  <a:ea typeface="宋体" panose="02010600030101010101" pitchFamily="2" charset="-122"/>
                  <a:cs typeface="+mn-cs"/>
                </a:rPr>
                <a:t>J</a:t>
              </a:r>
              <a:r>
                <a:rPr kumimoji="0" lang="en-US" altLang="zh-CN" sz="1600" b="1" kern="1200" cap="none" spc="0" normalizeH="0" baseline="-25000" noProof="0" dirty="0">
                  <a:latin typeface="+mj-lt"/>
                  <a:ea typeface="宋体" panose="02010600030101010101" pitchFamily="2" charset="-122"/>
                  <a:cs typeface="+mn-cs"/>
                </a:rPr>
                <a:t>1 </a:t>
              </a:r>
              <a:r>
                <a:rPr kumimoji="1" lang="en-US" altLang="zh-CN" sz="1600" b="1" kern="1200" cap="none" spc="0" normalizeH="0" baseline="0" noProof="0" dirty="0">
                  <a:latin typeface="+mj-lt"/>
                  <a:ea typeface="宋体" panose="02010600030101010101" pitchFamily="2" charset="-122"/>
                  <a:cs typeface="+mn-cs"/>
                </a:rPr>
                <a:t>= XY</a:t>
              </a:r>
              <a:r>
                <a:rPr kumimoji="0" lang="en-US" altLang="zh-CN" sz="1600" b="1" kern="1200" cap="none" spc="0" normalizeH="0" baseline="-25000" noProof="0" dirty="0">
                  <a:latin typeface="+mj-lt"/>
                  <a:ea typeface="宋体" panose="02010600030101010101" pitchFamily="2" charset="-122"/>
                  <a:cs typeface="+mn-cs"/>
                </a:rPr>
                <a:t>2</a:t>
              </a:r>
              <a:r>
                <a:rPr kumimoji="0" lang="en-US" altLang="zh-CN" sz="1600" b="1" kern="1200" cap="none" spc="0" normalizeH="0" baseline="30000" noProof="0" dirty="0">
                  <a:latin typeface="+mj-lt"/>
                  <a:ea typeface="宋体" panose="02010600030101010101" pitchFamily="2" charset="-122"/>
                  <a:cs typeface="+mn-cs"/>
                </a:rPr>
                <a:t>n</a:t>
              </a:r>
              <a:endParaRPr kumimoji="0" lang="en-US" altLang="zh-CN" sz="1600" b="1" kern="1200" cap="none" spc="0" normalizeH="0" baseline="30000" noProof="0" dirty="0">
                <a:latin typeface="+mj-lt"/>
                <a:ea typeface="宋体" panose="02010600030101010101" pitchFamily="2" charset="-122"/>
                <a:cs typeface="+mn-cs"/>
              </a:endParaRPr>
            </a:p>
          </p:txBody>
        </p:sp>
        <p:grpSp>
          <p:nvGrpSpPr>
            <p:cNvPr id="77860" name="Group 55"/>
            <p:cNvGrpSpPr/>
            <p:nvPr/>
          </p:nvGrpSpPr>
          <p:grpSpPr>
            <a:xfrm>
              <a:off x="1203307" y="2786064"/>
              <a:ext cx="815975" cy="338138"/>
              <a:chOff x="3936" y="3744"/>
              <a:chExt cx="514" cy="213"/>
            </a:xfrm>
          </p:grpSpPr>
          <p:sp>
            <p:nvSpPr>
              <p:cNvPr id="15" name="Text Box 56"/>
              <p:cNvSpPr txBox="1">
                <a:spLocks noChangeArrowheads="1"/>
              </p:cNvSpPr>
              <p:nvPr/>
            </p:nvSpPr>
            <p:spPr bwMode="auto">
              <a:xfrm>
                <a:off x="3936" y="3744"/>
                <a:ext cx="514" cy="213"/>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600" b="1" kern="1200" cap="none" spc="0" normalizeH="0" baseline="0" noProof="0" dirty="0">
                    <a:latin typeface="+mj-lt"/>
                    <a:ea typeface="宋体" panose="02010600030101010101" pitchFamily="2" charset="-122"/>
                    <a:cs typeface="+mn-cs"/>
                  </a:rPr>
                  <a:t>K</a:t>
                </a:r>
                <a:r>
                  <a:rPr kumimoji="0" lang="en-US" altLang="zh-CN" sz="1600" b="1" kern="1200" cap="none" spc="0" normalizeH="0" baseline="-25000" noProof="0" dirty="0">
                    <a:latin typeface="+mj-lt"/>
                    <a:ea typeface="宋体" panose="02010600030101010101" pitchFamily="2" charset="-122"/>
                    <a:cs typeface="+mn-cs"/>
                  </a:rPr>
                  <a:t>1 </a:t>
                </a:r>
                <a:r>
                  <a:rPr kumimoji="1" lang="en-US" altLang="zh-CN" sz="1600" b="1" kern="1200" cap="none" spc="0" normalizeH="0" baseline="0" noProof="0" dirty="0">
                    <a:latin typeface="+mj-lt"/>
                    <a:ea typeface="宋体" panose="02010600030101010101" pitchFamily="2" charset="-122"/>
                    <a:cs typeface="+mn-cs"/>
                  </a:rPr>
                  <a:t>= X</a:t>
                </a:r>
                <a:endParaRPr kumimoji="1" lang="en-US" altLang="zh-CN" sz="1600" b="1" kern="1200" cap="none" spc="0" normalizeH="0" baseline="0" noProof="0" dirty="0">
                  <a:latin typeface="+mj-lt"/>
                  <a:ea typeface="宋体" panose="02010600030101010101" pitchFamily="2" charset="-122"/>
                  <a:cs typeface="+mn-cs"/>
                </a:endParaRPr>
              </a:p>
            </p:txBody>
          </p:sp>
          <p:sp>
            <p:nvSpPr>
              <p:cNvPr id="16" name="Line 57"/>
              <p:cNvSpPr>
                <a:spLocks noChangeShapeType="1"/>
              </p:cNvSpPr>
              <p:nvPr/>
            </p:nvSpPr>
            <p:spPr bwMode="auto">
              <a:xfrm>
                <a:off x="4264" y="3792"/>
                <a:ext cx="96" cy="0"/>
              </a:xfrm>
              <a:prstGeom prst="line">
                <a:avLst/>
              </a:prstGeom>
              <a:noFill/>
              <a:ln w="19050">
                <a:solidFill>
                  <a:schemeClr val="bg2"/>
                </a:solidFill>
                <a:miter lim="800000"/>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grpSp>
        <p:grpSp>
          <p:nvGrpSpPr>
            <p:cNvPr id="77861" name="Group 92"/>
            <p:cNvGrpSpPr/>
            <p:nvPr/>
          </p:nvGrpSpPr>
          <p:grpSpPr>
            <a:xfrm>
              <a:off x="1247752" y="3781434"/>
              <a:ext cx="1000125" cy="338137"/>
              <a:chOff x="1008" y="3945"/>
              <a:chExt cx="630" cy="213"/>
            </a:xfrm>
          </p:grpSpPr>
          <p:sp>
            <p:nvSpPr>
              <p:cNvPr id="18" name="Text Box 93"/>
              <p:cNvSpPr txBox="1">
                <a:spLocks noChangeArrowheads="1"/>
              </p:cNvSpPr>
              <p:nvPr/>
            </p:nvSpPr>
            <p:spPr bwMode="auto">
              <a:xfrm>
                <a:off x="1008" y="3945"/>
                <a:ext cx="630" cy="213"/>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600" b="1" kern="1200" cap="none" spc="0" normalizeH="0" baseline="0" noProof="0" dirty="0">
                    <a:latin typeface="+mj-lt"/>
                    <a:ea typeface="宋体" panose="02010600030101010101" pitchFamily="2" charset="-122"/>
                    <a:cs typeface="+mn-cs"/>
                  </a:rPr>
                  <a:t>Z = XY</a:t>
                </a:r>
                <a:r>
                  <a:rPr kumimoji="0" lang="en-US" altLang="zh-CN" sz="1600" b="1" kern="1200" cap="none" spc="0" normalizeH="0" baseline="-25000" noProof="0" dirty="0">
                    <a:latin typeface="+mj-lt"/>
                    <a:ea typeface="宋体" panose="02010600030101010101" pitchFamily="2" charset="-122"/>
                    <a:cs typeface="+mn-cs"/>
                  </a:rPr>
                  <a:t>1</a:t>
                </a:r>
                <a:r>
                  <a:rPr kumimoji="0" lang="en-US" altLang="zh-CN" sz="1600" b="1" kern="1200" cap="none" spc="0" normalizeH="0" baseline="30000" noProof="0" dirty="0">
                    <a:latin typeface="+mj-lt"/>
                    <a:ea typeface="宋体" panose="02010600030101010101" pitchFamily="2" charset="-122"/>
                    <a:cs typeface="+mn-cs"/>
                  </a:rPr>
                  <a:t>n</a:t>
                </a:r>
                <a:endParaRPr kumimoji="0" lang="en-US" altLang="zh-CN" sz="1600" b="1" kern="1200" cap="none" spc="0" normalizeH="0" baseline="30000" noProof="0" dirty="0">
                  <a:latin typeface="+mj-lt"/>
                  <a:ea typeface="宋体" panose="02010600030101010101" pitchFamily="2" charset="-122"/>
                  <a:cs typeface="+mn-cs"/>
                </a:endParaRPr>
              </a:p>
            </p:txBody>
          </p:sp>
          <p:sp>
            <p:nvSpPr>
              <p:cNvPr id="19" name="Line 94"/>
              <p:cNvSpPr>
                <a:spLocks noChangeShapeType="1"/>
              </p:cNvSpPr>
              <p:nvPr/>
            </p:nvSpPr>
            <p:spPr bwMode="auto">
              <a:xfrm>
                <a:off x="1281" y="3993"/>
                <a:ext cx="91" cy="0"/>
              </a:xfrm>
              <a:prstGeom prst="line">
                <a:avLst/>
              </a:prstGeom>
              <a:noFill/>
              <a:ln w="19050">
                <a:solidFill>
                  <a:schemeClr val="bg2"/>
                </a:solidFill>
                <a:miter lim="800000"/>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grpSp>
        <p:sp>
          <p:nvSpPr>
            <p:cNvPr id="77862" name="AutoShape 4"/>
            <p:cNvSpPr/>
            <p:nvPr/>
          </p:nvSpPr>
          <p:spPr>
            <a:xfrm>
              <a:off x="1076300" y="2671763"/>
              <a:ext cx="144000" cy="1332000"/>
            </a:xfrm>
            <a:prstGeom prst="leftBrace">
              <a:avLst>
                <a:gd name="adj1" fmla="val 47234"/>
                <a:gd name="adj2" fmla="val 50000"/>
              </a:avLst>
            </a:prstGeom>
            <a:noFill/>
            <a:ln w="19050" cap="flat" cmpd="sng">
              <a:solidFill>
                <a:schemeClr val="bg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grpSp>
      <p:sp>
        <p:nvSpPr>
          <p:cNvPr id="22" name="Text Box 42"/>
          <p:cNvSpPr txBox="1"/>
          <p:nvPr/>
        </p:nvSpPr>
        <p:spPr>
          <a:xfrm>
            <a:off x="2805113" y="782638"/>
            <a:ext cx="1604962" cy="369887"/>
          </a:xfrm>
          <a:prstGeom prst="rect">
            <a:avLst/>
          </a:prstGeom>
          <a:noFill/>
          <a:ln w="9525">
            <a:noFill/>
          </a:ln>
        </p:spPr>
        <p:txBody>
          <a:bodyPr>
            <a:spAutoFit/>
          </a:bodyPr>
          <a:p>
            <a:pPr>
              <a:spcBef>
                <a:spcPct val="50000"/>
              </a:spcBef>
            </a:pPr>
            <a:r>
              <a:rPr lang="zh-CN" altLang="en-US" sz="1800" b="1" dirty="0">
                <a:latin typeface="黑体" panose="02010609060101010101" pitchFamily="49" charset="-122"/>
                <a:ea typeface="黑体" panose="02010609060101010101" pitchFamily="49" charset="-122"/>
              </a:rPr>
              <a:t>分配方案</a:t>
            </a:r>
            <a:r>
              <a:rPr lang="en-US" altLang="zh-CN" sz="1800" b="1" dirty="0">
                <a:latin typeface="黑体" panose="02010609060101010101" pitchFamily="49" charset="-122"/>
                <a:ea typeface="黑体" panose="02010609060101010101" pitchFamily="49" charset="-122"/>
              </a:rPr>
              <a:t>(2)</a:t>
            </a:r>
            <a:endParaRPr lang="zh-CN" altLang="en-US" sz="1800" b="1" dirty="0">
              <a:latin typeface="黑体" panose="02010609060101010101" pitchFamily="49" charset="-122"/>
              <a:ea typeface="黑体" panose="02010609060101010101" pitchFamily="49" charset="-122"/>
            </a:endParaRPr>
          </a:p>
        </p:txBody>
      </p:sp>
      <p:sp>
        <p:nvSpPr>
          <p:cNvPr id="23" name="Text Box 3"/>
          <p:cNvSpPr txBox="1">
            <a:spLocks noChangeArrowheads="1"/>
          </p:cNvSpPr>
          <p:nvPr/>
        </p:nvSpPr>
        <p:spPr bwMode="auto">
          <a:xfrm>
            <a:off x="2947988" y="1211263"/>
            <a:ext cx="1357313" cy="792163"/>
          </a:xfrm>
          <a:prstGeom prst="rect">
            <a:avLst/>
          </a:prstGeom>
          <a:noFill/>
          <a:ln w="9525">
            <a:noFill/>
            <a:miter lim="800000"/>
          </a:ln>
          <a:effectLst/>
        </p:spPr>
        <p:txBody>
          <a:bodyPr>
            <a:spAutoFit/>
          </a:bodyPr>
          <a:lstStyle/>
          <a:p>
            <a:pPr marR="0" defTabSz="914400">
              <a:lnSpc>
                <a:spcPct val="60000"/>
              </a:lnSpc>
              <a:spcBef>
                <a:spcPct val="50000"/>
              </a:spcBef>
              <a:buClrTx/>
              <a:buSzTx/>
              <a:buFontTx/>
              <a:defRPr/>
            </a:pPr>
            <a:r>
              <a:rPr kumimoji="1" lang="en-US" altLang="zh-CN" sz="1600" b="1" kern="1200" cap="none" spc="0" normalizeH="0" baseline="0" noProof="0" dirty="0">
                <a:latin typeface="+mj-lt"/>
                <a:ea typeface="宋体" panose="02010600030101010101" pitchFamily="2" charset="-122"/>
                <a:cs typeface="+mn-cs"/>
              </a:rPr>
              <a:t>S</a:t>
            </a:r>
            <a:r>
              <a:rPr kumimoji="0" lang="en-US" altLang="zh-CN" sz="1600" b="1" kern="1200" cap="none" spc="0" normalizeH="0" baseline="-25000" noProof="0" dirty="0">
                <a:latin typeface="+mj-lt"/>
                <a:ea typeface="宋体" panose="02010600030101010101" pitchFamily="2" charset="-122"/>
                <a:cs typeface="+mn-cs"/>
              </a:rPr>
              <a:t>0 </a:t>
            </a:r>
            <a:r>
              <a:rPr kumimoji="1" lang="en-US" altLang="zh-CN" sz="1600" b="1" kern="1200" cap="none" spc="0" normalizeH="0" baseline="0" noProof="0" dirty="0">
                <a:latin typeface="+mj-lt"/>
                <a:ea typeface="宋体" panose="02010600030101010101" pitchFamily="2" charset="-122"/>
                <a:cs typeface="+mn-cs"/>
              </a:rPr>
              <a:t>—— 00</a:t>
            </a:r>
            <a:endParaRPr kumimoji="1" lang="en-US" altLang="zh-CN" sz="1600" b="1" kern="1200" cap="none" spc="0" normalizeH="0" baseline="0" noProof="0" dirty="0">
              <a:latin typeface="+mj-lt"/>
              <a:ea typeface="宋体" panose="02010600030101010101" pitchFamily="2" charset="-122"/>
              <a:cs typeface="+mn-cs"/>
            </a:endParaRPr>
          </a:p>
          <a:p>
            <a:pPr marR="0" defTabSz="914400">
              <a:lnSpc>
                <a:spcPct val="60000"/>
              </a:lnSpc>
              <a:spcBef>
                <a:spcPct val="50000"/>
              </a:spcBef>
              <a:buClrTx/>
              <a:buSzTx/>
              <a:buFontTx/>
              <a:defRPr/>
            </a:pPr>
            <a:r>
              <a:rPr kumimoji="1" lang="en-US" altLang="zh-CN" sz="1600" b="1" kern="1200" cap="none" spc="0" normalizeH="0" baseline="0" noProof="0" dirty="0">
                <a:latin typeface="+mj-lt"/>
                <a:ea typeface="宋体" panose="02010600030101010101" pitchFamily="2" charset="-122"/>
                <a:cs typeface="+mn-cs"/>
              </a:rPr>
              <a:t>S</a:t>
            </a:r>
            <a:r>
              <a:rPr kumimoji="0" lang="en-US" altLang="zh-CN" sz="1600" b="1" kern="1200" cap="none" spc="0" normalizeH="0" baseline="-25000" noProof="0" dirty="0">
                <a:latin typeface="+mj-lt"/>
                <a:ea typeface="宋体" panose="02010600030101010101" pitchFamily="2" charset="-122"/>
                <a:cs typeface="+mn-cs"/>
              </a:rPr>
              <a:t>1 </a:t>
            </a:r>
            <a:r>
              <a:rPr kumimoji="1" lang="en-US" altLang="zh-CN" sz="1600" b="1" kern="1200" cap="none" spc="0" normalizeH="0" baseline="0" noProof="0" dirty="0">
                <a:latin typeface="+mj-lt"/>
                <a:ea typeface="宋体" panose="02010600030101010101" pitchFamily="2" charset="-122"/>
                <a:cs typeface="+mn-cs"/>
              </a:rPr>
              <a:t>—— 11</a:t>
            </a:r>
            <a:endParaRPr kumimoji="1" lang="en-US" altLang="zh-CN" sz="1600" b="1" kern="1200" cap="none" spc="0" normalizeH="0" baseline="0" noProof="0" dirty="0">
              <a:latin typeface="+mj-lt"/>
              <a:ea typeface="宋体" panose="02010600030101010101" pitchFamily="2" charset="-122"/>
              <a:cs typeface="+mn-cs"/>
            </a:endParaRPr>
          </a:p>
          <a:p>
            <a:pPr marR="0" defTabSz="914400">
              <a:lnSpc>
                <a:spcPct val="60000"/>
              </a:lnSpc>
              <a:spcBef>
                <a:spcPct val="50000"/>
              </a:spcBef>
              <a:buClrTx/>
              <a:buSzTx/>
              <a:buFontTx/>
              <a:defRPr/>
            </a:pPr>
            <a:r>
              <a:rPr kumimoji="1" lang="en-US" altLang="zh-CN" sz="1600" b="1" kern="1200" cap="none" spc="0" normalizeH="0" baseline="0" noProof="0" dirty="0">
                <a:latin typeface="+mj-lt"/>
                <a:ea typeface="宋体" panose="02010600030101010101" pitchFamily="2" charset="-122"/>
                <a:cs typeface="+mn-cs"/>
              </a:rPr>
              <a:t>S</a:t>
            </a:r>
            <a:r>
              <a:rPr kumimoji="0" lang="en-US" altLang="zh-CN" sz="1600" b="1" kern="1200" cap="none" spc="0" normalizeH="0" baseline="-25000" noProof="0" dirty="0">
                <a:latin typeface="+mj-lt"/>
                <a:ea typeface="宋体" panose="02010600030101010101" pitchFamily="2" charset="-122"/>
                <a:cs typeface="+mn-cs"/>
              </a:rPr>
              <a:t>2</a:t>
            </a:r>
            <a:r>
              <a:rPr kumimoji="1" lang="en-US" altLang="zh-CN" sz="1600" b="1" kern="1200" cap="none" spc="0" normalizeH="0" baseline="0" noProof="0" dirty="0">
                <a:latin typeface="+mj-lt"/>
                <a:ea typeface="宋体" panose="02010600030101010101" pitchFamily="2" charset="-122"/>
                <a:cs typeface="+mn-cs"/>
              </a:rPr>
              <a:t>——  10</a:t>
            </a:r>
            <a:endParaRPr kumimoji="1" lang="en-US" altLang="zh-CN" sz="1600" b="1" kern="1200" cap="none" spc="0" normalizeH="0" baseline="0" noProof="0" dirty="0">
              <a:latin typeface="+mj-lt"/>
              <a:ea typeface="宋体" panose="02010600030101010101" pitchFamily="2" charset="-122"/>
              <a:cs typeface="+mn-cs"/>
            </a:endParaRPr>
          </a:p>
        </p:txBody>
      </p:sp>
      <p:sp>
        <p:nvSpPr>
          <p:cNvPr id="24" name="下箭头 23"/>
          <p:cNvSpPr/>
          <p:nvPr/>
        </p:nvSpPr>
        <p:spPr>
          <a:xfrm>
            <a:off x="3490913" y="2068513"/>
            <a:ext cx="179387" cy="285750"/>
          </a:xfrm>
          <a:prstGeom prst="downArrow">
            <a:avLst>
              <a:gd name="adj1" fmla="val 50000"/>
              <a:gd name="adj2" fmla="val 50169"/>
            </a:avLst>
          </a:prstGeom>
          <a:solidFill>
            <a:srgbClr val="FFFF00"/>
          </a:solidFill>
          <a:ln w="9525" cap="flat" cmpd="sng">
            <a:solidFill>
              <a:schemeClr val="bg2"/>
            </a:solidFill>
            <a:prstDash val="solid"/>
            <a:roun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25" name="Text Box 2"/>
          <p:cNvSpPr txBox="1">
            <a:spLocks noChangeArrowheads="1"/>
          </p:cNvSpPr>
          <p:nvPr/>
        </p:nvSpPr>
        <p:spPr bwMode="auto">
          <a:xfrm>
            <a:off x="857250" y="4359275"/>
            <a:ext cx="3643313" cy="369888"/>
          </a:xfrm>
          <a:prstGeom prst="rect">
            <a:avLst/>
          </a:prstGeom>
          <a:noFill/>
          <a:ln w="19050">
            <a:solidFill>
              <a:schemeClr val="accent1">
                <a:lumMod val="50000"/>
              </a:schemeClr>
            </a:solidFill>
            <a:miter lim="800000"/>
          </a:ln>
        </p:spPr>
        <p:txBody>
          <a:bodyPr>
            <a:spAutoFit/>
          </a:bodyPr>
          <a:lstStyle/>
          <a:p>
            <a:pPr marR="0" algn="ctr" defTabSz="914400">
              <a:buClrTx/>
              <a:buSzTx/>
              <a:buFontTx/>
              <a:defRPr/>
            </a:pPr>
            <a:r>
              <a:rPr kumimoji="1" lang="zh-CN" altLang="en-US" sz="1800" b="1" kern="1200" cap="none" spc="0" normalizeH="0" baseline="0" noProof="0" dirty="0">
                <a:latin typeface="黑体" panose="02010609060101010101" pitchFamily="49" charset="-122"/>
                <a:ea typeface="黑体" panose="02010609060101010101" pitchFamily="49" charset="-122"/>
                <a:cs typeface="+mn-cs"/>
              </a:rPr>
              <a:t>电路实现代价与状态分配密切相关</a:t>
            </a:r>
            <a:endParaRPr kumimoji="1" lang="zh-CN" altLang="en-US" sz="1800" b="1" kern="1200" cap="none" spc="0" normalizeH="0" baseline="0" noProof="0" dirty="0">
              <a:latin typeface="黑体" panose="02010609060101010101" pitchFamily="49" charset="-122"/>
              <a:ea typeface="黑体" panose="02010609060101010101" pitchFamily="49" charset="-122"/>
              <a:cs typeface="+mn-cs"/>
            </a:endParaRPr>
          </a:p>
        </p:txBody>
      </p:sp>
      <p:grpSp>
        <p:nvGrpSpPr>
          <p:cNvPr id="43" name="组合 42"/>
          <p:cNvGrpSpPr/>
          <p:nvPr/>
        </p:nvGrpSpPr>
        <p:grpSpPr>
          <a:xfrm>
            <a:off x="2990850" y="2425700"/>
            <a:ext cx="1857375" cy="1619250"/>
            <a:chOff x="3929058" y="2571750"/>
            <a:chExt cx="1857388" cy="1619259"/>
          </a:xfrm>
        </p:grpSpPr>
        <p:sp>
          <p:nvSpPr>
            <p:cNvPr id="27" name="Text Box 35"/>
            <p:cNvSpPr txBox="1">
              <a:spLocks noChangeArrowheads="1"/>
            </p:cNvSpPr>
            <p:nvPr/>
          </p:nvSpPr>
          <p:spPr bwMode="auto">
            <a:xfrm>
              <a:off x="4076697" y="3176591"/>
              <a:ext cx="785817" cy="338139"/>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600" b="1" kern="1200" cap="none" spc="0" normalizeH="0" baseline="0" noProof="0" dirty="0">
                  <a:latin typeface="+mj-lt"/>
                  <a:ea typeface="宋体" panose="02010600030101010101" pitchFamily="2" charset="-122"/>
                  <a:cs typeface="+mn-cs"/>
                </a:rPr>
                <a:t>J</a:t>
              </a:r>
              <a:r>
                <a:rPr kumimoji="0" lang="en-US" altLang="zh-CN" sz="1600" b="1" kern="1200" cap="none" spc="0" normalizeH="0" baseline="-25000" noProof="0" dirty="0">
                  <a:latin typeface="+mj-lt"/>
                  <a:ea typeface="宋体" panose="02010600030101010101" pitchFamily="2" charset="-122"/>
                  <a:cs typeface="+mn-cs"/>
                </a:rPr>
                <a:t>2 </a:t>
              </a:r>
              <a:r>
                <a:rPr kumimoji="1" lang="en-US" altLang="zh-CN" sz="1600" b="1" kern="1200" cap="none" spc="0" normalizeH="0" baseline="0" noProof="0" dirty="0">
                  <a:latin typeface="+mj-lt"/>
                  <a:ea typeface="宋体" panose="02010600030101010101" pitchFamily="2" charset="-122"/>
                  <a:cs typeface="+mn-cs"/>
                </a:rPr>
                <a:t>= X</a:t>
              </a:r>
              <a:endParaRPr kumimoji="1" lang="en-US" altLang="zh-CN" sz="1600" b="1" kern="1200" cap="none" spc="0" normalizeH="0" baseline="0" noProof="0" dirty="0">
                <a:latin typeface="+mj-lt"/>
                <a:ea typeface="宋体" panose="02010600030101010101" pitchFamily="2" charset="-122"/>
                <a:cs typeface="+mn-cs"/>
              </a:endParaRPr>
            </a:p>
          </p:txBody>
        </p:sp>
        <p:sp>
          <p:nvSpPr>
            <p:cNvPr id="37" name="Text Box 62"/>
            <p:cNvSpPr txBox="1">
              <a:spLocks noChangeArrowheads="1"/>
            </p:cNvSpPr>
            <p:nvPr/>
          </p:nvSpPr>
          <p:spPr bwMode="auto">
            <a:xfrm>
              <a:off x="4067172" y="3500443"/>
              <a:ext cx="1290646" cy="338139"/>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600" b="1" kern="1200" cap="none" spc="0" normalizeH="0" baseline="0" noProof="0" dirty="0">
                  <a:latin typeface="+mj-lt"/>
                  <a:ea typeface="宋体" panose="02010600030101010101" pitchFamily="2" charset="-122"/>
                  <a:cs typeface="+mn-cs"/>
                </a:rPr>
                <a:t>K</a:t>
              </a:r>
              <a:r>
                <a:rPr kumimoji="0" lang="en-US" altLang="zh-CN" sz="1600" b="1" kern="1200" cap="none" spc="0" normalizeH="0" baseline="-25000" noProof="0" dirty="0">
                  <a:latin typeface="+mj-lt"/>
                  <a:ea typeface="宋体" panose="02010600030101010101" pitchFamily="2" charset="-122"/>
                  <a:cs typeface="+mn-cs"/>
                </a:rPr>
                <a:t>2 </a:t>
              </a:r>
              <a:r>
                <a:rPr kumimoji="1" lang="en-US" altLang="zh-CN" sz="1600" b="1" kern="1200" cap="none" spc="0" normalizeH="0" baseline="0" noProof="0" dirty="0">
                  <a:latin typeface="+mj-lt"/>
                  <a:ea typeface="宋体" panose="02010600030101010101" pitchFamily="2" charset="-122"/>
                  <a:cs typeface="+mn-cs"/>
                </a:rPr>
                <a:t>= X+Y</a:t>
              </a:r>
              <a:r>
                <a:rPr kumimoji="0" lang="en-US" altLang="zh-CN" sz="1600" b="1" kern="1200" cap="none" spc="0" normalizeH="0" baseline="-25000" noProof="0" dirty="0">
                  <a:latin typeface="Arial" panose="020B0604020202020204" pitchFamily="34" charset="0"/>
                  <a:ea typeface="宋体" panose="02010600030101010101" pitchFamily="2" charset="-122"/>
                  <a:cs typeface="+mn-cs"/>
                </a:rPr>
                <a:t>1</a:t>
              </a:r>
              <a:r>
                <a:rPr kumimoji="0" lang="en-US" altLang="zh-CN" sz="1600" b="1" kern="1200" cap="none" spc="0" normalizeH="0" baseline="30000" noProof="0" dirty="0">
                  <a:latin typeface="Arial" panose="020B0604020202020204" pitchFamily="34" charset="0"/>
                  <a:ea typeface="宋体" panose="02010600030101010101" pitchFamily="2" charset="-122"/>
                  <a:cs typeface="+mn-cs"/>
                </a:rPr>
                <a:t>n</a:t>
              </a:r>
              <a:endParaRPr kumimoji="1" lang="en-US" altLang="zh-CN" sz="1600" b="1" kern="1200" cap="none" spc="0" normalizeH="0" baseline="0" noProof="0" dirty="0">
                <a:latin typeface="+mj-lt"/>
                <a:ea typeface="宋体" panose="02010600030101010101" pitchFamily="2" charset="-122"/>
                <a:cs typeface="+mn-cs"/>
              </a:endParaRPr>
            </a:p>
          </p:txBody>
        </p:sp>
        <p:sp>
          <p:nvSpPr>
            <p:cNvPr id="38" name="Line 63"/>
            <p:cNvSpPr>
              <a:spLocks noChangeShapeType="1"/>
            </p:cNvSpPr>
            <p:nvPr/>
          </p:nvSpPr>
          <p:spPr bwMode="auto">
            <a:xfrm>
              <a:off x="4591051" y="3570294"/>
              <a:ext cx="144463" cy="0"/>
            </a:xfrm>
            <a:prstGeom prst="line">
              <a:avLst/>
            </a:prstGeom>
            <a:noFill/>
            <a:ln w="19050">
              <a:solidFill>
                <a:schemeClr val="bg2"/>
              </a:solidFill>
              <a:miter lim="800000"/>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29" name="Text Box 29"/>
            <p:cNvSpPr txBox="1">
              <a:spLocks noChangeArrowheads="1"/>
            </p:cNvSpPr>
            <p:nvPr/>
          </p:nvSpPr>
          <p:spPr bwMode="auto">
            <a:xfrm>
              <a:off x="4067172" y="2571750"/>
              <a:ext cx="1071569" cy="338140"/>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600" b="1" kern="1200" cap="none" spc="0" normalizeH="0" baseline="0" noProof="0" dirty="0">
                  <a:latin typeface="+mj-lt"/>
                  <a:ea typeface="宋体" panose="02010600030101010101" pitchFamily="2" charset="-122"/>
                  <a:cs typeface="+mn-cs"/>
                </a:rPr>
                <a:t>J</a:t>
              </a:r>
              <a:r>
                <a:rPr kumimoji="0" lang="en-US" altLang="zh-CN" sz="1600" b="1" kern="1200" cap="none" spc="0" normalizeH="0" baseline="-25000" noProof="0" dirty="0">
                  <a:latin typeface="+mj-lt"/>
                  <a:ea typeface="宋体" panose="02010600030101010101" pitchFamily="2" charset="-122"/>
                  <a:cs typeface="+mn-cs"/>
                </a:rPr>
                <a:t>1 </a:t>
              </a:r>
              <a:r>
                <a:rPr kumimoji="1" lang="en-US" altLang="zh-CN" sz="1600" b="1" kern="1200" cap="none" spc="0" normalizeH="0" baseline="0" noProof="0" dirty="0">
                  <a:latin typeface="+mj-lt"/>
                  <a:ea typeface="宋体" panose="02010600030101010101" pitchFamily="2" charset="-122"/>
                  <a:cs typeface="+mn-cs"/>
                </a:rPr>
                <a:t>= XY</a:t>
              </a:r>
              <a:r>
                <a:rPr kumimoji="0" lang="en-US" altLang="zh-CN" sz="1600" b="1" kern="1200" cap="none" spc="0" normalizeH="0" baseline="-25000" noProof="0" dirty="0">
                  <a:latin typeface="+mj-lt"/>
                  <a:ea typeface="宋体" panose="02010600030101010101" pitchFamily="2" charset="-122"/>
                  <a:cs typeface="+mn-cs"/>
                </a:rPr>
                <a:t>2</a:t>
              </a:r>
              <a:r>
                <a:rPr kumimoji="0" lang="en-US" altLang="zh-CN" sz="1600" b="1" kern="1200" cap="none" spc="0" normalizeH="0" baseline="30000" noProof="0" dirty="0">
                  <a:latin typeface="+mj-lt"/>
                  <a:ea typeface="宋体" panose="02010600030101010101" pitchFamily="2" charset="-122"/>
                  <a:cs typeface="+mn-cs"/>
                </a:rPr>
                <a:t>n</a:t>
              </a:r>
              <a:endParaRPr kumimoji="0" lang="en-US" altLang="zh-CN" sz="1600" b="1" kern="1200" cap="none" spc="0" normalizeH="0" baseline="30000" noProof="0" dirty="0">
                <a:latin typeface="+mj-lt"/>
                <a:ea typeface="宋体" panose="02010600030101010101" pitchFamily="2" charset="-122"/>
                <a:cs typeface="+mn-cs"/>
              </a:endParaRPr>
            </a:p>
          </p:txBody>
        </p:sp>
        <p:sp>
          <p:nvSpPr>
            <p:cNvPr id="35" name="Text Box 56"/>
            <p:cNvSpPr txBox="1">
              <a:spLocks noChangeArrowheads="1"/>
            </p:cNvSpPr>
            <p:nvPr/>
          </p:nvSpPr>
          <p:spPr bwMode="auto">
            <a:xfrm>
              <a:off x="4056059" y="2857502"/>
              <a:ext cx="815981" cy="338140"/>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600" b="1" kern="1200" cap="none" spc="0" normalizeH="0" baseline="0" noProof="0" dirty="0">
                  <a:latin typeface="+mj-lt"/>
                  <a:ea typeface="宋体" panose="02010600030101010101" pitchFamily="2" charset="-122"/>
                  <a:cs typeface="+mn-cs"/>
                </a:rPr>
                <a:t>K</a:t>
              </a:r>
              <a:r>
                <a:rPr kumimoji="0" lang="en-US" altLang="zh-CN" sz="1600" b="1" kern="1200" cap="none" spc="0" normalizeH="0" baseline="-25000" noProof="0" dirty="0">
                  <a:latin typeface="+mj-lt"/>
                  <a:ea typeface="宋体" panose="02010600030101010101" pitchFamily="2" charset="-122"/>
                  <a:cs typeface="+mn-cs"/>
                </a:rPr>
                <a:t>1 </a:t>
              </a:r>
              <a:r>
                <a:rPr kumimoji="1" lang="en-US" altLang="zh-CN" sz="1600" b="1" kern="1200" cap="none" spc="0" normalizeH="0" baseline="0" noProof="0" dirty="0">
                  <a:latin typeface="+mj-lt"/>
                  <a:ea typeface="宋体" panose="02010600030101010101" pitchFamily="2" charset="-122"/>
                  <a:cs typeface="+mn-cs"/>
                </a:rPr>
                <a:t>= 1</a:t>
              </a:r>
              <a:endParaRPr kumimoji="1" lang="en-US" altLang="zh-CN" sz="1600" b="1" kern="1200" cap="none" spc="0" normalizeH="0" baseline="0" noProof="0" dirty="0">
                <a:latin typeface="+mj-lt"/>
                <a:ea typeface="宋体" panose="02010600030101010101" pitchFamily="2" charset="-122"/>
                <a:cs typeface="+mn-cs"/>
              </a:endParaRPr>
            </a:p>
          </p:txBody>
        </p:sp>
        <p:sp>
          <p:nvSpPr>
            <p:cNvPr id="33" name="Text Box 93"/>
            <p:cNvSpPr txBox="1">
              <a:spLocks noChangeArrowheads="1"/>
            </p:cNvSpPr>
            <p:nvPr/>
          </p:nvSpPr>
          <p:spPr bwMode="auto">
            <a:xfrm>
              <a:off x="4100509" y="3852870"/>
              <a:ext cx="1685937" cy="338139"/>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600" b="1" kern="1200" cap="none" spc="0" normalizeH="0" baseline="0" noProof="0" dirty="0">
                  <a:latin typeface="+mj-lt"/>
                  <a:ea typeface="宋体" panose="02010600030101010101" pitchFamily="2" charset="-122"/>
                  <a:cs typeface="+mn-cs"/>
                </a:rPr>
                <a:t>Z = X </a:t>
              </a:r>
              <a:r>
                <a:rPr kumimoji="1" lang="en-US" altLang="zh-CN" sz="1600" b="1" kern="1200" cap="none" spc="0" normalizeH="0" baseline="0" noProof="0" dirty="0">
                  <a:latin typeface="Arial" panose="020B0604020202020204" pitchFamily="34" charset="0"/>
                  <a:ea typeface="宋体" panose="02010600030101010101" pitchFamily="2" charset="-122"/>
                  <a:cs typeface="+mn-cs"/>
                </a:rPr>
                <a:t>Y</a:t>
              </a:r>
              <a:r>
                <a:rPr kumimoji="0" lang="en-US" altLang="zh-CN" sz="1600" b="1" kern="1200" cap="none" spc="0" normalizeH="0" baseline="-25000" noProof="0" dirty="0">
                  <a:latin typeface="Arial" panose="020B0604020202020204" pitchFamily="34" charset="0"/>
                  <a:ea typeface="宋体" panose="02010600030101010101" pitchFamily="2" charset="-122"/>
                  <a:cs typeface="+mn-cs"/>
                </a:rPr>
                <a:t>2</a:t>
              </a:r>
              <a:r>
                <a:rPr kumimoji="0" lang="en-US" altLang="zh-CN" sz="1600" b="1" kern="1200" cap="none" spc="0" normalizeH="0" baseline="30000" noProof="0" dirty="0">
                  <a:latin typeface="Arial" panose="020B0604020202020204" pitchFamily="34" charset="0"/>
                  <a:ea typeface="宋体" panose="02010600030101010101" pitchFamily="2" charset="-122"/>
                  <a:cs typeface="+mn-cs"/>
                </a:rPr>
                <a:t>n </a:t>
              </a:r>
              <a:r>
                <a:rPr kumimoji="1" lang="en-US" altLang="zh-CN" sz="1600" b="1" kern="1200" cap="none" spc="0" normalizeH="0" baseline="0" noProof="0" dirty="0">
                  <a:latin typeface="+mj-lt"/>
                  <a:ea typeface="宋体" panose="02010600030101010101" pitchFamily="2" charset="-122"/>
                  <a:cs typeface="+mn-cs"/>
                </a:rPr>
                <a:t>Y</a:t>
              </a:r>
              <a:r>
                <a:rPr kumimoji="0" lang="en-US" altLang="zh-CN" sz="1600" b="1" kern="1200" cap="none" spc="0" normalizeH="0" baseline="-25000" noProof="0" dirty="0">
                  <a:latin typeface="+mj-lt"/>
                  <a:ea typeface="宋体" panose="02010600030101010101" pitchFamily="2" charset="-122"/>
                  <a:cs typeface="+mn-cs"/>
                </a:rPr>
                <a:t>1</a:t>
              </a:r>
              <a:r>
                <a:rPr kumimoji="0" lang="en-US" altLang="zh-CN" sz="1600" b="1" kern="1200" cap="none" spc="0" normalizeH="0" baseline="30000" noProof="0" dirty="0">
                  <a:latin typeface="+mj-lt"/>
                  <a:ea typeface="宋体" panose="02010600030101010101" pitchFamily="2" charset="-122"/>
                  <a:cs typeface="+mn-cs"/>
                </a:rPr>
                <a:t>n</a:t>
              </a:r>
              <a:endParaRPr kumimoji="0" lang="en-US" altLang="zh-CN" sz="1600" b="1" kern="1200" cap="none" spc="0" normalizeH="0" baseline="30000" noProof="0" dirty="0">
                <a:latin typeface="+mj-lt"/>
                <a:ea typeface="宋体" panose="02010600030101010101" pitchFamily="2" charset="-122"/>
                <a:cs typeface="+mn-cs"/>
              </a:endParaRPr>
            </a:p>
          </p:txBody>
        </p:sp>
        <p:sp>
          <p:nvSpPr>
            <p:cNvPr id="34" name="Line 94"/>
            <p:cNvSpPr>
              <a:spLocks noChangeShapeType="1"/>
            </p:cNvSpPr>
            <p:nvPr/>
          </p:nvSpPr>
          <p:spPr bwMode="auto">
            <a:xfrm>
              <a:off x="4533900" y="3929071"/>
              <a:ext cx="144463" cy="0"/>
            </a:xfrm>
            <a:prstGeom prst="line">
              <a:avLst/>
            </a:prstGeom>
            <a:noFill/>
            <a:ln w="19050">
              <a:solidFill>
                <a:schemeClr val="bg2"/>
              </a:solidFill>
              <a:miter lim="800000"/>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77853" name="AutoShape 4"/>
            <p:cNvSpPr/>
            <p:nvPr/>
          </p:nvSpPr>
          <p:spPr>
            <a:xfrm>
              <a:off x="3929058" y="2743201"/>
              <a:ext cx="144000" cy="1332000"/>
            </a:xfrm>
            <a:prstGeom prst="leftBrace">
              <a:avLst>
                <a:gd name="adj1" fmla="val 47234"/>
                <a:gd name="adj2" fmla="val 50000"/>
              </a:avLst>
            </a:prstGeom>
            <a:noFill/>
            <a:ln w="19050" cap="flat" cmpd="sng">
              <a:solidFill>
                <a:schemeClr val="bg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39" name="Line 57"/>
            <p:cNvSpPr>
              <a:spLocks noChangeShapeType="1"/>
            </p:cNvSpPr>
            <p:nvPr/>
          </p:nvSpPr>
          <p:spPr bwMode="auto">
            <a:xfrm>
              <a:off x="4686301" y="2643188"/>
              <a:ext cx="152401" cy="0"/>
            </a:xfrm>
            <a:prstGeom prst="line">
              <a:avLst/>
            </a:prstGeom>
            <a:noFill/>
            <a:ln w="19050">
              <a:solidFill>
                <a:schemeClr val="bg2"/>
              </a:solidFill>
              <a:miter lim="800000"/>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41" name="Line 94"/>
            <p:cNvSpPr>
              <a:spLocks noChangeShapeType="1"/>
            </p:cNvSpPr>
            <p:nvPr/>
          </p:nvSpPr>
          <p:spPr bwMode="auto">
            <a:xfrm>
              <a:off x="4841877" y="3571881"/>
              <a:ext cx="144463" cy="0"/>
            </a:xfrm>
            <a:prstGeom prst="line">
              <a:avLst/>
            </a:prstGeom>
            <a:noFill/>
            <a:ln w="19050">
              <a:solidFill>
                <a:schemeClr val="bg2"/>
              </a:solidFill>
              <a:miter lim="800000"/>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42" name="Line 63"/>
            <p:cNvSpPr>
              <a:spLocks noChangeShapeType="1"/>
            </p:cNvSpPr>
            <p:nvPr/>
          </p:nvSpPr>
          <p:spPr bwMode="auto">
            <a:xfrm>
              <a:off x="5070479" y="3929071"/>
              <a:ext cx="144463" cy="0"/>
            </a:xfrm>
            <a:prstGeom prst="line">
              <a:avLst/>
            </a:prstGeom>
            <a:noFill/>
            <a:ln w="19050">
              <a:solidFill>
                <a:schemeClr val="bg2"/>
              </a:solidFill>
              <a:miter lim="800000"/>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grpSp>
      <p:sp>
        <p:nvSpPr>
          <p:cNvPr id="44" name="AutoShape 9"/>
          <p:cNvSpPr/>
          <p:nvPr/>
        </p:nvSpPr>
        <p:spPr>
          <a:xfrm>
            <a:off x="142875" y="2573338"/>
            <a:ext cx="684213" cy="323850"/>
          </a:xfrm>
          <a:prstGeom prst="wedgeRoundRectCallout">
            <a:avLst>
              <a:gd name="adj1" fmla="val 65773"/>
              <a:gd name="adj2" fmla="val 84898"/>
              <a:gd name="adj3" fmla="val 16667"/>
            </a:avLst>
          </a:prstGeom>
          <a:solidFill>
            <a:schemeClr val="tx1"/>
          </a:solidFill>
          <a:ln w="19050" cap="flat" cmpd="sng">
            <a:solidFill>
              <a:srgbClr val="006600"/>
            </a:solidFill>
            <a:prstDash val="solid"/>
            <a:miter/>
            <a:headEnd type="none" w="med" len="med"/>
            <a:tailEnd type="none" w="med" len="med"/>
          </a:ln>
        </p:spPr>
        <p:txBody>
          <a:bodyPr/>
          <a:p>
            <a:pPr algn="ctr"/>
            <a:r>
              <a:rPr lang="zh-CN" altLang="en-US" sz="1600" b="1" dirty="0">
                <a:latin typeface="黑体" panose="02010609060101010101" pitchFamily="49" charset="-122"/>
                <a:ea typeface="黑体" panose="02010609060101010101" pitchFamily="49" charset="-122"/>
              </a:rPr>
              <a:t>简单</a:t>
            </a:r>
            <a:endParaRPr lang="en-US" altLang="zh-CN" sz="1600" b="1" dirty="0">
              <a:latin typeface="黑体" panose="02010609060101010101" pitchFamily="49" charset="-122"/>
              <a:ea typeface="黑体" panose="02010609060101010101" pitchFamily="49" charset="-122"/>
            </a:endParaRPr>
          </a:p>
        </p:txBody>
      </p:sp>
      <p:sp>
        <p:nvSpPr>
          <p:cNvPr id="45" name="AutoShape 9"/>
          <p:cNvSpPr/>
          <p:nvPr/>
        </p:nvSpPr>
        <p:spPr>
          <a:xfrm>
            <a:off x="2268538" y="2587625"/>
            <a:ext cx="684212" cy="323850"/>
          </a:xfrm>
          <a:prstGeom prst="wedgeRoundRectCallout">
            <a:avLst>
              <a:gd name="adj1" fmla="val 65773"/>
              <a:gd name="adj2" fmla="val 84898"/>
              <a:gd name="adj3" fmla="val 16667"/>
            </a:avLst>
          </a:prstGeom>
          <a:solidFill>
            <a:schemeClr val="tx1"/>
          </a:solidFill>
          <a:ln w="19050" cap="flat" cmpd="sng">
            <a:solidFill>
              <a:srgbClr val="006600"/>
            </a:solidFill>
            <a:prstDash val="solid"/>
            <a:miter/>
            <a:headEnd type="none" w="med" len="med"/>
            <a:tailEnd type="none" w="med" len="med"/>
          </a:ln>
        </p:spPr>
        <p:txBody>
          <a:bodyPr/>
          <a:p>
            <a:pPr algn="ctr"/>
            <a:r>
              <a:rPr lang="zh-CN" altLang="en-US" sz="1600" b="1" dirty="0">
                <a:latin typeface="黑体" panose="02010609060101010101" pitchFamily="49" charset="-122"/>
                <a:ea typeface="黑体" panose="02010609060101010101" pitchFamily="49" charset="-122"/>
              </a:rPr>
              <a:t>复杂</a:t>
            </a:r>
            <a:endParaRPr lang="en-US" altLang="zh-CN" sz="1600" b="1" dirty="0">
              <a:latin typeface="黑体" panose="02010609060101010101" pitchFamily="49" charset="-122"/>
              <a:ea typeface="黑体" panose="02010609060101010101" pitchFamily="49" charset="-122"/>
            </a:endParaRPr>
          </a:p>
        </p:txBody>
      </p:sp>
      <p:graphicFrame>
        <p:nvGraphicFramePr>
          <p:cNvPr id="201749" name="Object 21"/>
          <p:cNvGraphicFramePr/>
          <p:nvPr/>
        </p:nvGraphicFramePr>
        <p:xfrm>
          <a:off x="357188" y="4430713"/>
          <a:ext cx="428625" cy="214312"/>
        </p:xfrm>
        <a:graphic>
          <a:graphicData uri="http://schemas.openxmlformats.org/presentationml/2006/ole">
            <mc:AlternateContent xmlns:mc="http://schemas.openxmlformats.org/markup-compatibility/2006">
              <mc:Choice xmlns:v="urn:schemas-microsoft-com:vml" Requires="v">
                <p:oleObj spid="_x0000_s3076" name="" r:id="rId1" imgW="419100" imgH="219075" progId="">
                  <p:embed/>
                </p:oleObj>
              </mc:Choice>
              <mc:Fallback>
                <p:oleObj name="" r:id="rId1" imgW="419100" imgH="219075" progId="">
                  <p:embed/>
                  <p:pic>
                    <p:nvPicPr>
                      <p:cNvPr id="0" name="图片 3075"/>
                      <p:cNvPicPr/>
                      <p:nvPr/>
                    </p:nvPicPr>
                    <p:blipFill>
                      <a:blip r:embed="rId2"/>
                      <a:stretch>
                        <a:fillRect/>
                      </a:stretch>
                    </p:blipFill>
                    <p:spPr>
                      <a:xfrm>
                        <a:off x="357188" y="4430713"/>
                        <a:ext cx="428625" cy="214312"/>
                      </a:xfrm>
                      <a:prstGeom prst="rect">
                        <a:avLst/>
                      </a:prstGeom>
                      <a:noFill/>
                      <a:ln w="38100">
                        <a:noFill/>
                        <a:miter/>
                      </a:ln>
                    </p:spPr>
                  </p:pic>
                </p:oleObj>
              </mc:Fallback>
            </mc:AlternateContent>
          </a:graphicData>
        </a:graphic>
      </p:graphicFrame>
      <p:sp>
        <p:nvSpPr>
          <p:cNvPr id="48" name="Text Box 3"/>
          <p:cNvSpPr txBox="1">
            <a:spLocks noChangeArrowheads="1"/>
          </p:cNvSpPr>
          <p:nvPr/>
        </p:nvSpPr>
        <p:spPr bwMode="auto">
          <a:xfrm>
            <a:off x="4786313" y="1287463"/>
            <a:ext cx="4214813" cy="2308225"/>
          </a:xfrm>
          <a:prstGeom prst="rect">
            <a:avLst/>
          </a:prstGeom>
          <a:noFill/>
          <a:ln w="9525">
            <a:noFill/>
            <a:miter lim="800000"/>
          </a:ln>
        </p:spPr>
        <p:txBody>
          <a:bodyPr>
            <a:spAutoFit/>
          </a:bodyPr>
          <a:lstStyle/>
          <a:p>
            <a:pPr marL="457200" marR="0" indent="-457200" defTabSz="914400">
              <a:spcBef>
                <a:spcPct val="50000"/>
              </a:spcBef>
              <a:buClrTx/>
              <a:buSzTx/>
              <a:buFontTx/>
              <a:defRPr/>
            </a:pPr>
            <a:r>
              <a:rPr kumimoji="1" lang="zh-CN" altLang="en-US" sz="1600" b="1" kern="1200" cap="none" spc="0" normalizeH="0" baseline="0" noProof="0" dirty="0">
                <a:latin typeface="+mj-lt"/>
                <a:ea typeface="黑体" panose="02010609060101010101" pitchFamily="49" charset="-122"/>
                <a:cs typeface="+mn-cs"/>
              </a:rPr>
              <a:t>需要解决两个问题：</a:t>
            </a:r>
            <a:endParaRPr kumimoji="1" lang="en-US" altLang="zh-CN" sz="1600" b="1" kern="1200" cap="none" spc="0" normalizeH="0" baseline="0" noProof="0" dirty="0">
              <a:latin typeface="+mj-lt"/>
              <a:ea typeface="黑体" panose="02010609060101010101" pitchFamily="49" charset="-122"/>
              <a:cs typeface="+mn-cs"/>
            </a:endParaRPr>
          </a:p>
          <a:p>
            <a:pPr marR="0" defTabSz="914400">
              <a:spcBef>
                <a:spcPct val="50000"/>
              </a:spcBef>
              <a:buClrTx/>
              <a:buSzTx/>
              <a:buFontTx/>
              <a:buAutoNum type="circleNumDbPlain"/>
              <a:defRPr/>
            </a:pPr>
            <a:r>
              <a:rPr kumimoji="1" lang="zh-CN" altLang="en-US" sz="1600" b="1" kern="1200" cap="none" spc="0" normalizeH="0" baseline="0" noProof="0" dirty="0">
                <a:latin typeface="+mj-lt"/>
                <a:ea typeface="黑体" panose="02010609060101010101" pitchFamily="49" charset="-122"/>
                <a:cs typeface="+mn-cs"/>
              </a:rPr>
              <a:t>确定需要的触发器数量</a:t>
            </a:r>
            <a:r>
              <a:rPr kumimoji="1" lang="en-US" altLang="zh-CN" sz="1600" b="1" kern="1200" cap="none" spc="0" normalizeH="0" baseline="0" noProof="0" dirty="0">
                <a:latin typeface="+mj-lt"/>
                <a:ea typeface="黑体" panose="02010609060101010101" pitchFamily="49" charset="-122"/>
                <a:cs typeface="+mn-cs"/>
              </a:rPr>
              <a:t>K</a:t>
            </a:r>
            <a:endParaRPr kumimoji="1" lang="en-US" altLang="zh-CN" sz="1600" b="1" kern="1200" cap="none" spc="0" normalizeH="0" baseline="0" noProof="0" dirty="0">
              <a:latin typeface="+mj-lt"/>
              <a:ea typeface="黑体" panose="02010609060101010101" pitchFamily="49" charset="-122"/>
              <a:cs typeface="+mn-cs"/>
            </a:endParaRPr>
          </a:p>
          <a:p>
            <a:pPr marL="457200" marR="0" indent="-457200" defTabSz="914400">
              <a:lnSpc>
                <a:spcPct val="150000"/>
              </a:lnSpc>
              <a:spcBef>
                <a:spcPct val="50000"/>
              </a:spcBef>
              <a:buClrTx/>
              <a:buSzTx/>
              <a:buFontTx/>
              <a:defRPr/>
            </a:pPr>
            <a:r>
              <a:rPr kumimoji="1" lang="en-US" altLang="zh-CN" sz="1600" b="1" kern="1200" cap="none" spc="0" normalizeH="0" baseline="0" noProof="0" dirty="0">
                <a:latin typeface="+mj-lt"/>
                <a:ea typeface="黑体" panose="02010609060101010101" pitchFamily="49" charset="-122"/>
                <a:cs typeface="+mn-cs"/>
              </a:rPr>
              <a:t>           2</a:t>
            </a:r>
            <a:r>
              <a:rPr kumimoji="1" lang="en-US" altLang="zh-CN" sz="1600" b="1" kern="1200" cap="none" spc="0" normalizeH="0" baseline="30000" noProof="0" dirty="0">
                <a:latin typeface="+mj-lt"/>
                <a:ea typeface="黑体" panose="02010609060101010101" pitchFamily="49" charset="-122"/>
                <a:cs typeface="+mn-cs"/>
              </a:rPr>
              <a:t>K-1 </a:t>
            </a:r>
            <a:r>
              <a:rPr kumimoji="1" lang="en-US" altLang="zh-CN" sz="1600" b="1" kern="1200" cap="none" spc="0" normalizeH="0" baseline="0" noProof="0" dirty="0">
                <a:latin typeface="+mj-lt"/>
                <a:ea typeface="黑体" panose="02010609060101010101" pitchFamily="49" charset="-122"/>
                <a:cs typeface="+mn-cs"/>
              </a:rPr>
              <a:t>≤ N ≤ 2</a:t>
            </a:r>
            <a:r>
              <a:rPr kumimoji="1" lang="en-US" altLang="zh-CN" sz="1600" b="1" kern="1200" cap="none" spc="0" normalizeH="0" baseline="30000" noProof="0" dirty="0">
                <a:latin typeface="+mj-lt"/>
                <a:ea typeface="黑体" panose="02010609060101010101" pitchFamily="49" charset="-122"/>
                <a:cs typeface="+mn-cs"/>
              </a:rPr>
              <a:t>K</a:t>
            </a:r>
            <a:endParaRPr kumimoji="1" lang="en-US" altLang="zh-CN" sz="1600" b="1" kern="1200" cap="none" spc="0" normalizeH="0" baseline="30000" noProof="0" dirty="0">
              <a:latin typeface="+mj-lt"/>
              <a:ea typeface="黑体" panose="02010609060101010101" pitchFamily="49" charset="-122"/>
              <a:cs typeface="+mn-cs"/>
            </a:endParaRPr>
          </a:p>
          <a:p>
            <a:pPr marL="457200" marR="0" indent="-457200" defTabSz="914400">
              <a:lnSpc>
                <a:spcPct val="150000"/>
              </a:lnSpc>
              <a:buClrTx/>
              <a:buSzTx/>
              <a:buFontTx/>
              <a:defRPr/>
            </a:pPr>
            <a:r>
              <a:rPr kumimoji="1" lang="zh-CN" altLang="en-US" sz="1600" b="1" kern="1200" cap="none" spc="0" normalizeH="0" baseline="0" noProof="0" dirty="0">
                <a:latin typeface="+mj-lt"/>
                <a:ea typeface="黑体" panose="02010609060101010101" pitchFamily="49" charset="-122"/>
                <a:cs typeface="+mn-cs"/>
              </a:rPr>
              <a:t>           </a:t>
            </a:r>
            <a:r>
              <a:rPr kumimoji="1" lang="en-US" altLang="zh-CN" sz="1600" b="1" kern="1200" cap="none" spc="0" normalizeH="0" baseline="0" noProof="0" dirty="0">
                <a:latin typeface="+mj-lt"/>
                <a:ea typeface="黑体" panose="02010609060101010101" pitchFamily="49" charset="-122"/>
                <a:cs typeface="+mn-cs"/>
              </a:rPr>
              <a:t>K —— </a:t>
            </a:r>
            <a:r>
              <a:rPr kumimoji="1" lang="zh-CN" altLang="en-US" sz="1600" b="1" kern="1200" cap="none" spc="0" normalizeH="0" baseline="0" noProof="0" dirty="0">
                <a:latin typeface="+mj-lt"/>
                <a:ea typeface="黑体" panose="02010609060101010101" pitchFamily="49" charset="-122"/>
                <a:cs typeface="+mn-cs"/>
              </a:rPr>
              <a:t>触发器数量</a:t>
            </a:r>
            <a:endParaRPr kumimoji="1" lang="zh-CN" altLang="en-US" sz="1600" b="1" kern="1200" cap="none" spc="0" normalizeH="0" baseline="0" noProof="0" dirty="0">
              <a:latin typeface="+mj-lt"/>
              <a:ea typeface="黑体" panose="02010609060101010101" pitchFamily="49" charset="-122"/>
              <a:cs typeface="+mn-cs"/>
            </a:endParaRPr>
          </a:p>
          <a:p>
            <a:pPr marL="457200" marR="0" indent="-457200" defTabSz="914400">
              <a:lnSpc>
                <a:spcPct val="150000"/>
              </a:lnSpc>
              <a:buClrTx/>
              <a:buSzTx/>
              <a:buFontTx/>
              <a:defRPr/>
            </a:pPr>
            <a:r>
              <a:rPr kumimoji="1" lang="zh-CN" altLang="en-US" sz="1600" b="1" kern="1200" cap="none" spc="0" normalizeH="0" baseline="0" noProof="0" dirty="0">
                <a:latin typeface="+mj-lt"/>
                <a:ea typeface="黑体" panose="02010609060101010101" pitchFamily="49" charset="-122"/>
                <a:cs typeface="+mn-cs"/>
              </a:rPr>
              <a:t>           </a:t>
            </a:r>
            <a:r>
              <a:rPr kumimoji="1" lang="en-US" altLang="zh-CN" sz="1600" b="1" kern="1200" cap="none" spc="0" normalizeH="0" baseline="0" noProof="0" dirty="0">
                <a:latin typeface="+mj-lt"/>
                <a:ea typeface="黑体" panose="02010609060101010101" pitchFamily="49" charset="-122"/>
                <a:cs typeface="+mn-cs"/>
              </a:rPr>
              <a:t>N —— </a:t>
            </a:r>
            <a:r>
              <a:rPr kumimoji="1" lang="zh-CN" altLang="en-US" sz="1600" b="1" kern="1200" cap="none" spc="0" normalizeH="0" baseline="0" noProof="0" dirty="0">
                <a:latin typeface="+mj-lt"/>
                <a:ea typeface="黑体" panose="02010609060101010101" pitchFamily="49" charset="-122"/>
                <a:cs typeface="+mn-cs"/>
              </a:rPr>
              <a:t>最简状态数量</a:t>
            </a:r>
            <a:endParaRPr kumimoji="1" lang="zh-CN" altLang="en-US" sz="1600" b="1" kern="1200" cap="none" spc="0" normalizeH="0" baseline="0" noProof="0" dirty="0">
              <a:latin typeface="+mj-lt"/>
              <a:ea typeface="黑体" panose="02010609060101010101" pitchFamily="49" charset="-122"/>
              <a:cs typeface="+mn-cs"/>
            </a:endParaRPr>
          </a:p>
          <a:p>
            <a:pPr marL="457200" marR="0" indent="-457200" defTabSz="914400">
              <a:spcBef>
                <a:spcPct val="50000"/>
              </a:spcBef>
              <a:buClrTx/>
              <a:buSzTx/>
              <a:buFontTx/>
              <a:defRPr/>
            </a:pPr>
            <a:r>
              <a:rPr kumimoji="1" lang="zh-CN" altLang="en-US" sz="1600" b="1" kern="1200" cap="none" spc="0" normalizeH="0" baseline="0" noProof="0" dirty="0">
                <a:latin typeface="+mj-lt"/>
                <a:ea typeface="黑体" panose="02010609060101010101" pitchFamily="49" charset="-122"/>
                <a:cs typeface="+mn-cs"/>
              </a:rPr>
              <a:t>② 为状态表中的每一个状态分配二进制编码</a:t>
            </a:r>
            <a:endParaRPr kumimoji="1" lang="zh-CN" altLang="en-US" sz="1600" kern="1200" cap="none" spc="0" normalizeH="0" baseline="0" noProof="0" dirty="0">
              <a:latin typeface="+mj-lt"/>
              <a:ea typeface="黑体" panose="02010609060101010101" pitchFamily="49" charset="-122"/>
              <a:cs typeface="+mn-cs"/>
            </a:endParaRPr>
          </a:p>
        </p:txBody>
      </p:sp>
      <p:grpSp>
        <p:nvGrpSpPr>
          <p:cNvPr id="46" name="组合 45"/>
          <p:cNvGrpSpPr/>
          <p:nvPr/>
        </p:nvGrpSpPr>
        <p:grpSpPr>
          <a:xfrm>
            <a:off x="4691063" y="787400"/>
            <a:ext cx="4356100" cy="2928938"/>
            <a:chOff x="4691062" y="857238"/>
            <a:chExt cx="4356000" cy="2928957"/>
          </a:xfrm>
        </p:grpSpPr>
        <p:sp>
          <p:nvSpPr>
            <p:cNvPr id="49" name="圆角矩形 248"/>
            <p:cNvSpPr>
              <a:spLocks noChangeArrowheads="1"/>
            </p:cNvSpPr>
            <p:nvPr/>
          </p:nvSpPr>
          <p:spPr bwMode="auto">
            <a:xfrm>
              <a:off x="4691062" y="1085839"/>
              <a:ext cx="4356000" cy="2700356"/>
            </a:xfrm>
            <a:prstGeom prst="roundRect">
              <a:avLst>
                <a:gd name="adj" fmla="val 16667"/>
              </a:avLst>
            </a:prstGeom>
            <a:noFill/>
            <a:ln w="19050" algn="ctr">
              <a:solidFill>
                <a:schemeClr val="accent1">
                  <a:lumMod val="50000"/>
                </a:schemeClr>
              </a:solidFill>
              <a:prstDash val="sysDash"/>
              <a:round/>
            </a:ln>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7" name="Text Box 2"/>
            <p:cNvSpPr txBox="1">
              <a:spLocks noChangeArrowheads="1"/>
            </p:cNvSpPr>
            <p:nvPr/>
          </p:nvSpPr>
          <p:spPr bwMode="auto">
            <a:xfrm>
              <a:off x="6072155" y="857238"/>
              <a:ext cx="1357281" cy="400053"/>
            </a:xfrm>
            <a:prstGeom prst="rect">
              <a:avLst/>
            </a:prstGeom>
            <a:solidFill>
              <a:schemeClr val="tx1"/>
            </a:solidFill>
            <a:ln w="9525">
              <a:noFill/>
              <a:miter lim="800000"/>
            </a:ln>
          </p:spPr>
          <p:txBody>
            <a:bodyPr>
              <a:spAutoFit/>
            </a:bodyPr>
            <a:lstStyle/>
            <a:p>
              <a:pPr marR="0" algn="ctr" defTabSz="914400">
                <a:spcBef>
                  <a:spcPct val="50000"/>
                </a:spcBef>
                <a:buClrTx/>
                <a:buSzTx/>
                <a:buFontTx/>
                <a:defRPr/>
              </a:pPr>
              <a:r>
                <a:rPr kumimoji="1" lang="zh-CN" altLang="en-US" sz="2000" b="1" kern="1200" cap="none" spc="0" normalizeH="0" baseline="0" noProof="0" dirty="0">
                  <a:solidFill>
                    <a:schemeClr val="bg1">
                      <a:lumMod val="75000"/>
                    </a:schemeClr>
                  </a:solidFill>
                  <a:latin typeface="+mj-lt"/>
                  <a:ea typeface="黑体" panose="02010609060101010101" pitchFamily="49" charset="-122"/>
                  <a:cs typeface="+mn-cs"/>
                </a:rPr>
                <a:t>状态分配</a:t>
              </a:r>
              <a:endParaRPr kumimoji="1" lang="zh-CN" altLang="en-US" sz="2000" kern="1200" cap="none" spc="0" normalizeH="0" baseline="0" noProof="0" dirty="0">
                <a:solidFill>
                  <a:schemeClr val="bg1">
                    <a:lumMod val="75000"/>
                  </a:schemeClr>
                </a:solidFill>
                <a:latin typeface="+mj-lt"/>
                <a:ea typeface="黑体" panose="02010609060101010101" pitchFamily="49" charset="-122"/>
                <a:cs typeface="+mn-cs"/>
              </a:endParaRPr>
            </a:p>
          </p:txBody>
        </p:sp>
      </p:grpSp>
      <p:sp>
        <p:nvSpPr>
          <p:cNvPr id="50" name="下箭头 49"/>
          <p:cNvSpPr/>
          <p:nvPr/>
        </p:nvSpPr>
        <p:spPr>
          <a:xfrm>
            <a:off x="6715125" y="3573463"/>
            <a:ext cx="179388" cy="285750"/>
          </a:xfrm>
          <a:prstGeom prst="downArrow">
            <a:avLst>
              <a:gd name="adj1" fmla="val 50000"/>
              <a:gd name="adj2" fmla="val 50169"/>
            </a:avLst>
          </a:prstGeom>
          <a:solidFill>
            <a:srgbClr val="FFFF00"/>
          </a:solidFill>
          <a:ln w="19050" cap="flat" cmpd="sng">
            <a:solidFill>
              <a:schemeClr val="bg2"/>
            </a:solidFill>
            <a:prstDash val="solid"/>
            <a:roun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51" name="Text Box 2"/>
          <p:cNvSpPr txBox="1"/>
          <p:nvPr/>
        </p:nvSpPr>
        <p:spPr>
          <a:xfrm>
            <a:off x="5072063" y="3859213"/>
            <a:ext cx="3643312" cy="338137"/>
          </a:xfrm>
          <a:prstGeom prst="rect">
            <a:avLst/>
          </a:prstGeom>
          <a:noFill/>
          <a:ln w="19050">
            <a:noFill/>
          </a:ln>
        </p:spPr>
        <p:txBody>
          <a:bodyPr>
            <a:spAutoFit/>
          </a:bodyPr>
          <a:p>
            <a:pPr algn="ctr"/>
            <a:r>
              <a:rPr lang="zh-CN" altLang="en-US" sz="1600" b="1" dirty="0">
                <a:latin typeface="黑体" panose="02010609060101010101" pitchFamily="49" charset="-122"/>
                <a:ea typeface="黑体" panose="02010609060101010101" pitchFamily="49" charset="-122"/>
              </a:rPr>
              <a:t>力图获得一个最小代价的实现方案</a:t>
            </a:r>
            <a:endParaRPr lang="zh-CN" altLang="en-US" sz="1600" b="1" dirty="0">
              <a:latin typeface="黑体" panose="02010609060101010101" pitchFamily="49" charset="-122"/>
              <a:ea typeface="黑体" panose="02010609060101010101" pitchFamily="49" charset="-122"/>
            </a:endParaRPr>
          </a:p>
        </p:txBody>
      </p:sp>
      <p:sp>
        <p:nvSpPr>
          <p:cNvPr id="77842" name="标题 1"/>
          <p:cNvSpPr>
            <a:spLocks noGrp="1"/>
          </p:cNvSpPr>
          <p:nvPr>
            <p:ph type="title"/>
          </p:nvPr>
        </p:nvSpPr>
        <p:spPr>
          <a:xfrm>
            <a:off x="685800" y="80963"/>
            <a:ext cx="7772400" cy="330200"/>
          </a:xfrm>
        </p:spPr>
        <p:txBody>
          <a:bodyPr vert="horz" wrap="square" lIns="92075" tIns="46038" rIns="92075" bIns="46038" anchor="ctr"/>
          <a:p>
            <a:r>
              <a:rPr lang="zh-CN" altLang="en-US" sz="2400" dirty="0">
                <a:latin typeface="黑体" panose="02010609060101010101" pitchFamily="49" charset="-122"/>
                <a:ea typeface="黑体" panose="02010609060101010101" pitchFamily="49" charset="-122"/>
                <a:cs typeface="+mj-cs"/>
              </a:rPr>
              <a:t>状态编码（分配）</a:t>
            </a:r>
            <a:endParaRPr lang="zh-CN" altLang="en-US" sz="2400" dirty="0">
              <a:latin typeface="黑体" panose="02010609060101010101" pitchFamily="49" charset="-122"/>
              <a:ea typeface="黑体" panose="02010609060101010101" pitchFamily="49" charset="-122"/>
              <a:cs typeface="+mj-cs"/>
            </a:endParaRPr>
          </a:p>
        </p:txBody>
      </p:sp>
      <p:sp>
        <p:nvSpPr>
          <p:cNvPr id="2" name="灯片编号占位符 1"/>
          <p:cNvSpPr txBox="1">
            <a:spLocks noGrp="1"/>
          </p:cNvSpPr>
          <p:nvPr>
            <p:ph type="sldNum" sz="quarter" idx="4"/>
          </p:nvPr>
        </p:nvSpPr>
        <p:spPr bwMode="auto"/>
        <p:txBody>
          <a:bodyPr wrap="square" lIns="92075" tIns="46038" rIns="92075" bIns="46038" numCol="1" anchor="ctr"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000" dirty="0"/>
            </a:fld>
            <a:endParaRPr lang="en-US" altLang="zh-CN" sz="10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dissolve">
                                      <p:cBhvr>
                                        <p:cTn id="12" dur="500"/>
                                        <p:tgtEl>
                                          <p:spTgt spid="23"/>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dissolve">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dissolve">
                                      <p:cBhvr>
                                        <p:cTn id="21" dur="500"/>
                                        <p:tgtEl>
                                          <p:spTgt spid="43"/>
                                        </p:tgtEl>
                                      </p:cBhvr>
                                    </p:animEffect>
                                  </p:childTnLst>
                                </p:cTn>
                              </p:par>
                            </p:childTnLst>
                          </p:cTn>
                        </p:par>
                      </p:childTnLst>
                    </p:cTn>
                  </p:par>
                  <p:par>
                    <p:cTn id="22" fill="hold">
                      <p:stCondLst>
                        <p:cond delay="indefinite"/>
                      </p:stCondLst>
                      <p:childTnLst>
                        <p:par>
                          <p:cTn id="23" fill="hold">
                            <p:stCondLst>
                              <p:cond delay="0"/>
                            </p:stCondLst>
                            <p:childTnLst>
                              <p:par>
                                <p:cTn id="24" presetID="23" presetClass="entr" presetSubtype="16" fill="hold" grpId="0" nodeType="clickEffect">
                                  <p:stCondLst>
                                    <p:cond delay="0"/>
                                  </p:stCondLst>
                                  <p:childTnLst>
                                    <p:set>
                                      <p:cBhvr>
                                        <p:cTn id="25" dur="1" fill="hold">
                                          <p:stCondLst>
                                            <p:cond delay="0"/>
                                          </p:stCondLst>
                                        </p:cTn>
                                        <p:tgtEl>
                                          <p:spTgt spid="44"/>
                                        </p:tgtEl>
                                        <p:attrNameLst>
                                          <p:attrName>style.visibility</p:attrName>
                                        </p:attrNameLst>
                                      </p:cBhvr>
                                      <p:to>
                                        <p:strVal val="visible"/>
                                      </p:to>
                                    </p:set>
                                    <p:anim calcmode="lin" valueType="num">
                                      <p:cBhvr>
                                        <p:cTn id="26" dur="500" fill="hold"/>
                                        <p:tgtEl>
                                          <p:spTgt spid="44"/>
                                        </p:tgtEl>
                                        <p:attrNameLst>
                                          <p:attrName>ppt_w</p:attrName>
                                        </p:attrNameLst>
                                      </p:cBhvr>
                                      <p:tavLst>
                                        <p:tav tm="0">
                                          <p:val>
                                            <p:fltVal val="0.000000"/>
                                          </p:val>
                                        </p:tav>
                                        <p:tav tm="100000">
                                          <p:val>
                                            <p:strVal val="#ppt_w"/>
                                          </p:val>
                                        </p:tav>
                                      </p:tavLst>
                                    </p:anim>
                                    <p:anim calcmode="lin" valueType="num">
                                      <p:cBhvr>
                                        <p:cTn id="27" dur="500" fill="hold"/>
                                        <p:tgtEl>
                                          <p:spTgt spid="44"/>
                                        </p:tgtEl>
                                        <p:attrNameLst>
                                          <p:attrName>ppt_h</p:attrName>
                                        </p:attrNameLst>
                                      </p:cBhvr>
                                      <p:tavLst>
                                        <p:tav tm="0">
                                          <p:val>
                                            <p:fltVal val="0.000000"/>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23" presetClass="entr" presetSubtype="16" fill="hold" grpId="0" nodeType="clickEffect">
                                  <p:stCondLst>
                                    <p:cond delay="0"/>
                                  </p:stCondLst>
                                  <p:childTnLst>
                                    <p:set>
                                      <p:cBhvr>
                                        <p:cTn id="31" dur="1" fill="hold">
                                          <p:stCondLst>
                                            <p:cond delay="0"/>
                                          </p:stCondLst>
                                        </p:cTn>
                                        <p:tgtEl>
                                          <p:spTgt spid="45"/>
                                        </p:tgtEl>
                                        <p:attrNameLst>
                                          <p:attrName>style.visibility</p:attrName>
                                        </p:attrNameLst>
                                      </p:cBhvr>
                                      <p:to>
                                        <p:strVal val="visible"/>
                                      </p:to>
                                    </p:set>
                                    <p:anim calcmode="lin" valueType="num">
                                      <p:cBhvr>
                                        <p:cTn id="32" dur="500" fill="hold"/>
                                        <p:tgtEl>
                                          <p:spTgt spid="45"/>
                                        </p:tgtEl>
                                        <p:attrNameLst>
                                          <p:attrName>ppt_w</p:attrName>
                                        </p:attrNameLst>
                                      </p:cBhvr>
                                      <p:tavLst>
                                        <p:tav tm="0">
                                          <p:val>
                                            <p:fltVal val="0.000000"/>
                                          </p:val>
                                        </p:tav>
                                        <p:tav tm="100000">
                                          <p:val>
                                            <p:strVal val="#ppt_w"/>
                                          </p:val>
                                        </p:tav>
                                      </p:tavLst>
                                    </p:anim>
                                    <p:anim calcmode="lin" valueType="num">
                                      <p:cBhvr>
                                        <p:cTn id="33" dur="500" fill="hold"/>
                                        <p:tgtEl>
                                          <p:spTgt spid="45"/>
                                        </p:tgtEl>
                                        <p:attrNameLst>
                                          <p:attrName>ppt_h</p:attrName>
                                        </p:attrNameLst>
                                      </p:cBhvr>
                                      <p:tavLst>
                                        <p:tav tm="0">
                                          <p:val>
                                            <p:fltVal val="0.000000"/>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201749"/>
                                        </p:tgtEl>
                                        <p:attrNameLst>
                                          <p:attrName>style.visibility</p:attrName>
                                        </p:attrNameLst>
                                      </p:cBhvr>
                                      <p:to>
                                        <p:strVal val="visible"/>
                                      </p:to>
                                    </p:set>
                                    <p:animEffect transition="in" filter="dissolve">
                                      <p:cBhvr>
                                        <p:cTn id="38" dur="500"/>
                                        <p:tgtEl>
                                          <p:spTgt spid="201749"/>
                                        </p:tgtEl>
                                      </p:cBhvr>
                                    </p:animEffect>
                                  </p:childTnLst>
                                </p:cTn>
                              </p:par>
                            </p:childTnLst>
                          </p:cTn>
                        </p:par>
                        <p:par>
                          <p:cTn id="39" fill="hold">
                            <p:stCondLst>
                              <p:cond delay="500"/>
                            </p:stCondLst>
                            <p:childTnLst>
                              <p:par>
                                <p:cTn id="40" presetID="3" presetClass="entr" presetSubtype="10" fill="hold" grpId="0" nodeType="after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blinds(horizontal)">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dissolve">
                                      <p:cBhvr>
                                        <p:cTn id="47" dur="500"/>
                                        <p:tgtEl>
                                          <p:spTgt spid="46"/>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42" fill="hold" grpId="0" nodeType="clickEffect">
                                  <p:stCondLst>
                                    <p:cond delay="0"/>
                                  </p:stCondLst>
                                  <p:childTnLst>
                                    <p:set>
                                      <p:cBhvr>
                                        <p:cTn id="51" dur="1" fill="hold">
                                          <p:stCondLst>
                                            <p:cond delay="0"/>
                                          </p:stCondLst>
                                        </p:cTn>
                                        <p:tgtEl>
                                          <p:spTgt spid="48">
                                            <p:txEl>
                                              <p:charRg st="0" end="10"/>
                                            </p:txEl>
                                          </p:spTgt>
                                        </p:tgtEl>
                                        <p:attrNameLst>
                                          <p:attrName>style.visibility</p:attrName>
                                        </p:attrNameLst>
                                      </p:cBhvr>
                                      <p:to>
                                        <p:strVal val="visible"/>
                                      </p:to>
                                    </p:set>
                                    <p:animEffect transition="in" filter="barn(outHorizontal)">
                                      <p:cBhvr>
                                        <p:cTn id="52" dur="500"/>
                                        <p:tgtEl>
                                          <p:spTgt spid="48">
                                            <p:txEl>
                                              <p:charRg st="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42" fill="hold" grpId="0" nodeType="clickEffect">
                                  <p:stCondLst>
                                    <p:cond delay="0"/>
                                  </p:stCondLst>
                                  <p:childTnLst>
                                    <p:set>
                                      <p:cBhvr>
                                        <p:cTn id="56" dur="1" fill="hold">
                                          <p:stCondLst>
                                            <p:cond delay="0"/>
                                          </p:stCondLst>
                                        </p:cTn>
                                        <p:tgtEl>
                                          <p:spTgt spid="48">
                                            <p:txEl>
                                              <p:charRg st="10" end="22"/>
                                            </p:txEl>
                                          </p:spTgt>
                                        </p:tgtEl>
                                        <p:attrNameLst>
                                          <p:attrName>style.visibility</p:attrName>
                                        </p:attrNameLst>
                                      </p:cBhvr>
                                      <p:to>
                                        <p:strVal val="visible"/>
                                      </p:to>
                                    </p:set>
                                    <p:animEffect transition="in" filter="barn(outHorizontal)">
                                      <p:cBhvr>
                                        <p:cTn id="57" dur="500"/>
                                        <p:tgtEl>
                                          <p:spTgt spid="48">
                                            <p:txEl>
                                              <p:charRg st="10" end="2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42" fill="hold" grpId="0" nodeType="clickEffect">
                                  <p:stCondLst>
                                    <p:cond delay="0"/>
                                  </p:stCondLst>
                                  <p:childTnLst>
                                    <p:set>
                                      <p:cBhvr>
                                        <p:cTn id="61" dur="1" fill="hold">
                                          <p:stCondLst>
                                            <p:cond delay="0"/>
                                          </p:stCondLst>
                                        </p:cTn>
                                        <p:tgtEl>
                                          <p:spTgt spid="48">
                                            <p:txEl>
                                              <p:charRg st="22" end="47"/>
                                            </p:txEl>
                                          </p:spTgt>
                                        </p:tgtEl>
                                        <p:attrNameLst>
                                          <p:attrName>style.visibility</p:attrName>
                                        </p:attrNameLst>
                                      </p:cBhvr>
                                      <p:to>
                                        <p:strVal val="visible"/>
                                      </p:to>
                                    </p:set>
                                    <p:animEffect transition="in" filter="barn(outHorizontal)">
                                      <p:cBhvr>
                                        <p:cTn id="62" dur="500"/>
                                        <p:tgtEl>
                                          <p:spTgt spid="48">
                                            <p:txEl>
                                              <p:charRg st="22" end="47"/>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42" fill="hold" grpId="0" nodeType="clickEffect">
                                  <p:stCondLst>
                                    <p:cond delay="0"/>
                                  </p:stCondLst>
                                  <p:childTnLst>
                                    <p:set>
                                      <p:cBhvr>
                                        <p:cTn id="66" dur="1" fill="hold">
                                          <p:stCondLst>
                                            <p:cond delay="0"/>
                                          </p:stCondLst>
                                        </p:cTn>
                                        <p:tgtEl>
                                          <p:spTgt spid="48">
                                            <p:txEl>
                                              <p:charRg st="47" end="69"/>
                                            </p:txEl>
                                          </p:spTgt>
                                        </p:tgtEl>
                                        <p:attrNameLst>
                                          <p:attrName>style.visibility</p:attrName>
                                        </p:attrNameLst>
                                      </p:cBhvr>
                                      <p:to>
                                        <p:strVal val="visible"/>
                                      </p:to>
                                    </p:set>
                                    <p:animEffect transition="in" filter="barn(outHorizontal)">
                                      <p:cBhvr>
                                        <p:cTn id="67" dur="500"/>
                                        <p:tgtEl>
                                          <p:spTgt spid="48">
                                            <p:txEl>
                                              <p:charRg st="47" end="69"/>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42" fill="hold" grpId="0" nodeType="clickEffect">
                                  <p:stCondLst>
                                    <p:cond delay="0"/>
                                  </p:stCondLst>
                                  <p:childTnLst>
                                    <p:set>
                                      <p:cBhvr>
                                        <p:cTn id="71" dur="1" fill="hold">
                                          <p:stCondLst>
                                            <p:cond delay="0"/>
                                          </p:stCondLst>
                                        </p:cTn>
                                        <p:tgtEl>
                                          <p:spTgt spid="48">
                                            <p:txEl>
                                              <p:charRg st="69" end="92"/>
                                            </p:txEl>
                                          </p:spTgt>
                                        </p:tgtEl>
                                        <p:attrNameLst>
                                          <p:attrName>style.visibility</p:attrName>
                                        </p:attrNameLst>
                                      </p:cBhvr>
                                      <p:to>
                                        <p:strVal val="visible"/>
                                      </p:to>
                                    </p:set>
                                    <p:animEffect transition="in" filter="barn(outHorizontal)">
                                      <p:cBhvr>
                                        <p:cTn id="72" dur="500"/>
                                        <p:tgtEl>
                                          <p:spTgt spid="48">
                                            <p:txEl>
                                              <p:charRg st="69" end="9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42" fill="hold" grpId="0" nodeType="clickEffect">
                                  <p:stCondLst>
                                    <p:cond delay="0"/>
                                  </p:stCondLst>
                                  <p:childTnLst>
                                    <p:set>
                                      <p:cBhvr>
                                        <p:cTn id="76" dur="1" fill="hold">
                                          <p:stCondLst>
                                            <p:cond delay="0"/>
                                          </p:stCondLst>
                                        </p:cTn>
                                        <p:tgtEl>
                                          <p:spTgt spid="48">
                                            <p:txEl>
                                              <p:charRg st="92" end="113"/>
                                            </p:txEl>
                                          </p:spTgt>
                                        </p:tgtEl>
                                        <p:attrNameLst>
                                          <p:attrName>style.visibility</p:attrName>
                                        </p:attrNameLst>
                                      </p:cBhvr>
                                      <p:to>
                                        <p:strVal val="visible"/>
                                      </p:to>
                                    </p:set>
                                    <p:animEffect transition="in" filter="barn(outHorizontal)">
                                      <p:cBhvr>
                                        <p:cTn id="77" dur="500"/>
                                        <p:tgtEl>
                                          <p:spTgt spid="48">
                                            <p:txEl>
                                              <p:charRg st="92" end="11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50"/>
                                        </p:tgtEl>
                                        <p:attrNameLst>
                                          <p:attrName>style.visibility</p:attrName>
                                        </p:attrNameLst>
                                      </p:cBhvr>
                                      <p:to>
                                        <p:strVal val="visible"/>
                                      </p:to>
                                    </p:set>
                                    <p:animEffect transition="in" filter="dissolve">
                                      <p:cBhvr>
                                        <p:cTn id="82" dur="500"/>
                                        <p:tgtEl>
                                          <p:spTgt spid="50"/>
                                        </p:tgtEl>
                                      </p:cBhvr>
                                    </p:animEffect>
                                  </p:childTnLst>
                                </p:cTn>
                              </p:par>
                            </p:childTnLst>
                          </p:cTn>
                        </p:par>
                        <p:par>
                          <p:cTn id="83" fill="hold">
                            <p:stCondLst>
                              <p:cond delay="500"/>
                            </p:stCondLst>
                            <p:childTnLst>
                              <p:par>
                                <p:cTn id="84" presetID="3" presetClass="entr" presetSubtype="10" fill="hold" grpId="0" nodeType="afterEffect">
                                  <p:stCondLst>
                                    <p:cond delay="0"/>
                                  </p:stCondLst>
                                  <p:childTnLst>
                                    <p:set>
                                      <p:cBhvr>
                                        <p:cTn id="85" dur="1" fill="hold">
                                          <p:stCondLst>
                                            <p:cond delay="0"/>
                                          </p:stCondLst>
                                        </p:cTn>
                                        <p:tgtEl>
                                          <p:spTgt spid="51"/>
                                        </p:tgtEl>
                                        <p:attrNameLst>
                                          <p:attrName>style.visibility</p:attrName>
                                        </p:attrNameLst>
                                      </p:cBhvr>
                                      <p:to>
                                        <p:strVal val="visible"/>
                                      </p:to>
                                    </p:set>
                                    <p:animEffect transition="in" filter="blinds(horizontal)">
                                      <p:cBhvr>
                                        <p:cTn id="86"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animBg="1"/>
      <p:bldP spid="25" grpId="0" animBg="1"/>
      <p:bldP spid="44" grpId="0" animBg="1"/>
      <p:bldP spid="45" grpId="0" animBg="1"/>
      <p:bldP spid="48" grpId="0" build="p"/>
      <p:bldP spid="50" grpId="0" animBg="1"/>
      <p:bldP spid="5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8850" name="Picture 2" descr="ELEGLINE"/>
          <p:cNvPicPr>
            <a:picLocks noChangeAspect="1"/>
          </p:cNvPicPr>
          <p:nvPr/>
        </p:nvPicPr>
        <p:blipFill>
          <a:blip r:embed="rId1"/>
          <a:stretch>
            <a:fillRect/>
          </a:stretch>
        </p:blipFill>
        <p:spPr>
          <a:xfrm>
            <a:off x="827088" y="573088"/>
            <a:ext cx="7416800" cy="53975"/>
          </a:xfrm>
          <a:prstGeom prst="rect">
            <a:avLst/>
          </a:prstGeom>
          <a:noFill/>
          <a:ln w="9525">
            <a:noFill/>
          </a:ln>
        </p:spPr>
      </p:pic>
      <p:sp>
        <p:nvSpPr>
          <p:cNvPr id="78851" name="Text Box 4"/>
          <p:cNvSpPr txBox="1"/>
          <p:nvPr/>
        </p:nvSpPr>
        <p:spPr>
          <a:xfrm>
            <a:off x="1571625" y="104775"/>
            <a:ext cx="5786438" cy="461963"/>
          </a:xfrm>
          <a:prstGeom prst="rect">
            <a:avLst/>
          </a:prstGeom>
          <a:noFill/>
          <a:ln w="9525">
            <a:noFill/>
          </a:ln>
        </p:spPr>
        <p:txBody>
          <a:bodyPr>
            <a:spAutoFit/>
          </a:bodyPr>
          <a:p>
            <a:pPr algn="ctr" eaLnBrk="1" hangingPunct="1">
              <a:spcBef>
                <a:spcPct val="50000"/>
              </a:spcBef>
            </a:pPr>
            <a:r>
              <a:rPr lang="zh-CN" altLang="en-US" b="1" dirty="0">
                <a:latin typeface="黑体" panose="02010609060101010101" pitchFamily="49" charset="-122"/>
                <a:ea typeface="黑体" panose="02010609060101010101" pitchFamily="49" charset="-122"/>
              </a:rPr>
              <a:t>状态编码（分配）</a:t>
            </a:r>
            <a:endParaRPr lang="en-US" altLang="zh-CN" sz="2800" b="1" dirty="0">
              <a:latin typeface="黑体" panose="02010609060101010101" pitchFamily="49" charset="-122"/>
              <a:ea typeface="黑体" panose="02010609060101010101" pitchFamily="49" charset="-122"/>
            </a:endParaRPr>
          </a:p>
        </p:txBody>
      </p:sp>
      <p:sp>
        <p:nvSpPr>
          <p:cNvPr id="13" name="Text Box 2"/>
          <p:cNvSpPr txBox="1">
            <a:spLocks noChangeArrowheads="1"/>
          </p:cNvSpPr>
          <p:nvPr/>
        </p:nvSpPr>
        <p:spPr bwMode="auto">
          <a:xfrm>
            <a:off x="611188" y="739775"/>
            <a:ext cx="1708150" cy="461963"/>
          </a:xfrm>
          <a:prstGeom prst="rect">
            <a:avLst/>
          </a:prstGeom>
          <a:solidFill>
            <a:schemeClr val="tx1"/>
          </a:solidFill>
          <a:ln w="9525">
            <a:noFill/>
            <a:miter lim="800000"/>
          </a:ln>
        </p:spPr>
        <p:txBody>
          <a:bodyPr>
            <a:spAutoFit/>
          </a:bodyPr>
          <a:lstStyle/>
          <a:p>
            <a:pPr marR="0" algn="ctr" defTabSz="914400">
              <a:spcBef>
                <a:spcPct val="50000"/>
              </a:spcBef>
              <a:buClrTx/>
              <a:buSzTx/>
              <a:buFontTx/>
              <a:defRPr/>
            </a:pPr>
            <a:r>
              <a:rPr kumimoji="1" lang="zh-CN" altLang="en-US" b="1" kern="1200" cap="none" spc="0" normalizeH="0" baseline="0" noProof="0" dirty="0">
                <a:solidFill>
                  <a:schemeClr val="bg1">
                    <a:lumMod val="75000"/>
                  </a:schemeClr>
                </a:solidFill>
                <a:latin typeface="+mj-lt"/>
                <a:ea typeface="黑体" panose="02010609060101010101" pitchFamily="49" charset="-122"/>
                <a:cs typeface="+mn-cs"/>
              </a:rPr>
              <a:t>状态分配</a:t>
            </a:r>
            <a:endParaRPr kumimoji="1" lang="zh-CN" altLang="en-US" kern="1200" cap="none" spc="0" normalizeH="0" baseline="0" noProof="0" dirty="0">
              <a:solidFill>
                <a:schemeClr val="bg1">
                  <a:lumMod val="75000"/>
                </a:schemeClr>
              </a:solidFill>
              <a:latin typeface="+mj-lt"/>
              <a:ea typeface="黑体" panose="02010609060101010101" pitchFamily="49" charset="-122"/>
              <a:cs typeface="+mn-cs"/>
            </a:endParaRPr>
          </a:p>
        </p:txBody>
      </p:sp>
      <p:grpSp>
        <p:nvGrpSpPr>
          <p:cNvPr id="17" name="组合 16"/>
          <p:cNvGrpSpPr/>
          <p:nvPr/>
        </p:nvGrpSpPr>
        <p:grpSpPr>
          <a:xfrm>
            <a:off x="1539875" y="1108075"/>
            <a:ext cx="6264275" cy="2135188"/>
            <a:chOff x="1052488" y="1108265"/>
            <a:chExt cx="5544000" cy="2134438"/>
          </a:xfrm>
        </p:grpSpPr>
        <p:sp>
          <p:nvSpPr>
            <p:cNvPr id="11" name="Text Box 4"/>
            <p:cNvSpPr txBox="1">
              <a:spLocks noChangeArrowheads="1"/>
            </p:cNvSpPr>
            <p:nvPr/>
          </p:nvSpPr>
          <p:spPr bwMode="auto">
            <a:xfrm>
              <a:off x="1072158" y="1543087"/>
              <a:ext cx="5500446" cy="1699616"/>
            </a:xfrm>
            <a:prstGeom prst="rect">
              <a:avLst/>
            </a:prstGeom>
            <a:noFill/>
            <a:ln w="19050" algn="ctr">
              <a:noFill/>
              <a:miter lim="800000"/>
            </a:ln>
          </p:spPr>
          <p:txBody>
            <a:bodyPr>
              <a:spAutoFit/>
            </a:bodyPr>
            <a:lstStyle/>
            <a:p>
              <a:pPr marL="355600" marR="0" indent="-355600" defTabSz="914400">
                <a:spcBef>
                  <a:spcPct val="40000"/>
                </a:spcBef>
                <a:buClrTx/>
                <a:buSzTx/>
                <a:buFontTx/>
                <a:defRPr/>
              </a:pPr>
              <a:r>
                <a:rPr kumimoji="1" lang="en-US" altLang="zh-CN" sz="1800" b="1" kern="1200" cap="none" spc="0" normalizeH="0" baseline="0" noProof="0" dirty="0">
                  <a:latin typeface="+mj-lt"/>
                  <a:ea typeface="黑体" panose="02010609060101010101" pitchFamily="49" charset="-122"/>
                  <a:cs typeface="+mn-cs"/>
                </a:rPr>
                <a:t>1.</a:t>
              </a:r>
              <a:r>
                <a:rPr kumimoji="1" lang="zh-CN" altLang="en-US" sz="1800" b="1" kern="1200" cap="none" spc="0" normalizeH="0" baseline="0" noProof="0" dirty="0">
                  <a:latin typeface="黑体" panose="02010609060101010101" pitchFamily="49" charset="-122"/>
                  <a:ea typeface="黑体" panose="02010609060101010101" pitchFamily="49" charset="-122"/>
                  <a:cs typeface="+mn-cs"/>
                </a:rPr>
                <a:t>同一输入下，相同的次态所对应的</a:t>
              </a:r>
              <a:r>
                <a:rPr kumimoji="1" lang="zh-CN" altLang="en-US" sz="1800" b="1" kern="1200" cap="none" spc="0" normalizeH="0" baseline="0" noProof="0" dirty="0">
                  <a:solidFill>
                    <a:srgbClr val="C00000"/>
                  </a:solidFill>
                  <a:latin typeface="黑体" panose="02010609060101010101" pitchFamily="49" charset="-122"/>
                  <a:ea typeface="黑体" panose="02010609060101010101" pitchFamily="49" charset="-122"/>
                  <a:cs typeface="+mn-cs"/>
                </a:rPr>
                <a:t>现态</a:t>
              </a:r>
              <a:r>
                <a:rPr kumimoji="1" lang="zh-CN" altLang="en-US" sz="1800" b="1" kern="1200" cap="none" spc="0" normalizeH="0" baseline="0" noProof="0" dirty="0">
                  <a:latin typeface="黑体" panose="02010609060101010101" pitchFamily="49" charset="-122"/>
                  <a:ea typeface="黑体" panose="02010609060101010101" pitchFamily="49" charset="-122"/>
                  <a:cs typeface="+mn-cs"/>
                </a:rPr>
                <a:t>应该给予相邻编码</a:t>
              </a:r>
              <a:endParaRPr kumimoji="1" lang="zh-CN" altLang="en-US" sz="1800" b="1" kern="1200" cap="none" spc="0" normalizeH="0" baseline="0" noProof="0" dirty="0">
                <a:latin typeface="黑体" panose="02010609060101010101" pitchFamily="49" charset="-122"/>
                <a:ea typeface="黑体" panose="02010609060101010101" pitchFamily="49" charset="-122"/>
                <a:cs typeface="+mn-cs"/>
              </a:endParaRPr>
            </a:p>
            <a:p>
              <a:pPr marL="355600" marR="0" indent="-355600" defTabSz="914400">
                <a:spcBef>
                  <a:spcPct val="40000"/>
                </a:spcBef>
                <a:buClrTx/>
                <a:buSzTx/>
                <a:buFontTx/>
                <a:defRPr/>
              </a:pPr>
              <a:r>
                <a:rPr kumimoji="1" lang="en-US" altLang="zh-CN" sz="1800" b="1" kern="1200" cap="none" spc="0" normalizeH="0" baseline="0" noProof="0" dirty="0">
                  <a:latin typeface="+mj-lt"/>
                  <a:ea typeface="黑体" panose="02010609060101010101" pitchFamily="49" charset="-122"/>
                  <a:cs typeface="+mn-cs"/>
                </a:rPr>
                <a:t>2.</a:t>
              </a:r>
              <a:r>
                <a:rPr kumimoji="1" lang="zh-CN" altLang="en-US" sz="1800" b="1" kern="1200" cap="none" spc="0" normalizeH="0" baseline="0" noProof="0" dirty="0">
                  <a:latin typeface="黑体" panose="02010609060101010101" pitchFamily="49" charset="-122"/>
                  <a:ea typeface="黑体" panose="02010609060101010101" pitchFamily="49" charset="-122"/>
                  <a:cs typeface="+mn-cs"/>
                </a:rPr>
                <a:t>同一现态在不同输入下所对应的</a:t>
              </a:r>
              <a:r>
                <a:rPr kumimoji="1" lang="zh-CN" altLang="en-US" sz="1800" b="1" kern="1200" cap="none" spc="0" normalizeH="0" baseline="0" noProof="0" dirty="0">
                  <a:solidFill>
                    <a:srgbClr val="C00000"/>
                  </a:solidFill>
                  <a:latin typeface="黑体" panose="02010609060101010101" pitchFamily="49" charset="-122"/>
                  <a:ea typeface="黑体" panose="02010609060101010101" pitchFamily="49" charset="-122"/>
                  <a:cs typeface="+mn-cs"/>
                </a:rPr>
                <a:t>次态</a:t>
              </a:r>
              <a:r>
                <a:rPr kumimoji="1" lang="zh-CN" altLang="en-US" sz="1800" b="1" kern="1200" cap="none" spc="0" normalizeH="0" baseline="0" noProof="0" dirty="0">
                  <a:latin typeface="黑体" panose="02010609060101010101" pitchFamily="49" charset="-122"/>
                  <a:ea typeface="黑体" panose="02010609060101010101" pitchFamily="49" charset="-122"/>
                  <a:cs typeface="+mn-cs"/>
                </a:rPr>
                <a:t>应给予相邻编码</a:t>
              </a:r>
              <a:endParaRPr kumimoji="1" lang="en-US" altLang="zh-CN" sz="1800" b="1" kern="1200" cap="none" spc="0" normalizeH="0" baseline="0" noProof="0" dirty="0">
                <a:latin typeface="黑体" panose="02010609060101010101" pitchFamily="49" charset="-122"/>
                <a:ea typeface="黑体" panose="02010609060101010101" pitchFamily="49" charset="-122"/>
                <a:cs typeface="+mn-cs"/>
              </a:endParaRPr>
            </a:p>
            <a:p>
              <a:pPr marL="355600" marR="0" indent="-355600" defTabSz="914400">
                <a:spcBef>
                  <a:spcPct val="40000"/>
                </a:spcBef>
                <a:buClrTx/>
                <a:buSzTx/>
                <a:buFontTx/>
                <a:defRPr/>
              </a:pPr>
              <a:r>
                <a:rPr kumimoji="1" lang="en-US" altLang="zh-CN" sz="1800" b="1" kern="1200" cap="none" spc="0" normalizeH="0" baseline="0" noProof="0" dirty="0">
                  <a:latin typeface="+mj-lt"/>
                  <a:ea typeface="黑体" panose="02010609060101010101" pitchFamily="49" charset="-122"/>
                  <a:cs typeface="+mn-cs"/>
                </a:rPr>
                <a:t>3.</a:t>
              </a:r>
              <a:r>
                <a:rPr kumimoji="1" lang="zh-CN" altLang="en-US" sz="1800" b="1" kern="1200" cap="none" spc="0" normalizeH="0" baseline="0" noProof="0" dirty="0">
                  <a:latin typeface="黑体" panose="02010609060101010101" pitchFamily="49" charset="-122"/>
                  <a:ea typeface="黑体" panose="02010609060101010101" pitchFamily="49" charset="-122"/>
                  <a:cs typeface="+mn-cs"/>
                </a:rPr>
                <a:t>给定输入下，输出完全相同，</a:t>
              </a:r>
              <a:r>
                <a:rPr kumimoji="1" lang="zh-CN" altLang="en-US" sz="1800" b="1" kern="1200" cap="none" spc="0" normalizeH="0" baseline="0" noProof="0" dirty="0">
                  <a:solidFill>
                    <a:srgbClr val="C00000"/>
                  </a:solidFill>
                  <a:latin typeface="黑体" panose="02010609060101010101" pitchFamily="49" charset="-122"/>
                  <a:ea typeface="黑体" panose="02010609060101010101" pitchFamily="49" charset="-122"/>
                  <a:cs typeface="+mn-cs"/>
                </a:rPr>
                <a:t>现态</a:t>
              </a:r>
              <a:r>
                <a:rPr kumimoji="1" lang="zh-CN" altLang="en-US" sz="1800" b="1" kern="1200" cap="none" spc="0" normalizeH="0" baseline="0" noProof="0" dirty="0">
                  <a:latin typeface="黑体" panose="02010609060101010101" pitchFamily="49" charset="-122"/>
                  <a:ea typeface="黑体" panose="02010609060101010101" pitchFamily="49" charset="-122"/>
                  <a:cs typeface="+mn-cs"/>
                </a:rPr>
                <a:t>编码应相邻</a:t>
              </a:r>
              <a:endParaRPr kumimoji="1" lang="zh-CN" altLang="en-US" sz="1800" b="1" kern="1200" cap="none" spc="0" normalizeH="0" baseline="0" noProof="0" dirty="0">
                <a:latin typeface="黑体" panose="02010609060101010101" pitchFamily="49" charset="-122"/>
                <a:ea typeface="黑体" panose="02010609060101010101" pitchFamily="49" charset="-122"/>
                <a:cs typeface="+mn-cs"/>
              </a:endParaRPr>
            </a:p>
          </p:txBody>
        </p:sp>
        <p:sp>
          <p:nvSpPr>
            <p:cNvPr id="15" name="圆角矩形 248"/>
            <p:cNvSpPr>
              <a:spLocks noChangeArrowheads="1"/>
            </p:cNvSpPr>
            <p:nvPr/>
          </p:nvSpPr>
          <p:spPr bwMode="auto">
            <a:xfrm>
              <a:off x="1052488" y="1366937"/>
              <a:ext cx="5544000" cy="1367944"/>
            </a:xfrm>
            <a:prstGeom prst="roundRect">
              <a:avLst>
                <a:gd name="adj" fmla="val 16667"/>
              </a:avLst>
            </a:prstGeom>
            <a:noFill/>
            <a:ln w="19050" algn="ctr">
              <a:solidFill>
                <a:schemeClr val="accent1">
                  <a:lumMod val="50000"/>
                </a:schemeClr>
              </a:solidFill>
              <a:prstDash val="sysDash"/>
              <a:round/>
            </a:ln>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8864" name="TextBox 15"/>
            <p:cNvSpPr txBox="1"/>
            <p:nvPr/>
          </p:nvSpPr>
          <p:spPr>
            <a:xfrm>
              <a:off x="3407064" y="1108265"/>
              <a:ext cx="857256" cy="400110"/>
            </a:xfrm>
            <a:prstGeom prst="rect">
              <a:avLst/>
            </a:prstGeom>
            <a:solidFill>
              <a:schemeClr val="tx1"/>
            </a:solidFill>
            <a:ln w="9525">
              <a:noFill/>
            </a:ln>
          </p:spPr>
          <p:txBody>
            <a:bodyPr>
              <a:spAutoFit/>
            </a:bodyPr>
            <a:p>
              <a:pPr algn="ctr"/>
              <a:r>
                <a:rPr lang="zh-CN" altLang="en-US" sz="2000" b="1" dirty="0">
                  <a:latin typeface="黑体" panose="02010609060101010101" pitchFamily="49" charset="-122"/>
                  <a:ea typeface="黑体" panose="02010609060101010101" pitchFamily="49" charset="-122"/>
                </a:rPr>
                <a:t>规 则</a:t>
              </a:r>
              <a:endParaRPr lang="en-US" altLang="zh-CN" sz="2000" b="1" dirty="0">
                <a:latin typeface="黑体" panose="02010609060101010101" pitchFamily="49" charset="-122"/>
                <a:ea typeface="黑体" panose="02010609060101010101" pitchFamily="49" charset="-122"/>
              </a:endParaRPr>
            </a:p>
          </p:txBody>
        </p:sp>
      </p:grpSp>
      <p:grpSp>
        <p:nvGrpSpPr>
          <p:cNvPr id="19" name="组合 18"/>
          <p:cNvGrpSpPr/>
          <p:nvPr/>
        </p:nvGrpSpPr>
        <p:grpSpPr>
          <a:xfrm>
            <a:off x="7205663" y="2284413"/>
            <a:ext cx="1533525" cy="958850"/>
            <a:chOff x="5119691" y="3643320"/>
            <a:chExt cx="1298048" cy="958869"/>
          </a:xfrm>
        </p:grpSpPr>
        <p:sp>
          <p:nvSpPr>
            <p:cNvPr id="78860" name="AutoShape 9"/>
            <p:cNvSpPr/>
            <p:nvPr/>
          </p:nvSpPr>
          <p:spPr>
            <a:xfrm>
              <a:off x="5143505" y="3643320"/>
              <a:ext cx="1218503" cy="936000"/>
            </a:xfrm>
            <a:prstGeom prst="wedgeRoundRectCallout">
              <a:avLst>
                <a:gd name="adj1" fmla="val -67560"/>
                <a:gd name="adj2" fmla="val -25463"/>
                <a:gd name="adj3" fmla="val 16667"/>
              </a:avLst>
            </a:prstGeom>
            <a:solidFill>
              <a:schemeClr val="tx1"/>
            </a:solidFill>
            <a:ln w="19050" cap="flat" cmpd="sng">
              <a:solidFill>
                <a:srgbClr val="C00000"/>
              </a:solidFill>
              <a:prstDash val="solid"/>
              <a:miter/>
              <a:headEnd type="none" w="med" len="med"/>
              <a:tailEnd type="none" w="med" len="med"/>
            </a:ln>
          </p:spPr>
          <p:txBody>
            <a:bodyPr/>
            <a:p>
              <a:pPr>
                <a:spcBef>
                  <a:spcPct val="50000"/>
                </a:spcBef>
              </a:pPr>
              <a:endParaRPr lang="en-US" altLang="zh-CN" sz="1400" b="1" dirty="0">
                <a:latin typeface="黑体" panose="02010609060101010101" pitchFamily="49" charset="-122"/>
                <a:ea typeface="黑体" panose="02010609060101010101" pitchFamily="49" charset="-122"/>
              </a:endParaRPr>
            </a:p>
          </p:txBody>
        </p:sp>
        <p:sp>
          <p:nvSpPr>
            <p:cNvPr id="78861" name="Text Box 9"/>
            <p:cNvSpPr txBox="1"/>
            <p:nvPr/>
          </p:nvSpPr>
          <p:spPr>
            <a:xfrm>
              <a:off x="5119691" y="3648082"/>
              <a:ext cx="1298048" cy="954107"/>
            </a:xfrm>
            <a:prstGeom prst="rect">
              <a:avLst/>
            </a:prstGeom>
            <a:noFill/>
            <a:ln w="9525">
              <a:noFill/>
            </a:ln>
          </p:spPr>
          <p:txBody>
            <a:bodyPr>
              <a:spAutoFit/>
            </a:bodyPr>
            <a:p>
              <a:pPr>
                <a:spcBef>
                  <a:spcPct val="50000"/>
                </a:spcBef>
              </a:pPr>
              <a:r>
                <a:rPr lang="zh-CN" altLang="en-US" sz="1400" b="1" dirty="0">
                  <a:latin typeface="黑体" panose="02010609060101010101" pitchFamily="49" charset="-122"/>
                  <a:ea typeface="黑体" panose="02010609060101010101" pitchFamily="49" charset="-122"/>
                </a:rPr>
                <a:t>目的：尽量使卡诺图中更多的“</a:t>
              </a:r>
              <a:r>
                <a:rPr lang="en-US" altLang="zh-CN" sz="1400" b="1" dirty="0">
                  <a:latin typeface="黑体" panose="02010609060101010101" pitchFamily="49" charset="-122"/>
                  <a:ea typeface="黑体" panose="02010609060101010101" pitchFamily="49" charset="-122"/>
                </a:rPr>
                <a:t>1</a:t>
              </a:r>
              <a:r>
                <a:rPr lang="zh-CN" altLang="en-US" sz="1400" b="1" dirty="0">
                  <a:latin typeface="黑体" panose="02010609060101010101" pitchFamily="49" charset="-122"/>
                  <a:ea typeface="黑体" panose="02010609060101010101" pitchFamily="49" charset="-122"/>
                </a:rPr>
                <a:t>”</a:t>
              </a:r>
              <a:r>
                <a:rPr lang="en-US" altLang="zh-CN" sz="1400" b="1" dirty="0">
                  <a:latin typeface="黑体" panose="02010609060101010101" pitchFamily="49" charset="-122"/>
                  <a:ea typeface="黑体" panose="02010609060101010101" pitchFamily="49" charset="-122"/>
                </a:rPr>
                <a:t>(</a:t>
              </a:r>
              <a:r>
                <a:rPr lang="zh-CN" altLang="en-US" sz="1400" b="1" dirty="0">
                  <a:latin typeface="黑体" panose="02010609060101010101" pitchFamily="49" charset="-122"/>
                  <a:ea typeface="黑体" panose="02010609060101010101" pitchFamily="49" charset="-122"/>
                </a:rPr>
                <a:t>或“</a:t>
              </a:r>
              <a:r>
                <a:rPr lang="en-US" altLang="zh-CN" sz="1400" b="1" dirty="0">
                  <a:latin typeface="黑体" panose="02010609060101010101" pitchFamily="49" charset="-122"/>
                  <a:ea typeface="黑体" panose="02010609060101010101" pitchFamily="49" charset="-122"/>
                </a:rPr>
                <a:t>0</a:t>
              </a:r>
              <a:r>
                <a:rPr lang="zh-CN" altLang="en-US" sz="1400" b="1" dirty="0">
                  <a:latin typeface="黑体" panose="02010609060101010101" pitchFamily="49" charset="-122"/>
                  <a:ea typeface="黑体" panose="02010609060101010101" pitchFamily="49" charset="-122"/>
                </a:rPr>
                <a:t>”</a:t>
              </a:r>
              <a:r>
                <a:rPr lang="en-US" altLang="zh-CN" sz="1400" b="1" dirty="0">
                  <a:latin typeface="黑体" panose="02010609060101010101" pitchFamily="49" charset="-122"/>
                  <a:ea typeface="黑体" panose="02010609060101010101" pitchFamily="49" charset="-122"/>
                </a:rPr>
                <a:t>)</a:t>
              </a:r>
              <a:r>
                <a:rPr lang="zh-CN" altLang="en-US" sz="1400" b="1" dirty="0">
                  <a:latin typeface="黑体" panose="02010609060101010101" pitchFamily="49" charset="-122"/>
                  <a:ea typeface="黑体" panose="02010609060101010101" pitchFamily="49" charset="-122"/>
                </a:rPr>
                <a:t>相邻</a:t>
              </a:r>
              <a:endParaRPr lang="en-US" altLang="zh-CN" sz="1400" b="1" dirty="0">
                <a:latin typeface="黑体" panose="02010609060101010101" pitchFamily="49" charset="-122"/>
                <a:ea typeface="黑体" panose="02010609060101010101" pitchFamily="49" charset="-122"/>
              </a:endParaRPr>
            </a:p>
          </p:txBody>
        </p:sp>
      </p:grpSp>
      <p:sp>
        <p:nvSpPr>
          <p:cNvPr id="20" name="Text Box 4"/>
          <p:cNvSpPr txBox="1">
            <a:spLocks noChangeArrowheads="1"/>
          </p:cNvSpPr>
          <p:nvPr/>
        </p:nvSpPr>
        <p:spPr bwMode="auto">
          <a:xfrm>
            <a:off x="1928813" y="2786063"/>
            <a:ext cx="5595938" cy="2170113"/>
          </a:xfrm>
          <a:prstGeom prst="rect">
            <a:avLst/>
          </a:prstGeom>
          <a:noFill/>
          <a:ln w="19050" algn="ctr">
            <a:noFill/>
            <a:miter lim="800000"/>
          </a:ln>
        </p:spPr>
        <p:txBody>
          <a:bodyPr>
            <a:spAutoFit/>
          </a:bodyPr>
          <a:lstStyle/>
          <a:p>
            <a:pPr marL="457200" marR="0" indent="-457200" defTabSz="914400">
              <a:lnSpc>
                <a:spcPct val="150000"/>
              </a:lnSpc>
              <a:buClrTx/>
              <a:buSzTx/>
              <a:buFontTx/>
              <a:defRPr/>
            </a:pPr>
            <a:r>
              <a:rPr kumimoji="1" lang="zh-CN" altLang="en-US" sz="1800" b="1" kern="1200" cap="none" spc="0" normalizeH="0" baseline="0" noProof="0" dirty="0">
                <a:latin typeface="黑体" panose="02010609060101010101" pitchFamily="49" charset="-122"/>
                <a:ea typeface="黑体" panose="02010609060101010101" pitchFamily="49" charset="-122"/>
                <a:cs typeface="+mn-cs"/>
              </a:rPr>
              <a:t>注意</a:t>
            </a:r>
            <a:r>
              <a:rPr kumimoji="1" lang="en-US" altLang="zh-CN" sz="1800" b="1" kern="1200" cap="none" spc="0" normalizeH="0" baseline="0" noProof="0" dirty="0">
                <a:latin typeface="黑体" panose="02010609060101010101" pitchFamily="49" charset="-122"/>
                <a:ea typeface="黑体" panose="02010609060101010101" pitchFamily="49" charset="-122"/>
                <a:cs typeface="+mn-cs"/>
              </a:rPr>
              <a:t>:</a:t>
            </a:r>
            <a:endParaRPr kumimoji="1" lang="en-US" altLang="zh-CN" sz="1800" b="1" kern="1200" cap="none" spc="0" normalizeH="0" baseline="0" noProof="0" dirty="0">
              <a:latin typeface="黑体" panose="02010609060101010101" pitchFamily="49" charset="-122"/>
              <a:ea typeface="黑体" panose="02010609060101010101" pitchFamily="49" charset="-122"/>
              <a:cs typeface="+mn-cs"/>
            </a:endParaRPr>
          </a:p>
          <a:p>
            <a:pPr marL="266700" marR="0" indent="-266700" defTabSz="914400">
              <a:lnSpc>
                <a:spcPct val="150000"/>
              </a:lnSpc>
              <a:buClr>
                <a:srgbClr val="C00000"/>
              </a:buClr>
              <a:buSzPct val="80000"/>
              <a:buFont typeface="Wingdings" panose="05000000000000000000" pitchFamily="2" charset="2"/>
              <a:buChar char="n"/>
              <a:defRPr/>
            </a:pPr>
            <a:r>
              <a:rPr kumimoji="1" lang="zh-CN" altLang="en-US" sz="1800" b="1" kern="1200" cap="none" spc="0" normalizeH="0" baseline="0" noProof="0" dirty="0">
                <a:latin typeface="黑体" panose="02010609060101010101" pitchFamily="49" charset="-122"/>
                <a:ea typeface="黑体" panose="02010609060101010101" pitchFamily="49" charset="-122"/>
                <a:cs typeface="+mn-cs"/>
              </a:rPr>
              <a:t>初始状态一般可以放在卡诺图的 </a:t>
            </a:r>
            <a:r>
              <a:rPr kumimoji="1" lang="en-US" altLang="zh-CN" sz="1800" b="1" kern="1200" cap="none" spc="0" normalizeH="0" baseline="0" noProof="0" dirty="0">
                <a:latin typeface="+mj-lt"/>
                <a:ea typeface="黑体" panose="02010609060101010101" pitchFamily="49" charset="-122"/>
                <a:cs typeface="+mn-cs"/>
              </a:rPr>
              <a:t>0</a:t>
            </a:r>
            <a:r>
              <a:rPr kumimoji="1" lang="zh-CN" altLang="en-US" sz="1800" b="1" kern="1200" cap="none" spc="0" normalizeH="0" baseline="0" noProof="0" dirty="0">
                <a:latin typeface="黑体" panose="02010609060101010101" pitchFamily="49" charset="-122"/>
                <a:ea typeface="黑体" panose="02010609060101010101" pitchFamily="49" charset="-122"/>
                <a:cs typeface="+mn-cs"/>
              </a:rPr>
              <a:t>号单元格里</a:t>
            </a:r>
            <a:r>
              <a:rPr kumimoji="1" lang="en-US" altLang="zh-CN" sz="1800" b="1" kern="1200" cap="none" spc="0" normalizeH="0" baseline="0" noProof="0" dirty="0">
                <a:latin typeface="黑体" panose="02010609060101010101" pitchFamily="49" charset="-122"/>
                <a:ea typeface="黑体" panose="02010609060101010101" pitchFamily="49" charset="-122"/>
                <a:cs typeface="+mn-cs"/>
              </a:rPr>
              <a:t> </a:t>
            </a:r>
            <a:endParaRPr kumimoji="1" lang="en-US" altLang="zh-CN" sz="1800" b="1" kern="1200" cap="none" spc="0" normalizeH="0" baseline="0" noProof="0" dirty="0">
              <a:latin typeface="黑体" panose="02010609060101010101" pitchFamily="49" charset="-122"/>
              <a:ea typeface="黑体" panose="02010609060101010101" pitchFamily="49" charset="-122"/>
              <a:cs typeface="+mn-cs"/>
            </a:endParaRPr>
          </a:p>
          <a:p>
            <a:pPr marL="266700" marR="0" indent="-266700" defTabSz="914400">
              <a:lnSpc>
                <a:spcPct val="150000"/>
              </a:lnSpc>
              <a:buClr>
                <a:srgbClr val="C00000"/>
              </a:buClr>
              <a:buSzPct val="80000"/>
              <a:buFont typeface="Wingdings" panose="05000000000000000000" pitchFamily="2" charset="2"/>
              <a:buChar char="n"/>
              <a:defRPr/>
            </a:pPr>
            <a:r>
              <a:rPr kumimoji="1" lang="zh-CN" altLang="en-US" sz="1800" b="1" kern="1200" cap="none" spc="0" normalizeH="0" baseline="0" noProof="0" dirty="0">
                <a:latin typeface="黑体" panose="02010609060101010101" pitchFamily="49" charset="-122"/>
                <a:ea typeface="黑体" panose="02010609060101010101" pitchFamily="49" charset="-122"/>
                <a:cs typeface="+mn-cs"/>
              </a:rPr>
              <a:t>优先满足规则</a:t>
            </a:r>
            <a:r>
              <a:rPr kumimoji="1" lang="en-US" altLang="zh-CN" sz="1800" b="1" kern="1200" cap="none" spc="0" normalizeH="0" baseline="0" noProof="0" dirty="0">
                <a:latin typeface="+mj-lt"/>
                <a:ea typeface="黑体" panose="02010609060101010101" pitchFamily="49" charset="-122"/>
                <a:cs typeface="+mn-cs"/>
              </a:rPr>
              <a:t>1</a:t>
            </a:r>
            <a:r>
              <a:rPr kumimoji="1" lang="zh-CN" altLang="en-US" sz="1800" b="1" kern="1200" cap="none" spc="0" normalizeH="0" baseline="0" noProof="0" dirty="0">
                <a:latin typeface="黑体" panose="02010609060101010101" pitchFamily="49" charset="-122"/>
                <a:ea typeface="黑体" panose="02010609060101010101" pitchFamily="49" charset="-122"/>
                <a:cs typeface="+mn-cs"/>
              </a:rPr>
              <a:t>和规则</a:t>
            </a:r>
            <a:r>
              <a:rPr kumimoji="1" lang="en-US" altLang="zh-CN" sz="1800" b="1" kern="1200" cap="none" spc="0" normalizeH="0" baseline="0" noProof="0" dirty="0">
                <a:latin typeface="+mj-lt"/>
                <a:ea typeface="黑体" panose="02010609060101010101" pitchFamily="49" charset="-122"/>
                <a:cs typeface="+mn-cs"/>
              </a:rPr>
              <a:t>2</a:t>
            </a:r>
            <a:endParaRPr kumimoji="1" lang="en-US" altLang="zh-CN" sz="1800" b="1" kern="1200" cap="none" spc="0" normalizeH="0" baseline="0" noProof="0" dirty="0">
              <a:latin typeface="+mj-lt"/>
              <a:ea typeface="黑体" panose="02010609060101010101" pitchFamily="49" charset="-122"/>
              <a:cs typeface="+mn-cs"/>
            </a:endParaRPr>
          </a:p>
          <a:p>
            <a:pPr marL="266700" marR="0" indent="-266700" defTabSz="914400">
              <a:lnSpc>
                <a:spcPct val="150000"/>
              </a:lnSpc>
              <a:buClr>
                <a:srgbClr val="C00000"/>
              </a:buClr>
              <a:buSzPct val="80000"/>
              <a:buFont typeface="Wingdings" panose="05000000000000000000" pitchFamily="2" charset="2"/>
              <a:buChar char="n"/>
              <a:defRPr/>
            </a:pPr>
            <a:r>
              <a:rPr kumimoji="1" lang="zh-CN" altLang="en-US" sz="1800" b="1" kern="1200" cap="none" spc="0" normalizeH="0" baseline="0" noProof="0" dirty="0">
                <a:latin typeface="黑体" panose="02010609060101010101" pitchFamily="49" charset="-122"/>
                <a:ea typeface="黑体" panose="02010609060101010101" pitchFamily="49" charset="-122"/>
                <a:cs typeface="+mn-cs"/>
              </a:rPr>
              <a:t>状态编码尽量按照相邻原则给予</a:t>
            </a:r>
            <a:endParaRPr kumimoji="1" lang="en-US" altLang="zh-CN" sz="1800" b="1" kern="1200" cap="none" spc="0" normalizeH="0" baseline="0" noProof="0" dirty="0">
              <a:latin typeface="黑体" panose="02010609060101010101" pitchFamily="49" charset="-122"/>
              <a:ea typeface="黑体" panose="02010609060101010101" pitchFamily="49" charset="-122"/>
              <a:cs typeface="+mn-cs"/>
            </a:endParaRPr>
          </a:p>
          <a:p>
            <a:pPr marL="266700" marR="0" indent="-266700" defTabSz="914400">
              <a:lnSpc>
                <a:spcPct val="150000"/>
              </a:lnSpc>
              <a:buClr>
                <a:srgbClr val="C00000"/>
              </a:buClr>
              <a:buSzPct val="80000"/>
              <a:buFont typeface="Wingdings" panose="05000000000000000000" pitchFamily="2" charset="2"/>
              <a:buChar char="n"/>
              <a:defRPr/>
            </a:pPr>
            <a:r>
              <a:rPr kumimoji="1" lang="zh-CN" altLang="en-US" sz="1800" b="1" kern="1200" cap="none" spc="0" normalizeH="0" baseline="0" noProof="0" dirty="0">
                <a:latin typeface="黑体" panose="02010609060101010101" pitchFamily="49" charset="-122"/>
                <a:ea typeface="黑体" panose="02010609060101010101" pitchFamily="49" charset="-122"/>
                <a:cs typeface="+mn-cs"/>
              </a:rPr>
              <a:t>对于多输出函数</a:t>
            </a:r>
            <a:r>
              <a:rPr kumimoji="1" lang="en-US" altLang="zh-CN" sz="1800" b="1" kern="1200" cap="none" spc="0" normalizeH="0" baseline="0" noProof="0" dirty="0">
                <a:latin typeface="黑体" panose="02010609060101010101" pitchFamily="49" charset="-122"/>
                <a:ea typeface="黑体" panose="02010609060101010101" pitchFamily="49" charset="-122"/>
                <a:cs typeface="+mn-cs"/>
              </a:rPr>
              <a:t>,</a:t>
            </a:r>
            <a:r>
              <a:rPr kumimoji="1" lang="zh-CN" altLang="en-US" sz="1800" b="1" kern="1200" cap="none" spc="0" normalizeH="0" baseline="0" noProof="0" dirty="0">
                <a:latin typeface="黑体" panose="02010609060101010101" pitchFamily="49" charset="-122"/>
                <a:ea typeface="黑体" panose="02010609060101010101" pitchFamily="49" charset="-122"/>
                <a:cs typeface="+mn-cs"/>
              </a:rPr>
              <a:t>规则</a:t>
            </a:r>
            <a:r>
              <a:rPr kumimoji="1" lang="en-US" altLang="zh-CN" sz="1800" b="1" kern="1200" cap="none" spc="0" normalizeH="0" baseline="0" noProof="0" dirty="0">
                <a:latin typeface="+mj-lt"/>
                <a:ea typeface="黑体" panose="02010609060101010101" pitchFamily="49" charset="-122"/>
                <a:cs typeface="+mn-cs"/>
              </a:rPr>
              <a:t>3</a:t>
            </a:r>
            <a:r>
              <a:rPr kumimoji="1" lang="zh-CN" altLang="en-US" sz="1800" b="1" kern="1200" cap="none" spc="0" normalizeH="0" baseline="0" noProof="0" dirty="0">
                <a:latin typeface="黑体" panose="02010609060101010101" pitchFamily="49" charset="-122"/>
                <a:ea typeface="黑体" panose="02010609060101010101" pitchFamily="49" charset="-122"/>
                <a:cs typeface="+mn-cs"/>
              </a:rPr>
              <a:t>可以适当调高优先级</a:t>
            </a:r>
            <a:endParaRPr kumimoji="1" lang="zh-CN" altLang="en-US" sz="1800" b="1" kern="1200" cap="none" spc="0" normalizeH="0" baseline="0" noProof="0" dirty="0">
              <a:latin typeface="黑体" panose="02010609060101010101" pitchFamily="49" charset="-122"/>
              <a:ea typeface="黑体" panose="02010609060101010101" pitchFamily="49" charset="-122"/>
              <a:cs typeface="+mn-cs"/>
            </a:endParaRPr>
          </a:p>
        </p:txBody>
      </p:sp>
      <p:grpSp>
        <p:nvGrpSpPr>
          <p:cNvPr id="24" name="组合 23"/>
          <p:cNvGrpSpPr/>
          <p:nvPr/>
        </p:nvGrpSpPr>
        <p:grpSpPr>
          <a:xfrm>
            <a:off x="539750" y="1500188"/>
            <a:ext cx="785813" cy="576262"/>
            <a:chOff x="714348" y="1500180"/>
            <a:chExt cx="785818" cy="576000"/>
          </a:xfrm>
        </p:grpSpPr>
        <p:sp>
          <p:nvSpPr>
            <p:cNvPr id="78858" name="AutoShape 9"/>
            <p:cNvSpPr/>
            <p:nvPr/>
          </p:nvSpPr>
          <p:spPr>
            <a:xfrm>
              <a:off x="785786" y="1533518"/>
              <a:ext cx="648000" cy="504000"/>
            </a:xfrm>
            <a:prstGeom prst="wedgeRoundRectCallout">
              <a:avLst>
                <a:gd name="adj1" fmla="val 84505"/>
                <a:gd name="adj2" fmla="val -2560"/>
                <a:gd name="adj3" fmla="val 16667"/>
              </a:avLst>
            </a:prstGeom>
            <a:solidFill>
              <a:schemeClr val="tx1"/>
            </a:solidFill>
            <a:ln w="19050" cap="flat" cmpd="sng">
              <a:solidFill>
                <a:srgbClr val="C00000"/>
              </a:solidFill>
              <a:prstDash val="solid"/>
              <a:miter/>
              <a:headEnd type="none" w="med" len="med"/>
              <a:tailEnd type="none" w="med" len="med"/>
            </a:ln>
          </p:spPr>
          <p:txBody>
            <a:bodyPr/>
            <a:p>
              <a:pPr>
                <a:spcBef>
                  <a:spcPct val="50000"/>
                </a:spcBef>
              </a:pPr>
              <a:endParaRPr lang="en-US" altLang="zh-CN" sz="1400" b="1" dirty="0">
                <a:latin typeface="黑体" panose="02010609060101010101" pitchFamily="49" charset="-122"/>
                <a:ea typeface="黑体" panose="02010609060101010101" pitchFamily="49" charset="-122"/>
              </a:endParaRPr>
            </a:p>
          </p:txBody>
        </p:sp>
        <p:sp>
          <p:nvSpPr>
            <p:cNvPr id="78859" name="Text Box 9"/>
            <p:cNvSpPr txBox="1"/>
            <p:nvPr/>
          </p:nvSpPr>
          <p:spPr>
            <a:xfrm>
              <a:off x="714348" y="1500180"/>
              <a:ext cx="785818" cy="576000"/>
            </a:xfrm>
            <a:prstGeom prst="rect">
              <a:avLst/>
            </a:prstGeom>
            <a:noFill/>
            <a:ln w="9525">
              <a:noFill/>
            </a:ln>
          </p:spPr>
          <p:txBody>
            <a:bodyPr>
              <a:spAutoFit/>
            </a:bodyPr>
            <a:p>
              <a:pPr algn="ctr"/>
              <a:r>
                <a:rPr lang="zh-CN" altLang="en-US" sz="1400" b="1" dirty="0">
                  <a:latin typeface="黑体" panose="02010609060101010101" pitchFamily="49" charset="-122"/>
                  <a:ea typeface="黑体" panose="02010609060101010101" pitchFamily="49" charset="-122"/>
                </a:rPr>
                <a:t>一种</a:t>
              </a:r>
              <a:endParaRPr lang="en-US" altLang="zh-CN" sz="1400" b="1" dirty="0">
                <a:latin typeface="黑体" panose="02010609060101010101" pitchFamily="49" charset="-122"/>
                <a:ea typeface="黑体" panose="02010609060101010101" pitchFamily="49" charset="-122"/>
              </a:endParaRPr>
            </a:p>
            <a:p>
              <a:pPr algn="ctr"/>
              <a:r>
                <a:rPr lang="zh-CN" altLang="en-US" sz="1400" b="1" dirty="0">
                  <a:latin typeface="黑体" panose="02010609060101010101" pitchFamily="49" charset="-122"/>
                  <a:ea typeface="黑体" panose="02010609060101010101" pitchFamily="49" charset="-122"/>
                </a:rPr>
                <a:t>经验法</a:t>
              </a:r>
              <a:endParaRPr lang="en-US" altLang="zh-CN" sz="1400" b="1" dirty="0">
                <a:latin typeface="黑体" panose="02010609060101010101" pitchFamily="49" charset="-122"/>
                <a:ea typeface="黑体" panose="02010609060101010101" pitchFamily="49" charset="-122"/>
              </a:endParaRPr>
            </a:p>
          </p:txBody>
        </p:sp>
      </p:grpSp>
      <p:sp>
        <p:nvSpPr>
          <p:cNvPr id="2" name="灯片编号占位符 1"/>
          <p:cNvSpPr txBox="1">
            <a:spLocks noGrp="1"/>
          </p:cNvSpPr>
          <p:nvPr>
            <p:ph type="sldNum" sz="quarter" idx="4"/>
          </p:nvPr>
        </p:nvSpPr>
        <p:spPr bwMode="auto"/>
        <p:txBody>
          <a:bodyPr wrap="square" lIns="92075" tIns="46038" rIns="92075" bIns="46038" numCol="1" anchor="ctr"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000" dirty="0"/>
            </a:fld>
            <a:endParaRPr lang="en-US" altLang="zh-CN" sz="1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dissolv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0">
                                            <p:txEl>
                                              <p:charRg st="0" end="4"/>
                                            </p:txEl>
                                          </p:spTgt>
                                        </p:tgtEl>
                                        <p:attrNameLst>
                                          <p:attrName>style.visibility</p:attrName>
                                        </p:attrNameLst>
                                      </p:cBhvr>
                                      <p:to>
                                        <p:strVal val="visible"/>
                                      </p:to>
                                    </p:set>
                                    <p:animEffect transition="in" filter="dissolve">
                                      <p:cBhvr>
                                        <p:cTn id="22" dur="500"/>
                                        <p:tgtEl>
                                          <p:spTgt spid="20">
                                            <p:txEl>
                                              <p:charRg st="0"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0">
                                            <p:txEl>
                                              <p:charRg st="4" end="27"/>
                                            </p:txEl>
                                          </p:spTgt>
                                        </p:tgtEl>
                                        <p:attrNameLst>
                                          <p:attrName>style.visibility</p:attrName>
                                        </p:attrNameLst>
                                      </p:cBhvr>
                                      <p:to>
                                        <p:strVal val="visible"/>
                                      </p:to>
                                    </p:set>
                                    <p:animEffect transition="in" filter="dissolve">
                                      <p:cBhvr>
                                        <p:cTn id="27" dur="500"/>
                                        <p:tgtEl>
                                          <p:spTgt spid="20">
                                            <p:txEl>
                                              <p:charRg st="4" end="2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0">
                                            <p:txEl>
                                              <p:charRg st="27" end="39"/>
                                            </p:txEl>
                                          </p:spTgt>
                                        </p:tgtEl>
                                        <p:attrNameLst>
                                          <p:attrName>style.visibility</p:attrName>
                                        </p:attrNameLst>
                                      </p:cBhvr>
                                      <p:to>
                                        <p:strVal val="visible"/>
                                      </p:to>
                                    </p:set>
                                    <p:animEffect transition="in" filter="dissolve">
                                      <p:cBhvr>
                                        <p:cTn id="32" dur="500"/>
                                        <p:tgtEl>
                                          <p:spTgt spid="20">
                                            <p:txEl>
                                              <p:charRg st="27" end="3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0">
                                            <p:txEl>
                                              <p:charRg st="39" end="54"/>
                                            </p:txEl>
                                          </p:spTgt>
                                        </p:tgtEl>
                                        <p:attrNameLst>
                                          <p:attrName>style.visibility</p:attrName>
                                        </p:attrNameLst>
                                      </p:cBhvr>
                                      <p:to>
                                        <p:strVal val="visible"/>
                                      </p:to>
                                    </p:set>
                                    <p:animEffect transition="in" filter="dissolve">
                                      <p:cBhvr>
                                        <p:cTn id="37" dur="500"/>
                                        <p:tgtEl>
                                          <p:spTgt spid="20">
                                            <p:txEl>
                                              <p:charRg st="39" end="5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0">
                                            <p:txEl>
                                              <p:charRg st="54" end="75"/>
                                            </p:txEl>
                                          </p:spTgt>
                                        </p:tgtEl>
                                        <p:attrNameLst>
                                          <p:attrName>style.visibility</p:attrName>
                                        </p:attrNameLst>
                                      </p:cBhvr>
                                      <p:to>
                                        <p:strVal val="visible"/>
                                      </p:to>
                                    </p:set>
                                    <p:animEffect transition="in" filter="dissolve">
                                      <p:cBhvr>
                                        <p:cTn id="42" dur="500"/>
                                        <p:tgtEl>
                                          <p:spTgt spid="20">
                                            <p:txEl>
                                              <p:charRg st="54" end="7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2"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 name="矩形 29"/>
          <p:cNvSpPr/>
          <p:nvPr/>
        </p:nvSpPr>
        <p:spPr>
          <a:xfrm>
            <a:off x="6996113" y="1774825"/>
            <a:ext cx="647700" cy="215900"/>
          </a:xfrm>
          <a:prstGeom prst="rect">
            <a:avLst/>
          </a:prstGeom>
          <a:solidFill>
            <a:srgbClr val="FFCCFF"/>
          </a:solidFill>
          <a:ln w="9525" cap="flat" cmpd="sng">
            <a:solidFill>
              <a:schemeClr val="bg2"/>
            </a:solidFill>
            <a:prstDash val="solid"/>
            <a:roun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29" name="矩形 28"/>
          <p:cNvSpPr/>
          <p:nvPr/>
        </p:nvSpPr>
        <p:spPr>
          <a:xfrm>
            <a:off x="7000875" y="1314450"/>
            <a:ext cx="647700" cy="215900"/>
          </a:xfrm>
          <a:prstGeom prst="rect">
            <a:avLst/>
          </a:prstGeom>
          <a:solidFill>
            <a:srgbClr val="FFCCFF"/>
          </a:solidFill>
          <a:ln w="9525" cap="flat" cmpd="sng">
            <a:solidFill>
              <a:schemeClr val="bg2"/>
            </a:solidFill>
            <a:prstDash val="solid"/>
            <a:roun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28" name="矩形 27"/>
          <p:cNvSpPr/>
          <p:nvPr/>
        </p:nvSpPr>
        <p:spPr>
          <a:xfrm>
            <a:off x="6362700" y="1314450"/>
            <a:ext cx="642938" cy="454025"/>
          </a:xfrm>
          <a:prstGeom prst="rect">
            <a:avLst/>
          </a:prstGeom>
          <a:solidFill>
            <a:srgbClr val="99FF66"/>
          </a:solidFill>
          <a:ln w="9525" cap="flat" cmpd="sng">
            <a:solidFill>
              <a:schemeClr val="bg2"/>
            </a:solidFill>
            <a:prstDash val="solid"/>
            <a:roun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pic>
        <p:nvPicPr>
          <p:cNvPr id="79877" name="Picture 2" descr="ELEGLINE"/>
          <p:cNvPicPr>
            <a:picLocks noChangeAspect="1"/>
          </p:cNvPicPr>
          <p:nvPr/>
        </p:nvPicPr>
        <p:blipFill>
          <a:blip r:embed="rId1"/>
          <a:stretch>
            <a:fillRect/>
          </a:stretch>
        </p:blipFill>
        <p:spPr>
          <a:xfrm>
            <a:off x="827088" y="573088"/>
            <a:ext cx="7416800" cy="53975"/>
          </a:xfrm>
          <a:prstGeom prst="rect">
            <a:avLst/>
          </a:prstGeom>
          <a:noFill/>
          <a:ln w="9525">
            <a:noFill/>
          </a:ln>
        </p:spPr>
      </p:pic>
      <p:sp>
        <p:nvSpPr>
          <p:cNvPr id="79878" name="Text Box 4"/>
          <p:cNvSpPr txBox="1"/>
          <p:nvPr/>
        </p:nvSpPr>
        <p:spPr>
          <a:xfrm>
            <a:off x="1571625" y="104775"/>
            <a:ext cx="5786438" cy="461963"/>
          </a:xfrm>
          <a:prstGeom prst="rect">
            <a:avLst/>
          </a:prstGeom>
          <a:noFill/>
          <a:ln w="9525">
            <a:noFill/>
          </a:ln>
        </p:spPr>
        <p:txBody>
          <a:bodyPr>
            <a:spAutoFit/>
          </a:bodyPr>
          <a:p>
            <a:pPr algn="ctr" eaLnBrk="1" hangingPunct="1">
              <a:spcBef>
                <a:spcPct val="50000"/>
              </a:spcBef>
            </a:pPr>
            <a:r>
              <a:rPr lang="zh-CN" altLang="en-US" b="1" dirty="0">
                <a:latin typeface="黑体" panose="02010609060101010101" pitchFamily="49" charset="-122"/>
                <a:ea typeface="黑体" panose="02010609060101010101" pitchFamily="49" charset="-122"/>
              </a:rPr>
              <a:t>状态分配规则</a:t>
            </a:r>
            <a:endParaRPr lang="en-US" altLang="zh-CN" b="1" dirty="0">
              <a:latin typeface="黑体" panose="02010609060101010101" pitchFamily="49" charset="-122"/>
              <a:ea typeface="黑体" panose="02010609060101010101" pitchFamily="49" charset="-122"/>
            </a:endParaRPr>
          </a:p>
        </p:txBody>
      </p:sp>
      <p:graphicFrame>
        <p:nvGraphicFramePr>
          <p:cNvPr id="10" name="表格 9"/>
          <p:cNvGraphicFramePr>
            <a:graphicFrameLocks noGrp="1"/>
          </p:cNvGraphicFramePr>
          <p:nvPr/>
        </p:nvGraphicFramePr>
        <p:xfrm>
          <a:off x="5786438" y="795338"/>
          <a:ext cx="1857376" cy="1425575"/>
        </p:xfrm>
        <a:graphic>
          <a:graphicData uri="http://schemas.openxmlformats.org/drawingml/2006/table">
            <a:tbl>
              <a:tblPr firstRow="1" bandRow="1">
                <a:tableStyleId>{D7AC3CCA-C797-4891-BE02-D94E43425B78}</a:tableStyleId>
              </a:tblPr>
              <a:tblGrid>
                <a:gridCol w="571500"/>
                <a:gridCol w="642938"/>
                <a:gridCol w="642938"/>
              </a:tblGrid>
              <a:tr h="287874">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200" kern="1200" baseline="0" dirty="0">
                          <a:latin typeface="黑体" panose="02010609060101010101" pitchFamily="49" charset="-122"/>
                          <a:ea typeface="黑体" panose="02010609060101010101" pitchFamily="49" charset="-122"/>
                        </a:rPr>
                        <a:t>现态</a:t>
                      </a:r>
                      <a:endParaRPr lang="zh-CN" altLang="en-US" sz="1200" b="1" kern="1200" baseline="0" dirty="0">
                        <a:solidFill>
                          <a:schemeClr val="bg2"/>
                        </a:solidFill>
                        <a:latin typeface="黑体" panose="02010609060101010101" pitchFamily="49" charset="-122"/>
                        <a:ea typeface="黑体" panose="02010609060101010101" pitchFamily="49" charset="-122"/>
                        <a:cs typeface="+mn-cs"/>
                      </a:endParaRPr>
                    </a:p>
                  </a:txBody>
                  <a:tcPr marL="0" marR="0" marT="0" marB="0" anchor="ctr" anchorCtr="1">
                    <a:lnB w="12700" cap="flat" cmpd="sng" algn="ctr">
                      <a:noFill/>
                      <a:prstDash val="solid"/>
                      <a:round/>
                      <a:headEnd type="none" w="med" len="med"/>
                      <a:tailEnd type="none" w="med" len="med"/>
                    </a:lnB>
                    <a:solidFill>
                      <a:srgbClr val="FFFF00"/>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200" kern="1200" dirty="0">
                          <a:latin typeface="+mj-lt"/>
                        </a:rPr>
                        <a:t>Q</a:t>
                      </a:r>
                      <a:r>
                        <a:rPr lang="en-US" altLang="zh-CN" sz="1200" kern="1200" baseline="30000" dirty="0">
                          <a:latin typeface="+mj-lt"/>
                        </a:rPr>
                        <a:t>n+1</a:t>
                      </a:r>
                      <a:r>
                        <a:rPr lang="en-US" altLang="zh-CN" sz="1200" kern="1200" baseline="0" dirty="0">
                          <a:latin typeface="+mj-lt"/>
                        </a:rPr>
                        <a:t>/ </a:t>
                      </a:r>
                      <a:r>
                        <a:rPr lang="en-US" altLang="zh-CN" sz="1200" kern="1200" baseline="0" dirty="0">
                          <a:solidFill>
                            <a:srgbClr val="C00000"/>
                          </a:solidFill>
                          <a:latin typeface="+mj-lt"/>
                        </a:rPr>
                        <a:t>Z</a:t>
                      </a:r>
                      <a:endParaRPr lang="zh-CN" altLang="en-US" sz="1200" b="1" kern="1200" baseline="0" dirty="0">
                        <a:solidFill>
                          <a:srgbClr val="C00000"/>
                        </a:solidFill>
                        <a:latin typeface="+mj-lt"/>
                        <a:ea typeface="+mn-ea"/>
                        <a:cs typeface="+mn-cs"/>
                      </a:endParaRPr>
                    </a:p>
                  </a:txBody>
                  <a:tcPr marL="0" marR="0" marT="0" marB="0" anchor="ctr" anchorCtr="1">
                    <a:solidFill>
                      <a:srgbClr val="FFFF00"/>
                    </a:solidFill>
                  </a:tcPr>
                </a:tc>
                <a:tc hMerge="1">
                  <a:tcPr>
                    <a:solidFill>
                      <a:schemeClr val="bg1">
                        <a:lumMod val="20000"/>
                        <a:lumOff val="80000"/>
                      </a:schemeClr>
                    </a:solidFill>
                  </a:tcPr>
                </a:tc>
              </a:tr>
              <a:tr h="227540">
                <a:tc>
                  <a:txBody>
                    <a:bodyPr/>
                    <a:lstStyle/>
                    <a:p>
                      <a:pPr algn="ctr"/>
                      <a:r>
                        <a:rPr lang="en-US" altLang="zh-CN" sz="1200" b="1" dirty="0" err="1">
                          <a:latin typeface="+mj-lt"/>
                        </a:rPr>
                        <a:t>Q</a:t>
                      </a:r>
                      <a:r>
                        <a:rPr lang="en-US" altLang="zh-CN" sz="1200" b="1" baseline="30000" dirty="0" err="1">
                          <a:latin typeface="+mj-lt"/>
                        </a:rPr>
                        <a:t>n</a:t>
                      </a:r>
                      <a:endParaRPr lang="zh-CN" altLang="en-US" sz="1200" b="1" baseline="30000" dirty="0">
                        <a:solidFill>
                          <a:schemeClr val="bg2"/>
                        </a:solidFill>
                        <a:latin typeface="+mj-lt"/>
                      </a:endParaRPr>
                    </a:p>
                  </a:txBody>
                  <a:tcPr marL="0" marR="0" marT="0" marB="0">
                    <a:lnT w="12700" cap="flat" cmpd="sng" algn="ctr">
                      <a:noFill/>
                      <a:prstDash val="solid"/>
                      <a:round/>
                      <a:headEnd type="none" w="med" len="med"/>
                      <a:tailEnd type="none" w="med" len="med"/>
                    </a:lnT>
                    <a:solidFill>
                      <a:srgbClr val="FFFF00"/>
                    </a:solidFill>
                  </a:tcPr>
                </a:tc>
                <a:tc>
                  <a:txBody>
                    <a:bodyPr/>
                    <a:lstStyle/>
                    <a:p>
                      <a:pPr algn="ctr"/>
                      <a:r>
                        <a:rPr lang="en-US" altLang="zh-CN" sz="1200" b="1" dirty="0">
                          <a:solidFill>
                            <a:srgbClr val="0000CC"/>
                          </a:solidFill>
                          <a:latin typeface="+mj-lt"/>
                        </a:rPr>
                        <a:t>X=0</a:t>
                      </a:r>
                      <a:endParaRPr lang="zh-CN" altLang="en-US" sz="1200" b="1" baseline="30000" dirty="0">
                        <a:solidFill>
                          <a:srgbClr val="0000CC"/>
                        </a:solidFill>
                        <a:latin typeface="+mj-lt"/>
                      </a:endParaRPr>
                    </a:p>
                  </a:txBody>
                  <a:tcPr marL="0" marR="0" marT="0" marB="0">
                    <a:solidFill>
                      <a:srgbClr val="FFFF00"/>
                    </a:solidFill>
                  </a:tcPr>
                </a:tc>
                <a:tc>
                  <a:txBody>
                    <a:bodyPr/>
                    <a:lstStyle/>
                    <a:p>
                      <a:pPr algn="ctr"/>
                      <a:r>
                        <a:rPr lang="en-US" altLang="zh-CN" sz="1200" b="1" dirty="0">
                          <a:solidFill>
                            <a:srgbClr val="0000CC"/>
                          </a:solidFill>
                          <a:latin typeface="+mj-lt"/>
                        </a:rPr>
                        <a:t>X=1</a:t>
                      </a:r>
                      <a:endParaRPr lang="zh-CN" altLang="en-US" sz="1200" b="1" baseline="30000" dirty="0">
                        <a:solidFill>
                          <a:srgbClr val="0000CC"/>
                        </a:solidFill>
                        <a:latin typeface="+mj-lt"/>
                      </a:endParaRPr>
                    </a:p>
                  </a:txBody>
                  <a:tcPr marL="0" marR="0" marT="0" marB="0">
                    <a:solidFill>
                      <a:srgbClr val="FFFF00"/>
                    </a:solidFill>
                  </a:tcPr>
                </a:tc>
              </a:tr>
              <a:tr h="227540">
                <a:tc>
                  <a:txBody>
                    <a:bodyPr/>
                    <a:lstStyle/>
                    <a:p>
                      <a:pPr algn="ctr"/>
                      <a:r>
                        <a:rPr lang="en-US" altLang="zh-CN" sz="1200" b="1" dirty="0">
                          <a:solidFill>
                            <a:schemeClr val="bg2"/>
                          </a:solidFill>
                          <a:latin typeface="+mj-lt"/>
                        </a:rPr>
                        <a:t>a</a:t>
                      </a:r>
                      <a:endParaRPr lang="zh-CN" altLang="en-US" sz="12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200" b="1" kern="1200" dirty="0">
                          <a:solidFill>
                            <a:schemeClr val="bg2"/>
                          </a:solidFill>
                          <a:latin typeface="+mj-lt"/>
                          <a:ea typeface="+mn-ea"/>
                          <a:cs typeface="+mn-cs"/>
                        </a:rPr>
                        <a:t>c</a:t>
                      </a:r>
                      <a:r>
                        <a:rPr lang="en-US" altLang="zh-CN" sz="1200" b="1" kern="1200" baseline="-25000" dirty="0">
                          <a:solidFill>
                            <a:schemeClr val="bg2"/>
                          </a:solidFill>
                          <a:latin typeface="+mj-lt"/>
                          <a:ea typeface="+mn-ea"/>
                          <a:cs typeface="+mn-cs"/>
                        </a:rPr>
                        <a:t> </a:t>
                      </a:r>
                      <a:r>
                        <a:rPr lang="en-US" altLang="zh-CN" sz="1200" b="1" dirty="0">
                          <a:latin typeface="+mj-lt"/>
                        </a:rPr>
                        <a:t>/ </a:t>
                      </a:r>
                      <a:r>
                        <a:rPr lang="en-US" altLang="zh-CN" sz="1200" b="1" dirty="0">
                          <a:solidFill>
                            <a:srgbClr val="C00000"/>
                          </a:solidFill>
                          <a:latin typeface="+mj-lt"/>
                        </a:rPr>
                        <a:t>0</a:t>
                      </a:r>
                      <a:endParaRPr lang="zh-CN" altLang="en-US" sz="1200" b="1" dirty="0">
                        <a:solidFill>
                          <a:srgbClr val="C00000"/>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200" b="1" kern="1200" dirty="0">
                          <a:solidFill>
                            <a:schemeClr val="bg2"/>
                          </a:solidFill>
                          <a:latin typeface="+mj-lt"/>
                          <a:ea typeface="+mn-ea"/>
                          <a:cs typeface="+mn-cs"/>
                        </a:rPr>
                        <a:t>d</a:t>
                      </a:r>
                      <a:r>
                        <a:rPr lang="en-US" altLang="zh-CN" sz="1200" b="1" dirty="0">
                          <a:latin typeface="+mj-lt"/>
                        </a:rPr>
                        <a:t> / </a:t>
                      </a:r>
                      <a:r>
                        <a:rPr lang="en-US" altLang="zh-CN" sz="1200" b="1" kern="1200" dirty="0">
                          <a:solidFill>
                            <a:srgbClr val="C00000"/>
                          </a:solidFill>
                          <a:latin typeface="+mj-lt"/>
                          <a:ea typeface="+mn-ea"/>
                          <a:cs typeface="+mn-cs"/>
                        </a:rPr>
                        <a:t>0</a:t>
                      </a:r>
                      <a:endParaRPr lang="zh-CN" altLang="en-US" sz="1200" b="1" kern="1200" dirty="0">
                        <a:solidFill>
                          <a:srgbClr val="C00000"/>
                        </a:solidFill>
                        <a:latin typeface="+mj-lt"/>
                        <a:ea typeface="+mn-ea"/>
                        <a:cs typeface="+mn-cs"/>
                      </a:endParaRPr>
                    </a:p>
                  </a:txBody>
                  <a:tcPr marL="0" marR="0" marT="0" marB="0" anchor="ctr" anchorCtr="1">
                    <a:noFill/>
                  </a:tcPr>
                </a:tc>
              </a:tr>
              <a:tr h="227540">
                <a:tc>
                  <a:txBody>
                    <a:bodyPr/>
                    <a:lstStyle/>
                    <a:p>
                      <a:pPr algn="ctr"/>
                      <a:r>
                        <a:rPr lang="en-US" altLang="zh-CN" sz="1200" b="1" dirty="0">
                          <a:solidFill>
                            <a:schemeClr val="bg2"/>
                          </a:solidFill>
                          <a:latin typeface="+mj-lt"/>
                        </a:rPr>
                        <a:t>b</a:t>
                      </a:r>
                      <a:endParaRPr lang="zh-CN" altLang="en-US" sz="12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200" b="1" kern="1200" dirty="0">
                          <a:solidFill>
                            <a:schemeClr val="bg2"/>
                          </a:solidFill>
                          <a:latin typeface="+mj-lt"/>
                          <a:ea typeface="+mn-ea"/>
                          <a:cs typeface="+mn-cs"/>
                        </a:rPr>
                        <a:t>c</a:t>
                      </a:r>
                      <a:r>
                        <a:rPr lang="en-US" altLang="zh-CN" sz="1200" b="1" dirty="0">
                          <a:latin typeface="+mj-lt"/>
                        </a:rPr>
                        <a:t> / </a:t>
                      </a:r>
                      <a:r>
                        <a:rPr lang="en-US" altLang="zh-CN" sz="1200" b="1" kern="1200" dirty="0">
                          <a:solidFill>
                            <a:srgbClr val="C00000"/>
                          </a:solidFill>
                          <a:latin typeface="+mj-lt"/>
                          <a:ea typeface="+mn-ea"/>
                          <a:cs typeface="+mn-cs"/>
                        </a:rPr>
                        <a:t>0</a:t>
                      </a:r>
                      <a:endParaRPr lang="zh-CN" altLang="en-US" sz="12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200" b="1" kern="1200" dirty="0">
                          <a:solidFill>
                            <a:schemeClr val="bg2"/>
                          </a:solidFill>
                          <a:latin typeface="+mj-lt"/>
                          <a:ea typeface="+mn-ea"/>
                          <a:cs typeface="+mn-cs"/>
                        </a:rPr>
                        <a:t>a</a:t>
                      </a:r>
                      <a:r>
                        <a:rPr lang="en-US" altLang="zh-CN" sz="1200" b="1" kern="1200" baseline="-25000" dirty="0">
                          <a:solidFill>
                            <a:schemeClr val="bg2"/>
                          </a:solidFill>
                          <a:latin typeface="+mj-lt"/>
                          <a:ea typeface="+mn-ea"/>
                          <a:cs typeface="+mn-cs"/>
                        </a:rPr>
                        <a:t> </a:t>
                      </a:r>
                      <a:r>
                        <a:rPr lang="en-US" altLang="zh-CN" sz="1200" b="1" dirty="0">
                          <a:latin typeface="+mj-lt"/>
                        </a:rPr>
                        <a:t>/ </a:t>
                      </a:r>
                      <a:r>
                        <a:rPr lang="en-US" altLang="zh-CN" sz="1200" b="1" kern="1200" dirty="0">
                          <a:solidFill>
                            <a:srgbClr val="C00000"/>
                          </a:solidFill>
                          <a:latin typeface="+mj-lt"/>
                          <a:ea typeface="+mn-ea"/>
                          <a:cs typeface="+mn-cs"/>
                        </a:rPr>
                        <a:t>0</a:t>
                      </a:r>
                      <a:endParaRPr lang="zh-CN" altLang="en-US" sz="1200" b="1" kern="1200" dirty="0">
                        <a:solidFill>
                          <a:srgbClr val="C00000"/>
                        </a:solidFill>
                        <a:latin typeface="+mj-lt"/>
                        <a:ea typeface="+mn-ea"/>
                        <a:cs typeface="+mn-cs"/>
                      </a:endParaRPr>
                    </a:p>
                  </a:txBody>
                  <a:tcPr marL="0" marR="0" marT="0" marB="0" anchor="ctr" anchorCtr="1">
                    <a:noFill/>
                  </a:tcPr>
                </a:tc>
              </a:tr>
              <a:tr h="227540">
                <a:tc>
                  <a:txBody>
                    <a:bodyPr/>
                    <a:lstStyle/>
                    <a:p>
                      <a:pPr algn="ctr"/>
                      <a:r>
                        <a:rPr lang="en-US" altLang="zh-CN" sz="1200" b="1" dirty="0">
                          <a:solidFill>
                            <a:schemeClr val="bg2"/>
                          </a:solidFill>
                          <a:latin typeface="+mj-lt"/>
                        </a:rPr>
                        <a:t>c</a:t>
                      </a:r>
                      <a:endParaRPr lang="zh-CN" altLang="en-US" sz="12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200" b="1" kern="1200" dirty="0">
                          <a:solidFill>
                            <a:schemeClr val="bg2"/>
                          </a:solidFill>
                          <a:latin typeface="+mj-lt"/>
                          <a:ea typeface="+mn-ea"/>
                          <a:cs typeface="+mn-cs"/>
                        </a:rPr>
                        <a:t>b</a:t>
                      </a:r>
                      <a:r>
                        <a:rPr lang="en-US" altLang="zh-CN" sz="1200" b="1" kern="1200" baseline="-25000" dirty="0">
                          <a:solidFill>
                            <a:schemeClr val="bg2"/>
                          </a:solidFill>
                          <a:latin typeface="+mj-lt"/>
                          <a:ea typeface="+mn-ea"/>
                          <a:cs typeface="+mn-cs"/>
                        </a:rPr>
                        <a:t> </a:t>
                      </a:r>
                      <a:r>
                        <a:rPr lang="en-US" altLang="zh-CN" sz="1200" b="1" dirty="0">
                          <a:latin typeface="+mj-lt"/>
                        </a:rPr>
                        <a:t>/ </a:t>
                      </a:r>
                      <a:r>
                        <a:rPr lang="en-US" altLang="zh-CN" sz="1200" b="1" kern="1200" dirty="0">
                          <a:solidFill>
                            <a:srgbClr val="C00000"/>
                          </a:solidFill>
                          <a:latin typeface="+mj-lt"/>
                          <a:ea typeface="+mn-ea"/>
                          <a:cs typeface="+mn-cs"/>
                        </a:rPr>
                        <a:t>0</a:t>
                      </a:r>
                      <a:endParaRPr lang="zh-CN" altLang="en-US" sz="12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200" b="1" kern="1200" dirty="0">
                          <a:solidFill>
                            <a:schemeClr val="bg2"/>
                          </a:solidFill>
                          <a:latin typeface="+mj-lt"/>
                          <a:ea typeface="+mn-ea"/>
                          <a:cs typeface="+mn-cs"/>
                        </a:rPr>
                        <a:t>d</a:t>
                      </a:r>
                      <a:r>
                        <a:rPr lang="en-US" altLang="zh-CN" sz="1200" b="1" dirty="0">
                          <a:latin typeface="+mj-lt"/>
                        </a:rPr>
                        <a:t> / </a:t>
                      </a:r>
                      <a:r>
                        <a:rPr lang="en-US" altLang="zh-CN" sz="1200" b="1" kern="1200" dirty="0">
                          <a:solidFill>
                            <a:srgbClr val="C00000"/>
                          </a:solidFill>
                          <a:latin typeface="+mj-lt"/>
                          <a:ea typeface="+mn-ea"/>
                          <a:cs typeface="+mn-cs"/>
                        </a:rPr>
                        <a:t>0</a:t>
                      </a:r>
                      <a:endParaRPr lang="zh-CN" altLang="en-US" sz="1200" b="1" kern="1200" dirty="0">
                        <a:solidFill>
                          <a:srgbClr val="C00000"/>
                        </a:solidFill>
                        <a:latin typeface="+mj-lt"/>
                        <a:ea typeface="+mn-ea"/>
                        <a:cs typeface="+mn-cs"/>
                      </a:endParaRPr>
                    </a:p>
                  </a:txBody>
                  <a:tcPr marL="0" marR="0" marT="0" marB="0" anchor="ctr" anchorCtr="1">
                    <a:noFill/>
                  </a:tcPr>
                </a:tc>
              </a:tr>
              <a:tr h="227540">
                <a:tc>
                  <a:txBody>
                    <a:bodyPr/>
                    <a:lstStyle/>
                    <a:p>
                      <a:pPr algn="ctr"/>
                      <a:r>
                        <a:rPr lang="en-US" altLang="zh-CN" sz="1200" b="1" dirty="0">
                          <a:solidFill>
                            <a:schemeClr val="bg2"/>
                          </a:solidFill>
                          <a:latin typeface="+mj-lt"/>
                        </a:rPr>
                        <a:t>d</a:t>
                      </a:r>
                      <a:endParaRPr lang="zh-CN" altLang="en-US" sz="12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200" b="1" kern="1200" dirty="0">
                          <a:solidFill>
                            <a:schemeClr val="bg2"/>
                          </a:solidFill>
                          <a:latin typeface="+mj-lt"/>
                          <a:ea typeface="+mn-ea"/>
                          <a:cs typeface="+mn-cs"/>
                        </a:rPr>
                        <a:t>a</a:t>
                      </a:r>
                      <a:r>
                        <a:rPr lang="en-US" altLang="zh-CN" sz="1200" b="1" kern="1200" baseline="-25000" dirty="0">
                          <a:solidFill>
                            <a:schemeClr val="bg2"/>
                          </a:solidFill>
                          <a:latin typeface="+mj-lt"/>
                          <a:ea typeface="+mn-ea"/>
                          <a:cs typeface="+mn-cs"/>
                        </a:rPr>
                        <a:t> </a:t>
                      </a:r>
                      <a:r>
                        <a:rPr lang="en-US" altLang="zh-CN" sz="1200" b="1" dirty="0">
                          <a:solidFill>
                            <a:schemeClr val="bg2"/>
                          </a:solidFill>
                          <a:latin typeface="+mj-lt"/>
                        </a:rPr>
                        <a:t>/ </a:t>
                      </a:r>
                      <a:r>
                        <a:rPr lang="en-US" altLang="zh-CN" sz="1200" b="1" kern="1200" dirty="0">
                          <a:solidFill>
                            <a:srgbClr val="C00000"/>
                          </a:solidFill>
                          <a:latin typeface="+mj-lt"/>
                          <a:ea typeface="+mn-ea"/>
                          <a:cs typeface="+mn-cs"/>
                        </a:rPr>
                        <a:t>1</a:t>
                      </a:r>
                      <a:endParaRPr lang="zh-CN" altLang="en-US" sz="12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200" b="1" kern="1200" dirty="0">
                          <a:solidFill>
                            <a:schemeClr val="bg2"/>
                          </a:solidFill>
                          <a:latin typeface="+mj-lt"/>
                          <a:ea typeface="+mn-ea"/>
                          <a:cs typeface="+mn-cs"/>
                        </a:rPr>
                        <a:t>b</a:t>
                      </a:r>
                      <a:r>
                        <a:rPr lang="en-US" altLang="zh-CN" sz="1200" b="1" kern="1200" baseline="-25000" dirty="0">
                          <a:solidFill>
                            <a:schemeClr val="bg2"/>
                          </a:solidFill>
                          <a:latin typeface="+mj-lt"/>
                          <a:ea typeface="+mn-ea"/>
                          <a:cs typeface="+mn-cs"/>
                        </a:rPr>
                        <a:t> </a:t>
                      </a:r>
                      <a:r>
                        <a:rPr lang="en-US" altLang="zh-CN" sz="1200" b="1" dirty="0">
                          <a:latin typeface="+mj-lt"/>
                        </a:rPr>
                        <a:t>/ </a:t>
                      </a:r>
                      <a:r>
                        <a:rPr lang="en-US" altLang="zh-CN" sz="1200" b="1" kern="1200" dirty="0">
                          <a:solidFill>
                            <a:srgbClr val="C00000"/>
                          </a:solidFill>
                          <a:latin typeface="+mj-lt"/>
                          <a:ea typeface="+mn-ea"/>
                          <a:cs typeface="+mn-cs"/>
                        </a:rPr>
                        <a:t>1</a:t>
                      </a:r>
                      <a:endParaRPr lang="zh-CN" altLang="en-US" sz="1200" b="1" kern="1200" dirty="0">
                        <a:solidFill>
                          <a:srgbClr val="C00000"/>
                        </a:solidFill>
                        <a:latin typeface="+mj-lt"/>
                        <a:ea typeface="+mn-ea"/>
                        <a:cs typeface="+mn-cs"/>
                      </a:endParaRPr>
                    </a:p>
                  </a:txBody>
                  <a:tcPr marL="0" marR="0" marT="0" marB="0" anchor="ctr" anchorCtr="1">
                    <a:noFill/>
                  </a:tcPr>
                </a:tc>
              </a:tr>
            </a:tbl>
          </a:graphicData>
        </a:graphic>
      </p:graphicFrame>
      <p:pic>
        <p:nvPicPr>
          <p:cNvPr id="79908" name="Picture 1"/>
          <p:cNvPicPr>
            <a:picLocks noChangeAspect="1"/>
          </p:cNvPicPr>
          <p:nvPr/>
        </p:nvPicPr>
        <p:blipFill>
          <a:blip r:embed="rId2"/>
          <a:stretch>
            <a:fillRect/>
          </a:stretch>
        </p:blipFill>
        <p:spPr>
          <a:xfrm>
            <a:off x="90488" y="3867150"/>
            <a:ext cx="4165600" cy="1133475"/>
          </a:xfrm>
          <a:prstGeom prst="rect">
            <a:avLst/>
          </a:prstGeom>
          <a:noFill/>
          <a:ln w="9525">
            <a:noFill/>
          </a:ln>
        </p:spPr>
      </p:pic>
      <p:grpSp>
        <p:nvGrpSpPr>
          <p:cNvPr id="31" name="组合 30"/>
          <p:cNvGrpSpPr/>
          <p:nvPr/>
        </p:nvGrpSpPr>
        <p:grpSpPr>
          <a:xfrm>
            <a:off x="285750" y="785813"/>
            <a:ext cx="4392613" cy="938212"/>
            <a:chOff x="250824" y="846535"/>
            <a:chExt cx="4393227" cy="937667"/>
          </a:xfrm>
        </p:grpSpPr>
        <p:sp>
          <p:nvSpPr>
            <p:cNvPr id="23" name="Text Box 15"/>
            <p:cNvSpPr txBox="1">
              <a:spLocks noChangeArrowheads="1"/>
            </p:cNvSpPr>
            <p:nvPr/>
          </p:nvSpPr>
          <p:spPr bwMode="auto">
            <a:xfrm>
              <a:off x="250824" y="846535"/>
              <a:ext cx="3607304" cy="937667"/>
            </a:xfrm>
            <a:prstGeom prst="rect">
              <a:avLst/>
            </a:prstGeom>
            <a:noFill/>
            <a:ln w="9525">
              <a:noFill/>
              <a:miter lim="800000"/>
            </a:ln>
            <a:effectLst/>
          </p:spPr>
          <p:txBody>
            <a:bodyPr lIns="0" rIns="0">
              <a:spAutoFit/>
            </a:bodyPr>
            <a:lstStyle/>
            <a:p>
              <a:pPr marR="0" defTabSz="914400">
                <a:spcBef>
                  <a:spcPct val="50000"/>
                </a:spcBef>
                <a:buClrTx/>
                <a:buSzTx/>
                <a:buFont typeface="Wingdings" panose="05000000000000000000" pitchFamily="2" charset="2"/>
                <a:buChar char="Ø"/>
                <a:defRPr/>
              </a:pPr>
              <a:r>
                <a:rPr kumimoji="1" lang="zh-CN" altLang="en-US" sz="1600" b="1" kern="1200" cap="none" spc="0" normalizeH="0" baseline="0" noProof="0" dirty="0">
                  <a:solidFill>
                    <a:schemeClr val="bg1"/>
                  </a:solidFill>
                  <a:latin typeface="黑体" panose="02010609060101010101" pitchFamily="49" charset="-122"/>
                  <a:ea typeface="黑体" panose="02010609060101010101" pitchFamily="49" charset="-122"/>
                  <a:cs typeface="+mn-cs"/>
                </a:rPr>
                <a:t> 规则</a:t>
              </a:r>
              <a:r>
                <a:rPr kumimoji="1" lang="en-US" altLang="zh-CN" sz="1600" b="1" kern="1200" cap="none" spc="0" normalizeH="0" baseline="0" noProof="0" dirty="0">
                  <a:solidFill>
                    <a:schemeClr val="bg1"/>
                  </a:solidFill>
                  <a:latin typeface="黑体" panose="02010609060101010101" pitchFamily="49" charset="-122"/>
                  <a:ea typeface="黑体" panose="02010609060101010101" pitchFamily="49" charset="-122"/>
                  <a:cs typeface="+mn-cs"/>
                </a:rPr>
                <a:t>1: </a:t>
              </a:r>
              <a:r>
                <a:rPr kumimoji="1" lang="zh-CN" altLang="en-US" sz="1600" b="1" kern="1200" cap="none" spc="0" normalizeH="0" baseline="0" noProof="0" dirty="0">
                  <a:solidFill>
                    <a:schemeClr val="bg1"/>
                  </a:solidFill>
                  <a:latin typeface="黑体" panose="02010609060101010101" pitchFamily="49" charset="-122"/>
                  <a:ea typeface="黑体" panose="02010609060101010101" pitchFamily="49" charset="-122"/>
                  <a:cs typeface="+mn-cs"/>
                </a:rPr>
                <a:t>次态相同，现态编码应相邻</a:t>
              </a:r>
              <a:endParaRPr kumimoji="1" lang="zh-CN" altLang="en-US" sz="1600" b="1" kern="1200" cap="none" spc="0" normalizeH="0" baseline="0" noProof="0" dirty="0">
                <a:solidFill>
                  <a:schemeClr val="bg1"/>
                </a:solidFill>
                <a:latin typeface="黑体" panose="02010609060101010101" pitchFamily="49" charset="-122"/>
                <a:ea typeface="黑体" panose="02010609060101010101" pitchFamily="49" charset="-122"/>
                <a:cs typeface="+mn-cs"/>
              </a:endParaRPr>
            </a:p>
            <a:p>
              <a:pPr marR="0" defTabSz="914400">
                <a:lnSpc>
                  <a:spcPct val="150000"/>
                </a:lnSpc>
                <a:spcBef>
                  <a:spcPct val="40000"/>
                </a:spcBef>
                <a:buClrTx/>
                <a:buSzTx/>
                <a:buFontTx/>
                <a:defRPr/>
              </a:pPr>
              <a:r>
                <a:rPr kumimoji="1" lang="en-US" altLang="zh-CN" sz="1600" kern="1200" cap="none" spc="0" normalizeH="0" baseline="0" noProof="0" dirty="0">
                  <a:latin typeface="+mj-lt"/>
                  <a:ea typeface="黑体" panose="02010609060101010101" pitchFamily="49" charset="-122"/>
                  <a:cs typeface="+mn-cs"/>
                </a:rPr>
                <a:t>      </a:t>
              </a:r>
              <a:r>
                <a:rPr kumimoji="1" lang="en-US" altLang="zh-CN" sz="1600" b="1" kern="1200" cap="none" spc="0" normalizeH="0" baseline="0" noProof="0" dirty="0">
                  <a:latin typeface="+mj-lt"/>
                  <a:ea typeface="黑体" panose="02010609060101010101" pitchFamily="49" charset="-122"/>
                  <a:cs typeface="+mn-cs"/>
                </a:rPr>
                <a:t>x=0</a:t>
              </a:r>
              <a:r>
                <a:rPr kumimoji="1" lang="zh-CN" altLang="en-US" sz="1600" b="1" kern="1200" cap="none" spc="0" normalizeH="0" baseline="0" noProof="0" dirty="0">
                  <a:latin typeface="+mj-lt"/>
                  <a:ea typeface="黑体" panose="02010609060101010101" pitchFamily="49" charset="-122"/>
                  <a:cs typeface="+mn-cs"/>
                </a:rPr>
                <a:t>时</a:t>
              </a:r>
              <a:r>
                <a:rPr kumimoji="1" lang="en-US" altLang="zh-CN" sz="1600" b="1" kern="1200" cap="none" spc="0" normalizeH="0" baseline="0" noProof="0" dirty="0">
                  <a:latin typeface="+mj-lt"/>
                  <a:ea typeface="黑体" panose="02010609060101010101" pitchFamily="49" charset="-122"/>
                  <a:cs typeface="+mn-cs"/>
                </a:rPr>
                <a:t>, </a:t>
              </a:r>
              <a:r>
                <a:rPr kumimoji="1" lang="zh-CN" altLang="en-US" sz="1600" b="1" kern="1200" cap="none" spc="0" normalizeH="0" baseline="0" noProof="0" dirty="0">
                  <a:latin typeface="+mj-lt"/>
                  <a:ea typeface="黑体" panose="02010609060101010101" pitchFamily="49" charset="-122"/>
                  <a:cs typeface="+mn-cs"/>
                </a:rPr>
                <a:t>次态</a:t>
              </a:r>
              <a:r>
                <a:rPr kumimoji="1" lang="en-US" altLang="zh-CN" sz="1600" b="1" kern="1200" cap="none" spc="0" normalizeH="0" baseline="0" noProof="0" dirty="0">
                  <a:latin typeface="+mj-lt"/>
                  <a:ea typeface="黑体" panose="02010609060101010101" pitchFamily="49" charset="-122"/>
                  <a:cs typeface="+mn-cs"/>
                </a:rPr>
                <a:t> (</a:t>
              </a:r>
              <a:r>
                <a:rPr kumimoji="1" lang="en-US" altLang="zh-CN" sz="1600" b="1" kern="1200" cap="none" spc="0" normalizeH="0" baseline="0" noProof="0" dirty="0" err="1">
                  <a:latin typeface="+mj-lt"/>
                  <a:ea typeface="黑体" panose="02010609060101010101" pitchFamily="49" charset="-122"/>
                  <a:cs typeface="+mn-cs"/>
                </a:rPr>
                <a:t>c,c</a:t>
              </a:r>
              <a:r>
                <a:rPr kumimoji="1" lang="en-US" altLang="zh-CN" sz="1600" b="1" kern="1200" cap="none" spc="0" normalizeH="0" baseline="0" noProof="0" dirty="0">
                  <a:latin typeface="+mj-lt"/>
                  <a:ea typeface="黑体" panose="02010609060101010101" pitchFamily="49" charset="-122"/>
                  <a:cs typeface="+mn-cs"/>
                </a:rPr>
                <a:t>) </a:t>
              </a:r>
              <a:r>
                <a:rPr kumimoji="1" lang="en-US" altLang="zh-CN" sz="1600" b="1" kern="1200" cap="none" spc="0" normalizeH="0" baseline="0" noProof="0" dirty="0">
                  <a:latin typeface="+mn-ea"/>
                  <a:ea typeface="+mn-ea"/>
                  <a:cs typeface="+mn-cs"/>
                </a:rPr>
                <a:t>→</a:t>
              </a:r>
              <a:r>
                <a:rPr kumimoji="1" lang="zh-CN" altLang="en-US" sz="1600" b="1" kern="1200" cap="none" spc="0" normalizeH="0" baseline="0" noProof="0" dirty="0">
                  <a:latin typeface="+mj-lt"/>
                  <a:ea typeface="黑体" panose="02010609060101010101" pitchFamily="49" charset="-122"/>
                  <a:cs typeface="+mn-cs"/>
                </a:rPr>
                <a:t>现态 </a:t>
              </a:r>
              <a:r>
                <a:rPr kumimoji="1" lang="en-US" altLang="zh-CN" sz="1600" b="1" kern="1200" cap="none" spc="0" normalizeH="0" baseline="0" noProof="0" dirty="0" err="1">
                  <a:latin typeface="+mj-lt"/>
                  <a:ea typeface="黑体" panose="02010609060101010101" pitchFamily="49" charset="-122"/>
                  <a:cs typeface="+mn-cs"/>
                </a:rPr>
                <a:t>a,b</a:t>
              </a:r>
              <a:endParaRPr kumimoji="1" lang="en-US" altLang="zh-CN" sz="1600" b="1" kern="1200" cap="none" spc="0" normalizeH="0" baseline="0" noProof="0" dirty="0">
                <a:latin typeface="+mj-lt"/>
                <a:ea typeface="黑体" panose="02010609060101010101" pitchFamily="49" charset="-122"/>
                <a:cs typeface="+mn-cs"/>
              </a:endParaRPr>
            </a:p>
            <a:p>
              <a:pPr marR="0" defTabSz="914400">
                <a:lnSpc>
                  <a:spcPct val="150000"/>
                </a:lnSpc>
                <a:buClrTx/>
                <a:buSzTx/>
                <a:buFontTx/>
                <a:defRPr/>
              </a:pPr>
              <a:r>
                <a:rPr kumimoji="1" lang="en-US" altLang="zh-CN" sz="1600" b="1" kern="1200" cap="none" spc="0" normalizeH="0" baseline="0" noProof="0" dirty="0">
                  <a:latin typeface="+mj-lt"/>
                  <a:ea typeface="黑体" panose="02010609060101010101" pitchFamily="49" charset="-122"/>
                  <a:cs typeface="+mn-cs"/>
                </a:rPr>
                <a:t>      x=1</a:t>
              </a:r>
              <a:r>
                <a:rPr kumimoji="1" lang="zh-CN" altLang="en-US" sz="1600" b="1" kern="1200" cap="none" spc="0" normalizeH="0" baseline="0" noProof="0" dirty="0">
                  <a:latin typeface="+mj-lt"/>
                  <a:ea typeface="黑体" panose="02010609060101010101" pitchFamily="49" charset="-122"/>
                  <a:cs typeface="+mn-cs"/>
                </a:rPr>
                <a:t>时</a:t>
              </a:r>
              <a:r>
                <a:rPr kumimoji="1" lang="en-US" altLang="zh-CN" sz="1600" b="1" kern="1200" cap="none" spc="0" normalizeH="0" baseline="0" noProof="0" dirty="0">
                  <a:latin typeface="+mj-lt"/>
                  <a:ea typeface="黑体" panose="02010609060101010101" pitchFamily="49" charset="-122"/>
                  <a:cs typeface="+mn-cs"/>
                </a:rPr>
                <a:t>,</a:t>
              </a:r>
              <a:r>
                <a:rPr kumimoji="1" lang="zh-CN" altLang="en-US" sz="1600" b="1" kern="1200" cap="none" spc="0" normalizeH="0" baseline="0" noProof="0" dirty="0">
                  <a:latin typeface="+mj-lt"/>
                  <a:ea typeface="黑体" panose="02010609060101010101" pitchFamily="49" charset="-122"/>
                  <a:cs typeface="+mn-cs"/>
                </a:rPr>
                <a:t> 次态 </a:t>
              </a:r>
              <a:r>
                <a:rPr kumimoji="1" lang="en-US" altLang="zh-CN" sz="1600" b="1" kern="1200" cap="none" spc="0" normalizeH="0" baseline="0" noProof="0" dirty="0">
                  <a:latin typeface="+mj-lt"/>
                  <a:ea typeface="黑体" panose="02010609060101010101" pitchFamily="49" charset="-122"/>
                  <a:cs typeface="+mn-cs"/>
                </a:rPr>
                <a:t>(</a:t>
              </a:r>
              <a:r>
                <a:rPr kumimoji="1" lang="en-US" altLang="zh-CN" sz="1600" b="1" kern="1200" cap="none" spc="0" normalizeH="0" baseline="0" noProof="0" dirty="0" err="1">
                  <a:latin typeface="+mj-lt"/>
                  <a:ea typeface="黑体" panose="02010609060101010101" pitchFamily="49" charset="-122"/>
                  <a:cs typeface="+mn-cs"/>
                </a:rPr>
                <a:t>d,d</a:t>
              </a:r>
              <a:r>
                <a:rPr kumimoji="1" lang="en-US" altLang="zh-CN" sz="1600" b="1" kern="1200" cap="none" spc="0" normalizeH="0" baseline="0" noProof="0" dirty="0">
                  <a:latin typeface="+mj-lt"/>
                  <a:ea typeface="黑体" panose="02010609060101010101" pitchFamily="49" charset="-122"/>
                  <a:cs typeface="+mn-cs"/>
                </a:rPr>
                <a:t>) </a:t>
              </a:r>
              <a:r>
                <a:rPr kumimoji="1" lang="en-US" altLang="zh-CN" sz="1600" b="1" kern="1200" cap="none" spc="0" normalizeH="0" baseline="0" noProof="0" dirty="0">
                  <a:latin typeface="+mn-ea"/>
                  <a:ea typeface="宋体" panose="02010600030101010101" pitchFamily="2" charset="-122"/>
                  <a:cs typeface="+mn-cs"/>
                </a:rPr>
                <a:t>→</a:t>
              </a:r>
              <a:r>
                <a:rPr kumimoji="1" lang="zh-CN" altLang="en-US" sz="1600" b="1" kern="1200" cap="none" spc="0" normalizeH="0" baseline="0" noProof="0" dirty="0">
                  <a:latin typeface="+mj-lt"/>
                  <a:ea typeface="黑体" panose="02010609060101010101" pitchFamily="49" charset="-122"/>
                  <a:cs typeface="+mn-cs"/>
                </a:rPr>
                <a:t>现态 </a:t>
              </a:r>
              <a:r>
                <a:rPr kumimoji="1" lang="en-US" altLang="zh-CN" sz="1600" b="1" kern="1200" cap="none" spc="0" normalizeH="0" baseline="0" noProof="0" dirty="0" err="1">
                  <a:latin typeface="+mj-lt"/>
                  <a:ea typeface="黑体" panose="02010609060101010101" pitchFamily="49" charset="-122"/>
                  <a:cs typeface="+mn-cs"/>
                </a:rPr>
                <a:t>a,c</a:t>
              </a:r>
              <a:endParaRPr kumimoji="1" lang="en-US" altLang="zh-CN" sz="1600" b="1" kern="1200" cap="none" spc="0" normalizeH="0" baseline="0" noProof="0" dirty="0">
                <a:latin typeface="+mj-lt"/>
                <a:ea typeface="黑体" panose="02010609060101010101" pitchFamily="49" charset="-122"/>
                <a:cs typeface="+mn-cs"/>
              </a:endParaRPr>
            </a:p>
          </p:txBody>
        </p:sp>
        <p:sp>
          <p:nvSpPr>
            <p:cNvPr id="79939" name="AutoShape 16"/>
            <p:cNvSpPr/>
            <p:nvPr/>
          </p:nvSpPr>
          <p:spPr>
            <a:xfrm>
              <a:off x="3285777" y="1254092"/>
              <a:ext cx="143557" cy="410408"/>
            </a:xfrm>
            <a:prstGeom prst="rightBrace">
              <a:avLst>
                <a:gd name="adj1" fmla="val 25001"/>
                <a:gd name="adj2" fmla="val 50000"/>
              </a:avLst>
            </a:prstGeom>
            <a:noFill/>
            <a:ln w="19050" cap="flat" cmpd="sng">
              <a:solidFill>
                <a:schemeClr val="bg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25" name="Text Box 17"/>
            <p:cNvSpPr txBox="1">
              <a:spLocks noChangeArrowheads="1"/>
            </p:cNvSpPr>
            <p:nvPr/>
          </p:nvSpPr>
          <p:spPr bwMode="auto">
            <a:xfrm>
              <a:off x="3500891" y="1311402"/>
              <a:ext cx="1143160" cy="245920"/>
            </a:xfrm>
            <a:prstGeom prst="rect">
              <a:avLst/>
            </a:prstGeom>
            <a:noFill/>
            <a:ln w="9525">
              <a:noFill/>
              <a:miter lim="800000"/>
            </a:ln>
          </p:spPr>
          <p:txBody>
            <a:bodyPr lIns="0" rIns="0">
              <a:spAutoFit/>
            </a:bodyPr>
            <a:lstStyle/>
            <a:p>
              <a:pPr marR="0" defTabSz="914400">
                <a:spcBef>
                  <a:spcPct val="50000"/>
                </a:spcBef>
                <a:buClrTx/>
                <a:buSzTx/>
                <a:buFontTx/>
                <a:defRPr/>
              </a:pPr>
              <a:r>
                <a:rPr kumimoji="1" lang="en-US" altLang="zh-CN" sz="1400" b="1" u="sng" kern="1200" cap="none" spc="0" normalizeH="0" baseline="0" noProof="0" dirty="0" err="1">
                  <a:solidFill>
                    <a:schemeClr val="bg1"/>
                  </a:solidFill>
                  <a:latin typeface="+mj-lt"/>
                  <a:ea typeface="宋体" panose="02010600030101010101" pitchFamily="2" charset="-122"/>
                  <a:cs typeface="+mn-cs"/>
                </a:rPr>
                <a:t>ab,ac</a:t>
              </a:r>
              <a:r>
                <a:rPr kumimoji="1" lang="en-US" altLang="zh-CN" sz="1400" b="1" u="sng" kern="1200" cap="none" spc="0" normalizeH="0" baseline="0" noProof="0" dirty="0">
                  <a:solidFill>
                    <a:schemeClr val="bg1"/>
                  </a:solidFill>
                  <a:latin typeface="+mj-lt"/>
                  <a:ea typeface="宋体" panose="02010600030101010101" pitchFamily="2" charset="-122"/>
                  <a:cs typeface="+mn-cs"/>
                </a:rPr>
                <a:t> </a:t>
              </a:r>
              <a:r>
                <a:rPr kumimoji="1" lang="zh-CN" altLang="en-US" sz="1400" b="1" kern="1200" cap="none" spc="0" normalizeH="0" baseline="0" noProof="0" dirty="0">
                  <a:latin typeface="黑体" panose="02010609060101010101" pitchFamily="49" charset="-122"/>
                  <a:ea typeface="黑体" panose="02010609060101010101" pitchFamily="49" charset="-122"/>
                  <a:cs typeface="+mn-cs"/>
                </a:rPr>
                <a:t>应相邻</a:t>
              </a:r>
              <a:endParaRPr kumimoji="1" lang="zh-CN" altLang="en-US" sz="1400" b="1" kern="1200" cap="none" spc="0" normalizeH="0" baseline="0" noProof="0" dirty="0">
                <a:latin typeface="黑体" panose="02010609060101010101" pitchFamily="49" charset="-122"/>
                <a:ea typeface="黑体" panose="02010609060101010101" pitchFamily="49" charset="-122"/>
                <a:cs typeface="+mn-cs"/>
              </a:endParaRPr>
            </a:p>
          </p:txBody>
        </p:sp>
      </p:grpSp>
      <p:grpSp>
        <p:nvGrpSpPr>
          <p:cNvPr id="32" name="Group 22"/>
          <p:cNvGrpSpPr/>
          <p:nvPr/>
        </p:nvGrpSpPr>
        <p:grpSpPr>
          <a:xfrm>
            <a:off x="228600" y="2143125"/>
            <a:ext cx="4286250" cy="1738313"/>
            <a:chOff x="156" y="2475"/>
            <a:chExt cx="2700" cy="1460"/>
          </a:xfrm>
        </p:grpSpPr>
        <p:grpSp>
          <p:nvGrpSpPr>
            <p:cNvPr id="79933" name="Group 23"/>
            <p:cNvGrpSpPr/>
            <p:nvPr/>
          </p:nvGrpSpPr>
          <p:grpSpPr>
            <a:xfrm>
              <a:off x="156" y="2544"/>
              <a:ext cx="2700" cy="1391"/>
              <a:chOff x="156" y="2544"/>
              <a:chExt cx="2700" cy="1391"/>
            </a:xfrm>
          </p:grpSpPr>
          <p:sp>
            <p:nvSpPr>
              <p:cNvPr id="35" name="Text Box 24"/>
              <p:cNvSpPr txBox="1">
                <a:spLocks noChangeArrowheads="1"/>
              </p:cNvSpPr>
              <p:nvPr/>
            </p:nvSpPr>
            <p:spPr bwMode="auto">
              <a:xfrm>
                <a:off x="156" y="2544"/>
                <a:ext cx="2700" cy="1391"/>
              </a:xfrm>
              <a:prstGeom prst="rect">
                <a:avLst/>
              </a:prstGeom>
              <a:noFill/>
              <a:ln w="9525">
                <a:noFill/>
                <a:miter lim="800000"/>
              </a:ln>
              <a:effectLst/>
            </p:spPr>
            <p:txBody>
              <a:bodyPr lIns="0" rIns="0">
                <a:spAutoFit/>
              </a:bodyPr>
              <a:lstStyle/>
              <a:p>
                <a:pPr marR="0" defTabSz="914400">
                  <a:lnSpc>
                    <a:spcPct val="75000"/>
                  </a:lnSpc>
                  <a:spcBef>
                    <a:spcPct val="50000"/>
                  </a:spcBef>
                  <a:buClrTx/>
                  <a:buSzTx/>
                  <a:buFont typeface="Wingdings" panose="05000000000000000000" pitchFamily="2" charset="2"/>
                  <a:buChar char="Ø"/>
                  <a:defRPr/>
                </a:pPr>
                <a:r>
                  <a:rPr kumimoji="1" lang="zh-CN" altLang="en-US" sz="1600" b="1" kern="1200" cap="none" spc="0" normalizeH="0" baseline="0" noProof="0" dirty="0">
                    <a:solidFill>
                      <a:schemeClr val="bg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r>
                  <a:rPr kumimoji="1" lang="zh-CN" altLang="en-US" sz="1600" kern="1200" cap="none" spc="0" normalizeH="0" baseline="0" noProof="0" dirty="0">
                    <a:solidFill>
                      <a:schemeClr val="bg1"/>
                    </a:solidFill>
                    <a:latin typeface="Arial" panose="020B0604020202020204" pitchFamily="34" charset="0"/>
                    <a:ea typeface="宋体" panose="02010600030101010101" pitchFamily="2" charset="-122"/>
                    <a:cs typeface="+mn-cs"/>
                  </a:rPr>
                  <a:t> </a:t>
                </a:r>
                <a:r>
                  <a:rPr kumimoji="1" lang="zh-CN" altLang="en-US" sz="1600" b="1" kern="1200" cap="none" spc="0" normalizeH="0" baseline="0" noProof="0" dirty="0">
                    <a:solidFill>
                      <a:schemeClr val="bg1"/>
                    </a:solidFill>
                    <a:latin typeface="黑体" panose="02010609060101010101" pitchFamily="49" charset="-122"/>
                    <a:ea typeface="黑体" panose="02010609060101010101" pitchFamily="49" charset="-122"/>
                    <a:cs typeface="+mn-cs"/>
                  </a:rPr>
                  <a:t>规则</a:t>
                </a:r>
                <a:r>
                  <a:rPr kumimoji="1" lang="en-US" altLang="zh-CN" sz="1600" b="1" kern="1200" cap="none" spc="0" normalizeH="0" baseline="0" noProof="0" dirty="0">
                    <a:solidFill>
                      <a:schemeClr val="bg1"/>
                    </a:solidFill>
                    <a:latin typeface="黑体" panose="02010609060101010101" pitchFamily="49" charset="-122"/>
                    <a:ea typeface="黑体" panose="02010609060101010101" pitchFamily="49" charset="-122"/>
                    <a:cs typeface="+mn-cs"/>
                  </a:rPr>
                  <a:t>2</a:t>
                </a:r>
                <a:r>
                  <a:rPr kumimoji="1" lang="zh-CN" altLang="en-US" sz="1600" b="1" kern="1200" cap="none" spc="0" normalizeH="0" baseline="0" noProof="0" dirty="0">
                    <a:solidFill>
                      <a:schemeClr val="bg1"/>
                    </a:solidFill>
                    <a:latin typeface="黑体" panose="02010609060101010101" pitchFamily="49" charset="-122"/>
                    <a:ea typeface="黑体" panose="02010609060101010101" pitchFamily="49" charset="-122"/>
                    <a:cs typeface="+mn-cs"/>
                  </a:rPr>
                  <a:t>：同一现态对应的次态应给予相邻编码</a:t>
                </a:r>
                <a:endParaRPr kumimoji="1" lang="zh-CN" altLang="en-US" sz="16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a:p>
                <a:pPr marR="0" defTabSz="914400">
                  <a:spcBef>
                    <a:spcPct val="80000"/>
                  </a:spcBef>
                  <a:buClrTx/>
                  <a:buSzTx/>
                  <a:buFontTx/>
                  <a:defRPr/>
                </a:pP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    现态     次态</a:t>
                </a:r>
                <a:r>
                  <a:rPr kumimoji="1" lang="en-US" altLang="zh-CN" sz="1600" kern="1200" cap="none" spc="0" normalizeH="0" baseline="0" noProof="0" dirty="0">
                    <a:latin typeface="Arial" panose="020B0604020202020204" pitchFamily="34" charset="0"/>
                    <a:ea typeface="宋体" panose="02010600030101010101" pitchFamily="2" charset="-122"/>
                    <a:cs typeface="+mn-cs"/>
                  </a:rPr>
                  <a:t>   </a:t>
                </a:r>
                <a:endParaRPr kumimoji="1" lang="en-US" altLang="zh-CN" sz="1600" kern="1200" cap="none" spc="0" normalizeH="0" baseline="0" noProof="0" dirty="0">
                  <a:latin typeface="Arial" panose="020B0604020202020204" pitchFamily="34" charset="0"/>
                  <a:ea typeface="宋体" panose="02010600030101010101" pitchFamily="2" charset="-122"/>
                  <a:cs typeface="+mn-cs"/>
                </a:endParaRPr>
              </a:p>
              <a:p>
                <a:pPr marR="0" defTabSz="914400">
                  <a:lnSpc>
                    <a:spcPct val="75000"/>
                  </a:lnSpc>
                  <a:spcBef>
                    <a:spcPct val="20000"/>
                  </a:spcBef>
                  <a:buClrTx/>
                  <a:buSzTx/>
                  <a:buFontTx/>
                  <a:defRPr/>
                </a:pPr>
                <a:r>
                  <a:rPr kumimoji="1" lang="en-US" altLang="zh-CN" sz="1600" kern="1200" cap="none" spc="0" normalizeH="0" baseline="0" noProof="0" dirty="0">
                    <a:latin typeface="Arial" panose="020B0604020202020204" pitchFamily="34" charset="0"/>
                    <a:ea typeface="宋体" panose="02010600030101010101" pitchFamily="2" charset="-122"/>
                    <a:cs typeface="+mn-cs"/>
                  </a:rPr>
                  <a:t>        a   </a:t>
                </a:r>
                <a:r>
                  <a:rPr kumimoji="1" lang="en-US" altLang="zh-CN" sz="1600" b="1" kern="1200" cap="none" spc="0" normalizeH="0" baseline="0" noProof="0" dirty="0">
                    <a:latin typeface="+mn-ea"/>
                    <a:ea typeface="宋体" panose="02010600030101010101" pitchFamily="2" charset="-122"/>
                    <a:cs typeface="+mn-cs"/>
                  </a:rPr>
                  <a:t>→</a:t>
                </a:r>
                <a:r>
                  <a:rPr kumimoji="1" lang="en-US" altLang="zh-CN" sz="1600" kern="1200" cap="none" spc="0" normalizeH="0" baseline="0" noProof="0" dirty="0">
                    <a:latin typeface="Arial" panose="020B0604020202020204" pitchFamily="34" charset="0"/>
                    <a:ea typeface="宋体" panose="02010600030101010101" pitchFamily="2" charset="-122"/>
                    <a:cs typeface="+mn-cs"/>
                  </a:rPr>
                  <a:t>     (</a:t>
                </a:r>
                <a:r>
                  <a:rPr kumimoji="1" lang="en-US" altLang="zh-CN" sz="1600" kern="1200" cap="none" spc="0" normalizeH="0" baseline="0" noProof="0" dirty="0" err="1">
                    <a:latin typeface="Arial" panose="020B0604020202020204" pitchFamily="34" charset="0"/>
                    <a:ea typeface="宋体" panose="02010600030101010101" pitchFamily="2" charset="-122"/>
                    <a:cs typeface="+mn-cs"/>
                  </a:rPr>
                  <a:t>c,d</a:t>
                </a:r>
                <a:r>
                  <a:rPr kumimoji="1" lang="en-US" altLang="zh-CN" sz="1600" kern="1200" cap="none" spc="0" normalizeH="0" baseline="0" noProof="0" dirty="0">
                    <a:latin typeface="Arial" panose="020B0604020202020204" pitchFamily="34" charset="0"/>
                    <a:ea typeface="宋体" panose="02010600030101010101" pitchFamily="2" charset="-122"/>
                    <a:cs typeface="+mn-cs"/>
                  </a:rPr>
                  <a:t>)  </a:t>
                </a:r>
                <a:endParaRPr kumimoji="1" lang="en-US" altLang="zh-CN" sz="1600" kern="1200" cap="none" spc="0" normalizeH="0" baseline="0" noProof="0" dirty="0">
                  <a:latin typeface="Arial" panose="020B0604020202020204" pitchFamily="34" charset="0"/>
                  <a:ea typeface="宋体" panose="02010600030101010101" pitchFamily="2" charset="-122"/>
                  <a:cs typeface="+mn-cs"/>
                </a:endParaRPr>
              </a:p>
              <a:p>
                <a:pPr marR="0" defTabSz="914400">
                  <a:lnSpc>
                    <a:spcPct val="75000"/>
                  </a:lnSpc>
                  <a:spcBef>
                    <a:spcPct val="20000"/>
                  </a:spcBef>
                  <a:buClrTx/>
                  <a:buSzTx/>
                  <a:buFontTx/>
                  <a:defRPr/>
                </a:pPr>
                <a:r>
                  <a:rPr kumimoji="1" lang="en-US" altLang="zh-CN" sz="1600" kern="1200" cap="none" spc="0" normalizeH="0" baseline="0" noProof="0" dirty="0">
                    <a:latin typeface="Arial" panose="020B0604020202020204" pitchFamily="34" charset="0"/>
                    <a:ea typeface="宋体" panose="02010600030101010101" pitchFamily="2" charset="-122"/>
                    <a:cs typeface="+mn-cs"/>
                  </a:rPr>
                  <a:t>        b   </a:t>
                </a:r>
                <a:r>
                  <a:rPr kumimoji="1" lang="en-US" altLang="zh-CN" sz="1600" b="1" kern="1200" cap="none" spc="0" normalizeH="0" baseline="0" noProof="0" dirty="0">
                    <a:latin typeface="+mn-ea"/>
                    <a:ea typeface="宋体" panose="02010600030101010101" pitchFamily="2" charset="-122"/>
                    <a:cs typeface="+mn-cs"/>
                  </a:rPr>
                  <a:t>→</a:t>
                </a:r>
                <a:r>
                  <a:rPr kumimoji="1" lang="en-US" altLang="zh-CN" sz="1600" kern="1200" cap="none" spc="0" normalizeH="0" baseline="0" noProof="0" dirty="0">
                    <a:latin typeface="Arial" panose="020B0604020202020204" pitchFamily="34" charset="0"/>
                    <a:ea typeface="宋体" panose="02010600030101010101" pitchFamily="2" charset="-122"/>
                    <a:cs typeface="+mn-cs"/>
                  </a:rPr>
                  <a:t>     (</a:t>
                </a:r>
                <a:r>
                  <a:rPr kumimoji="1" lang="en-US" altLang="zh-CN" sz="1600" kern="1200" cap="none" spc="0" normalizeH="0" baseline="0" noProof="0" dirty="0" err="1">
                    <a:latin typeface="Arial" panose="020B0604020202020204" pitchFamily="34" charset="0"/>
                    <a:ea typeface="宋体" panose="02010600030101010101" pitchFamily="2" charset="-122"/>
                    <a:cs typeface="+mn-cs"/>
                  </a:rPr>
                  <a:t>c,a</a:t>
                </a:r>
                <a:r>
                  <a:rPr kumimoji="1" lang="en-US" altLang="zh-CN" sz="1600" kern="1200" cap="none" spc="0" normalizeH="0" baseline="0" noProof="0" dirty="0">
                    <a:latin typeface="Arial" panose="020B0604020202020204" pitchFamily="34" charset="0"/>
                    <a:ea typeface="宋体" panose="02010600030101010101" pitchFamily="2" charset="-122"/>
                    <a:cs typeface="+mn-cs"/>
                  </a:rPr>
                  <a:t>)</a:t>
                </a:r>
                <a:endParaRPr kumimoji="1" lang="en-US" altLang="zh-CN" sz="1600" kern="1200" cap="none" spc="0" normalizeH="0" baseline="0" noProof="0" dirty="0">
                  <a:latin typeface="Arial" panose="020B0604020202020204" pitchFamily="34" charset="0"/>
                  <a:ea typeface="宋体" panose="02010600030101010101" pitchFamily="2" charset="-122"/>
                  <a:cs typeface="+mn-cs"/>
                </a:endParaRPr>
              </a:p>
              <a:p>
                <a:pPr marR="0" defTabSz="914400">
                  <a:lnSpc>
                    <a:spcPct val="75000"/>
                  </a:lnSpc>
                  <a:spcBef>
                    <a:spcPct val="20000"/>
                  </a:spcBef>
                  <a:buClrTx/>
                  <a:buSzTx/>
                  <a:buFontTx/>
                  <a:defRPr/>
                </a:pPr>
                <a:r>
                  <a:rPr kumimoji="1" lang="en-US" altLang="zh-CN" sz="1600" kern="1200" cap="none" spc="0" normalizeH="0" baseline="0" noProof="0" dirty="0">
                    <a:latin typeface="Arial" panose="020B0604020202020204" pitchFamily="34" charset="0"/>
                    <a:ea typeface="宋体" panose="02010600030101010101" pitchFamily="2" charset="-122"/>
                    <a:cs typeface="+mn-cs"/>
                  </a:rPr>
                  <a:t>        c   </a:t>
                </a:r>
                <a:r>
                  <a:rPr kumimoji="1" lang="en-US" altLang="zh-CN" sz="1600" b="1" kern="1200" cap="none" spc="0" normalizeH="0" baseline="0" noProof="0" dirty="0">
                    <a:latin typeface="+mn-ea"/>
                    <a:ea typeface="宋体" panose="02010600030101010101" pitchFamily="2" charset="-122"/>
                    <a:cs typeface="+mn-cs"/>
                  </a:rPr>
                  <a:t>→</a:t>
                </a:r>
                <a:r>
                  <a:rPr kumimoji="1" lang="en-US" altLang="zh-CN" sz="1600" kern="1200" cap="none" spc="0" normalizeH="0" baseline="0" noProof="0" dirty="0">
                    <a:latin typeface="Arial" panose="020B0604020202020204" pitchFamily="34" charset="0"/>
                    <a:ea typeface="宋体" panose="02010600030101010101" pitchFamily="2" charset="-122"/>
                    <a:cs typeface="+mn-cs"/>
                  </a:rPr>
                  <a:t>     (</a:t>
                </a:r>
                <a:r>
                  <a:rPr kumimoji="1" lang="en-US" altLang="zh-CN" sz="1600" kern="1200" cap="none" spc="0" normalizeH="0" baseline="0" noProof="0" dirty="0" err="1">
                    <a:latin typeface="Arial" panose="020B0604020202020204" pitchFamily="34" charset="0"/>
                    <a:ea typeface="宋体" panose="02010600030101010101" pitchFamily="2" charset="-122"/>
                    <a:cs typeface="+mn-cs"/>
                  </a:rPr>
                  <a:t>b,d</a:t>
                </a:r>
                <a:r>
                  <a:rPr kumimoji="1" lang="en-US" altLang="zh-CN" sz="1600" kern="1200" cap="none" spc="0" normalizeH="0" baseline="0" noProof="0" dirty="0">
                    <a:latin typeface="Arial" panose="020B0604020202020204" pitchFamily="34" charset="0"/>
                    <a:ea typeface="宋体" panose="02010600030101010101" pitchFamily="2" charset="-122"/>
                    <a:cs typeface="+mn-cs"/>
                  </a:rPr>
                  <a:t>)  </a:t>
                </a:r>
                <a:endParaRPr kumimoji="1" lang="en-US" altLang="zh-CN" sz="1600" kern="1200" cap="none" spc="0" normalizeH="0" baseline="0" noProof="0" dirty="0">
                  <a:latin typeface="Arial" panose="020B0604020202020204" pitchFamily="34" charset="0"/>
                  <a:ea typeface="宋体" panose="02010600030101010101" pitchFamily="2" charset="-122"/>
                  <a:cs typeface="+mn-cs"/>
                </a:endParaRPr>
              </a:p>
              <a:p>
                <a:pPr marR="0" defTabSz="914400">
                  <a:lnSpc>
                    <a:spcPct val="75000"/>
                  </a:lnSpc>
                  <a:spcBef>
                    <a:spcPct val="20000"/>
                  </a:spcBef>
                  <a:buClrTx/>
                  <a:buSzTx/>
                  <a:buFontTx/>
                  <a:defRPr/>
                </a:pPr>
                <a:r>
                  <a:rPr kumimoji="1" lang="en-US" altLang="zh-CN" sz="1600" kern="1200" cap="none" spc="0" normalizeH="0" baseline="0" noProof="0" dirty="0">
                    <a:latin typeface="Arial" panose="020B0604020202020204" pitchFamily="34" charset="0"/>
                    <a:ea typeface="宋体" panose="02010600030101010101" pitchFamily="2" charset="-122"/>
                    <a:cs typeface="+mn-cs"/>
                  </a:rPr>
                  <a:t>        d   </a:t>
                </a:r>
                <a:r>
                  <a:rPr kumimoji="1" lang="en-US" altLang="zh-CN" sz="1600" b="1" kern="1200" cap="none" spc="0" normalizeH="0" baseline="0" noProof="0" dirty="0">
                    <a:latin typeface="+mn-ea"/>
                    <a:ea typeface="宋体" panose="02010600030101010101" pitchFamily="2" charset="-122"/>
                    <a:cs typeface="+mn-cs"/>
                  </a:rPr>
                  <a:t>→</a:t>
                </a:r>
                <a:r>
                  <a:rPr kumimoji="1" lang="en-US" altLang="zh-CN" sz="1600" kern="1200" cap="none" spc="0" normalizeH="0" baseline="0" noProof="0" dirty="0">
                    <a:latin typeface="Arial" panose="020B0604020202020204" pitchFamily="34" charset="0"/>
                    <a:ea typeface="宋体" panose="02010600030101010101" pitchFamily="2" charset="-122"/>
                    <a:cs typeface="+mn-cs"/>
                  </a:rPr>
                  <a:t>     (</a:t>
                </a:r>
                <a:r>
                  <a:rPr kumimoji="1" lang="en-US" altLang="zh-CN" sz="1600" kern="1200" cap="none" spc="0" normalizeH="0" baseline="0" noProof="0" dirty="0" err="1">
                    <a:latin typeface="Arial" panose="020B0604020202020204" pitchFamily="34" charset="0"/>
                    <a:ea typeface="宋体" panose="02010600030101010101" pitchFamily="2" charset="-122"/>
                    <a:cs typeface="+mn-cs"/>
                  </a:rPr>
                  <a:t>a,b</a:t>
                </a:r>
                <a:r>
                  <a:rPr kumimoji="1" lang="en-US" altLang="zh-CN" sz="1600" kern="1200" cap="none" spc="0" normalizeH="0" baseline="0" noProof="0" dirty="0">
                    <a:latin typeface="Arial" panose="020B0604020202020204" pitchFamily="34" charset="0"/>
                    <a:ea typeface="宋体" panose="02010600030101010101" pitchFamily="2" charset="-122"/>
                    <a:cs typeface="+mn-cs"/>
                  </a:rPr>
                  <a:t>)  </a:t>
                </a:r>
                <a:endParaRPr kumimoji="1" lang="en-US" altLang="zh-CN" sz="1600" kern="1200" cap="none" spc="0" normalizeH="0" baseline="0" noProof="0" dirty="0">
                  <a:latin typeface="Arial" panose="020B0604020202020204" pitchFamily="34" charset="0"/>
                  <a:ea typeface="宋体" panose="02010600030101010101" pitchFamily="2" charset="-122"/>
                  <a:cs typeface="+mn-cs"/>
                </a:endParaRPr>
              </a:p>
            </p:txBody>
          </p:sp>
          <p:sp>
            <p:nvSpPr>
              <p:cNvPr id="79936" name="AutoShape 25"/>
              <p:cNvSpPr/>
              <p:nvPr/>
            </p:nvSpPr>
            <p:spPr>
              <a:xfrm>
                <a:off x="1227" y="3135"/>
                <a:ext cx="91" cy="726"/>
              </a:xfrm>
              <a:prstGeom prst="rightBrace">
                <a:avLst>
                  <a:gd name="adj1" fmla="val 36676"/>
                  <a:gd name="adj2" fmla="val 50000"/>
                </a:avLst>
              </a:prstGeom>
              <a:noFill/>
              <a:ln w="19050" cap="flat" cmpd="sng">
                <a:solidFill>
                  <a:schemeClr val="bg2"/>
                </a:solidFill>
                <a:prstDash val="solid"/>
                <a:miter/>
                <a:headEnd type="none" w="med" len="med"/>
                <a:tailEnd type="none" w="med" len="med"/>
              </a:ln>
            </p:spPr>
            <p:txBody>
              <a:bodyPr wrap="none" anchor="ctr"/>
              <a:p>
                <a:endParaRPr lang="zh-CN" altLang="en-US" sz="1600" dirty="0">
                  <a:latin typeface="Arial" panose="020B0604020202020204" pitchFamily="34" charset="0"/>
                </a:endParaRPr>
              </a:p>
            </p:txBody>
          </p:sp>
          <p:sp>
            <p:nvSpPr>
              <p:cNvPr id="37" name="Text Box 26"/>
              <p:cNvSpPr txBox="1">
                <a:spLocks noChangeArrowheads="1"/>
              </p:cNvSpPr>
              <p:nvPr/>
            </p:nvSpPr>
            <p:spPr bwMode="auto">
              <a:xfrm>
                <a:off x="1362" y="3315"/>
                <a:ext cx="1260" cy="284"/>
              </a:xfrm>
              <a:prstGeom prst="rect">
                <a:avLst/>
              </a:prstGeom>
              <a:noFill/>
              <a:ln w="9525">
                <a:noFill/>
                <a:miter lim="800000"/>
              </a:ln>
            </p:spPr>
            <p:txBody>
              <a:bodyPr lIns="0" rIns="0">
                <a:spAutoFit/>
              </a:bodyPr>
              <a:lstStyle/>
              <a:p>
                <a:pPr marR="0" defTabSz="914400">
                  <a:spcBef>
                    <a:spcPct val="50000"/>
                  </a:spcBef>
                  <a:buClrTx/>
                  <a:buSzTx/>
                  <a:buFontTx/>
                  <a:defRPr/>
                </a:pPr>
                <a:r>
                  <a:rPr kumimoji="1" lang="en-US" altLang="zh-CN" sz="1600" b="1" kern="1200" cap="none" spc="0" normalizeH="0" baseline="0" noProof="0" dirty="0" err="1">
                    <a:solidFill>
                      <a:schemeClr val="bg1"/>
                    </a:solidFill>
                    <a:latin typeface="+mj-lt"/>
                    <a:ea typeface="黑体" panose="02010609060101010101" pitchFamily="49" charset="-122"/>
                    <a:cs typeface="+mn-cs"/>
                  </a:rPr>
                  <a:t>cd,</a:t>
                </a:r>
                <a:r>
                  <a:rPr kumimoji="1" lang="en-US" altLang="zh-CN" sz="1600" b="1" u="sng" kern="1200" cap="none" spc="0" normalizeH="0" baseline="0" noProof="0" dirty="0" err="1">
                    <a:solidFill>
                      <a:schemeClr val="bg1"/>
                    </a:solidFill>
                    <a:latin typeface="+mj-lt"/>
                    <a:ea typeface="黑体" panose="02010609060101010101" pitchFamily="49" charset="-122"/>
                    <a:cs typeface="+mn-cs"/>
                  </a:rPr>
                  <a:t>ca</a:t>
                </a:r>
                <a:r>
                  <a:rPr kumimoji="1" lang="en-US" altLang="zh-CN" sz="1600" b="1" kern="1200" cap="none" spc="0" normalizeH="0" baseline="0" noProof="0" dirty="0" err="1">
                    <a:solidFill>
                      <a:schemeClr val="bg1"/>
                    </a:solidFill>
                    <a:latin typeface="+mj-lt"/>
                    <a:ea typeface="黑体" panose="02010609060101010101" pitchFamily="49" charset="-122"/>
                    <a:cs typeface="+mn-cs"/>
                  </a:rPr>
                  <a:t>,bd,</a:t>
                </a:r>
                <a:r>
                  <a:rPr kumimoji="1" lang="en-US" altLang="zh-CN" sz="1600" b="1" u="sng" kern="1200" cap="none" spc="0" normalizeH="0" baseline="0" noProof="0" dirty="0" err="1">
                    <a:solidFill>
                      <a:schemeClr val="bg1"/>
                    </a:solidFill>
                    <a:latin typeface="+mj-lt"/>
                    <a:ea typeface="黑体" panose="02010609060101010101" pitchFamily="49" charset="-122"/>
                    <a:cs typeface="+mn-cs"/>
                  </a:rPr>
                  <a:t>ab</a:t>
                </a:r>
                <a:r>
                  <a:rPr kumimoji="1" lang="zh-CN" altLang="en-US" sz="1600" b="1" kern="1200" cap="none" spc="0" normalizeH="0" baseline="0" noProof="0" dirty="0">
                    <a:latin typeface="+mj-lt"/>
                    <a:ea typeface="黑体" panose="02010609060101010101" pitchFamily="49" charset="-122"/>
                    <a:cs typeface="+mn-cs"/>
                  </a:rPr>
                  <a:t>应相邻</a:t>
                </a:r>
                <a:endParaRPr kumimoji="1" lang="zh-CN" altLang="en-US" sz="1600" b="1" kern="1200" cap="none" spc="0" normalizeH="0" baseline="0" noProof="0" dirty="0">
                  <a:latin typeface="+mj-lt"/>
                  <a:ea typeface="黑体" panose="02010609060101010101" pitchFamily="49" charset="-122"/>
                  <a:cs typeface="+mn-cs"/>
                </a:endParaRPr>
              </a:p>
            </p:txBody>
          </p:sp>
        </p:grpSp>
        <p:sp>
          <p:nvSpPr>
            <p:cNvPr id="79934" name="Text Box 27"/>
            <p:cNvSpPr txBox="1"/>
            <p:nvPr/>
          </p:nvSpPr>
          <p:spPr>
            <a:xfrm>
              <a:off x="1305" y="2475"/>
              <a:ext cx="1395" cy="284"/>
            </a:xfrm>
            <a:prstGeom prst="rect">
              <a:avLst/>
            </a:prstGeom>
            <a:noFill/>
            <a:ln w="9525">
              <a:noFill/>
            </a:ln>
          </p:spPr>
          <p:txBody>
            <a:bodyPr lIns="0" rIns="0">
              <a:spAutoFit/>
            </a:bodyPr>
            <a:p>
              <a:pPr>
                <a:spcBef>
                  <a:spcPct val="50000"/>
                </a:spcBef>
              </a:pPr>
              <a:endParaRPr lang="zh-CN" altLang="en-US" sz="1600" b="1" dirty="0">
                <a:solidFill>
                  <a:schemeClr val="bg1"/>
                </a:solidFill>
                <a:latin typeface="Arial" panose="020B0604020202020204" pitchFamily="34" charset="0"/>
              </a:endParaRPr>
            </a:p>
          </p:txBody>
        </p:sp>
      </p:grpSp>
      <p:sp>
        <p:nvSpPr>
          <p:cNvPr id="39" name="Text Box 29"/>
          <p:cNvSpPr txBox="1">
            <a:spLocks noChangeArrowheads="1"/>
          </p:cNvSpPr>
          <p:nvPr/>
        </p:nvSpPr>
        <p:spPr bwMode="auto">
          <a:xfrm>
            <a:off x="5072063" y="2500313"/>
            <a:ext cx="3500438" cy="1274763"/>
          </a:xfrm>
          <a:prstGeom prst="rect">
            <a:avLst/>
          </a:prstGeom>
          <a:noFill/>
          <a:ln w="9525">
            <a:noFill/>
            <a:miter lim="800000"/>
          </a:ln>
          <a:effectLst/>
        </p:spPr>
        <p:txBody>
          <a:bodyPr lIns="0" rIns="0">
            <a:spAutoFit/>
          </a:bodyPr>
          <a:lstStyle/>
          <a:p>
            <a:pPr marR="0" defTabSz="914400">
              <a:lnSpc>
                <a:spcPct val="75000"/>
              </a:lnSpc>
              <a:spcBef>
                <a:spcPct val="75000"/>
              </a:spcBef>
              <a:buClrTx/>
              <a:buSzTx/>
              <a:buFont typeface="Wingdings" panose="05000000000000000000" pitchFamily="2" charset="2"/>
              <a:buChar char="Ø"/>
              <a:defRPr/>
            </a:pPr>
            <a:r>
              <a:rPr kumimoji="1" lang="zh-CN" altLang="en-US" sz="16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r>
              <a:rPr kumimoji="1" lang="zh-CN" altLang="en-US" sz="1600" b="1" kern="1200" cap="none" spc="0" normalizeH="0" baseline="0" noProof="0" dirty="0">
                <a:solidFill>
                  <a:schemeClr val="bg1"/>
                </a:solidFill>
                <a:latin typeface="黑体" panose="02010609060101010101" pitchFamily="49" charset="-122"/>
                <a:ea typeface="黑体" panose="02010609060101010101" pitchFamily="49" charset="-122"/>
                <a:cs typeface="+mn-cs"/>
              </a:rPr>
              <a:t>规则</a:t>
            </a:r>
            <a:r>
              <a:rPr kumimoji="1" lang="en-US" altLang="zh-CN" sz="1600" b="1" kern="1200" cap="none" spc="0" normalizeH="0" baseline="0" noProof="0" dirty="0">
                <a:solidFill>
                  <a:schemeClr val="bg1"/>
                </a:solidFill>
                <a:latin typeface="黑体" panose="02010609060101010101" pitchFamily="49" charset="-122"/>
                <a:ea typeface="黑体" panose="02010609060101010101" pitchFamily="49" charset="-122"/>
                <a:cs typeface="+mn-cs"/>
              </a:rPr>
              <a:t>3</a:t>
            </a:r>
            <a:r>
              <a:rPr kumimoji="1" lang="zh-CN" altLang="en-US" sz="1600" b="1" kern="1200" cap="none" spc="0" normalizeH="0" baseline="0" noProof="0" dirty="0">
                <a:solidFill>
                  <a:schemeClr val="bg1"/>
                </a:solidFill>
                <a:latin typeface="黑体" panose="02010609060101010101" pitchFamily="49" charset="-122"/>
                <a:ea typeface="黑体" panose="02010609060101010101" pitchFamily="49" charset="-122"/>
                <a:cs typeface="+mn-cs"/>
              </a:rPr>
              <a:t>：输出相同，现态编码应相邻</a:t>
            </a:r>
            <a:endParaRPr kumimoji="1" lang="zh-CN" altLang="en-US" sz="1600" b="1" kern="1200" cap="none" spc="0" normalizeH="0" baseline="0" noProof="0" dirty="0">
              <a:solidFill>
                <a:schemeClr val="bg1"/>
              </a:solidFill>
              <a:latin typeface="黑体" panose="02010609060101010101" pitchFamily="49" charset="-122"/>
              <a:ea typeface="黑体" panose="02010609060101010101" pitchFamily="49" charset="-122"/>
              <a:cs typeface="+mn-cs"/>
            </a:endParaRPr>
          </a:p>
          <a:p>
            <a:pPr marR="0" defTabSz="914400">
              <a:lnSpc>
                <a:spcPct val="85000"/>
              </a:lnSpc>
              <a:spcBef>
                <a:spcPct val="50000"/>
              </a:spcBef>
              <a:buClrTx/>
              <a:buSzTx/>
              <a:buFontTx/>
              <a:defRPr/>
            </a:pP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  现态        输出 </a:t>
            </a:r>
            <a:endParaRPr kumimoji="1" lang="en-US" altLang="zh-CN" sz="1600" kern="1200" cap="none" spc="0" normalizeH="0" baseline="0" noProof="0" dirty="0">
              <a:latin typeface="Arial" panose="020B0604020202020204" pitchFamily="34" charset="0"/>
              <a:ea typeface="宋体" panose="02010600030101010101" pitchFamily="2" charset="-122"/>
              <a:cs typeface="+mn-cs"/>
            </a:endParaRPr>
          </a:p>
          <a:p>
            <a:pPr marR="0" defTabSz="914400">
              <a:lnSpc>
                <a:spcPct val="85000"/>
              </a:lnSpc>
              <a:spcBef>
                <a:spcPct val="50000"/>
              </a:spcBef>
              <a:buClrTx/>
              <a:buSzTx/>
              <a:buFontTx/>
              <a:defRPr/>
            </a:pPr>
            <a:r>
              <a:rPr kumimoji="1" lang="zh-CN" altLang="en-US" sz="16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r>
              <a:rPr kumimoji="1" lang="en-US" altLang="zh-CN" sz="1600" b="1" kern="1200" cap="none" spc="0" normalizeH="0" baseline="0" noProof="0" dirty="0">
                <a:latin typeface="+mj-lt"/>
                <a:ea typeface="黑体" panose="02010609060101010101" pitchFamily="49" charset="-122"/>
                <a:cs typeface="+mn-cs"/>
              </a:rPr>
              <a:t>a ,b ,c             0</a:t>
            </a:r>
            <a:endParaRPr kumimoji="1" lang="en-US" altLang="zh-CN" sz="1600" b="1" kern="1200" cap="none" spc="0" normalizeH="0" baseline="0" noProof="0" dirty="0">
              <a:latin typeface="+mj-lt"/>
              <a:ea typeface="黑体" panose="02010609060101010101" pitchFamily="49" charset="-122"/>
              <a:cs typeface="+mn-cs"/>
            </a:endParaRPr>
          </a:p>
          <a:p>
            <a:pPr marR="0" defTabSz="914400">
              <a:lnSpc>
                <a:spcPct val="85000"/>
              </a:lnSpc>
              <a:spcBef>
                <a:spcPct val="50000"/>
              </a:spcBef>
              <a:buClrTx/>
              <a:buSzTx/>
              <a:buFontTx/>
              <a:defRPr/>
            </a:pPr>
            <a:r>
              <a:rPr kumimoji="1" lang="en-US" altLang="zh-CN" sz="1600" b="1" kern="1200" cap="none" spc="0" normalizeH="0" baseline="0" noProof="0" dirty="0">
                <a:solidFill>
                  <a:schemeClr val="bg1"/>
                </a:solidFill>
                <a:latin typeface="+mj-lt"/>
                <a:ea typeface="黑体" panose="02010609060101010101" pitchFamily="49" charset="-122"/>
                <a:cs typeface="+mn-cs"/>
              </a:rPr>
              <a:t>     </a:t>
            </a:r>
            <a:r>
              <a:rPr kumimoji="1" lang="en-US" altLang="zh-CN" sz="1600" b="1" u="sng" kern="1200" cap="none" spc="0" normalizeH="0" baseline="0" noProof="0" dirty="0" err="1">
                <a:solidFill>
                  <a:schemeClr val="bg1"/>
                </a:solidFill>
                <a:latin typeface="+mj-lt"/>
                <a:ea typeface="黑体" panose="02010609060101010101" pitchFamily="49" charset="-122"/>
                <a:cs typeface="+mn-cs"/>
              </a:rPr>
              <a:t>ab,ac,</a:t>
            </a:r>
            <a:r>
              <a:rPr kumimoji="1" lang="en-US" altLang="zh-CN" sz="1600" b="1" kern="1200" cap="none" spc="0" normalizeH="0" baseline="0" noProof="0" dirty="0" err="1">
                <a:solidFill>
                  <a:schemeClr val="bg1"/>
                </a:solidFill>
                <a:latin typeface="+mj-lt"/>
                <a:ea typeface="黑体" panose="02010609060101010101" pitchFamily="49" charset="-122"/>
                <a:cs typeface="+mn-cs"/>
              </a:rPr>
              <a:t>bc</a:t>
            </a:r>
            <a:r>
              <a:rPr kumimoji="1" lang="zh-CN" altLang="en-US" sz="1600" b="1" kern="1200" cap="none" spc="0" normalizeH="0" baseline="0" noProof="0" dirty="0">
                <a:latin typeface="+mj-lt"/>
                <a:ea typeface="黑体" panose="02010609060101010101" pitchFamily="49" charset="-122"/>
                <a:cs typeface="+mn-cs"/>
              </a:rPr>
              <a:t>应相邻</a:t>
            </a:r>
            <a:endParaRPr kumimoji="1" lang="zh-CN" altLang="en-US" sz="1600" b="1" kern="1200" cap="none" spc="0" normalizeH="0" baseline="0" noProof="0" dirty="0">
              <a:effectLst>
                <a:outerShdw blurRad="38100" dist="38100" dir="2700000" algn="tl">
                  <a:srgbClr val="C0C0C0"/>
                </a:outerShdw>
              </a:effectLst>
              <a:latin typeface="+mj-lt"/>
              <a:ea typeface="黑体" panose="02010609060101010101" pitchFamily="49" charset="-122"/>
              <a:cs typeface="+mn-cs"/>
            </a:endParaRPr>
          </a:p>
        </p:txBody>
      </p:sp>
      <p:sp>
        <p:nvSpPr>
          <p:cNvPr id="41" name="Text Box 2"/>
          <p:cNvSpPr txBox="1">
            <a:spLocks noChangeArrowheads="1"/>
          </p:cNvSpPr>
          <p:nvPr/>
        </p:nvSpPr>
        <p:spPr bwMode="auto">
          <a:xfrm>
            <a:off x="5214938" y="3857625"/>
            <a:ext cx="3357563" cy="338138"/>
          </a:xfrm>
          <a:prstGeom prst="rect">
            <a:avLst/>
          </a:prstGeom>
          <a:solidFill>
            <a:srgbClr val="FFFF00"/>
          </a:solidFill>
          <a:ln w="19050">
            <a:solidFill>
              <a:srgbClr val="006600"/>
            </a:solidFill>
            <a:miter lim="800000"/>
          </a:ln>
        </p:spPr>
        <p:txBody>
          <a:bodyPr>
            <a:spAutoFit/>
          </a:bodyPr>
          <a:lstStyle/>
          <a:p>
            <a:pPr marR="0" defTabSz="914400">
              <a:spcBef>
                <a:spcPct val="50000"/>
              </a:spcBef>
              <a:buClrTx/>
              <a:buSzTx/>
              <a:buFontTx/>
              <a:defRPr/>
            </a:pPr>
            <a:r>
              <a:rPr kumimoji="1" lang="zh-CN" altLang="en-US" sz="1600" b="1" kern="1200" cap="none" spc="0" normalizeH="0" baseline="0" noProof="0" dirty="0">
                <a:solidFill>
                  <a:schemeClr val="bg1"/>
                </a:solidFill>
                <a:latin typeface="+mj-lt"/>
                <a:ea typeface="黑体" panose="02010609060101010101" pitchFamily="49" charset="-122"/>
                <a:cs typeface="+mn-cs"/>
              </a:rPr>
              <a:t> </a:t>
            </a:r>
            <a:r>
              <a:rPr kumimoji="1" lang="en-US" altLang="zh-CN" sz="1600" b="1" kern="1200" cap="none" spc="0" normalizeH="0" baseline="0" noProof="0" dirty="0">
                <a:solidFill>
                  <a:schemeClr val="bg1"/>
                </a:solidFill>
                <a:latin typeface="+mj-lt"/>
                <a:ea typeface="黑体" panose="02010609060101010101" pitchFamily="49" charset="-122"/>
                <a:cs typeface="+mn-cs"/>
              </a:rPr>
              <a:t>(</a:t>
            </a:r>
            <a:r>
              <a:rPr kumimoji="1" lang="en-US" altLang="zh-CN" sz="1600" b="1" kern="1200" cap="none" spc="0" normalizeH="0" baseline="0" noProof="0" dirty="0" err="1">
                <a:solidFill>
                  <a:schemeClr val="bg1"/>
                </a:solidFill>
                <a:latin typeface="+mj-lt"/>
                <a:ea typeface="黑体" panose="02010609060101010101" pitchFamily="49" charset="-122"/>
                <a:cs typeface="+mn-cs"/>
              </a:rPr>
              <a:t>a,b</a:t>
            </a:r>
            <a:r>
              <a:rPr kumimoji="1" lang="en-US" altLang="zh-CN" sz="1600" b="1" kern="1200" cap="none" spc="0" normalizeH="0" baseline="0" noProof="0" dirty="0">
                <a:solidFill>
                  <a:schemeClr val="bg1"/>
                </a:solidFill>
                <a:latin typeface="+mj-lt"/>
                <a:ea typeface="黑体" panose="02010609060101010101" pitchFamily="49" charset="-122"/>
                <a:cs typeface="+mn-cs"/>
              </a:rPr>
              <a:t>), (</a:t>
            </a:r>
            <a:r>
              <a:rPr kumimoji="1" lang="en-US" altLang="zh-CN" sz="1600" b="1" kern="1200" cap="none" spc="0" normalizeH="0" baseline="0" noProof="0" dirty="0" err="1">
                <a:solidFill>
                  <a:schemeClr val="bg1"/>
                </a:solidFill>
                <a:latin typeface="+mj-lt"/>
                <a:ea typeface="黑体" panose="02010609060101010101" pitchFamily="49" charset="-122"/>
                <a:cs typeface="+mn-cs"/>
              </a:rPr>
              <a:t>a,c</a:t>
            </a:r>
            <a:r>
              <a:rPr kumimoji="1" lang="en-US" altLang="zh-CN" sz="1600" b="1" kern="1200" cap="none" spc="0" normalizeH="0" baseline="0" noProof="0" dirty="0">
                <a:solidFill>
                  <a:schemeClr val="bg1"/>
                </a:solidFill>
                <a:latin typeface="+mj-lt"/>
                <a:ea typeface="黑体" panose="02010609060101010101" pitchFamily="49" charset="-122"/>
                <a:cs typeface="+mn-cs"/>
              </a:rPr>
              <a:t>)  </a:t>
            </a:r>
            <a:r>
              <a:rPr kumimoji="1" lang="zh-CN" altLang="en-US" sz="1600" b="1" kern="1200" cap="none" spc="0" normalizeH="0" baseline="0" noProof="0" dirty="0">
                <a:latin typeface="+mj-lt"/>
                <a:ea typeface="黑体" panose="02010609060101010101" pitchFamily="49" charset="-122"/>
                <a:cs typeface="+mn-cs"/>
              </a:rPr>
              <a:t>应相邻</a:t>
            </a:r>
            <a:r>
              <a:rPr kumimoji="1" lang="en-US" altLang="zh-CN" sz="1600" b="1" kern="1200" cap="none" spc="0" normalizeH="0" baseline="0" noProof="0" dirty="0">
                <a:latin typeface="+mj-lt"/>
                <a:ea typeface="黑体" panose="02010609060101010101" pitchFamily="49" charset="-122"/>
                <a:cs typeface="+mn-cs"/>
              </a:rPr>
              <a:t>,</a:t>
            </a:r>
            <a:r>
              <a:rPr kumimoji="1" lang="zh-CN" altLang="en-US" sz="1600" b="1" kern="1200" cap="none" spc="0" normalizeH="0" baseline="0" noProof="0" dirty="0">
                <a:latin typeface="+mj-lt"/>
                <a:ea typeface="黑体" panose="02010609060101010101" pitchFamily="49" charset="-122"/>
                <a:cs typeface="+mn-cs"/>
              </a:rPr>
              <a:t> 满足规则</a:t>
            </a:r>
            <a:r>
              <a:rPr kumimoji="1" lang="en-US" altLang="zh-CN" sz="1600" b="1" kern="1200" cap="none" spc="0" normalizeH="0" baseline="0" noProof="0" dirty="0">
                <a:latin typeface="+mj-lt"/>
                <a:ea typeface="黑体" panose="02010609060101010101" pitchFamily="49" charset="-122"/>
                <a:cs typeface="+mn-cs"/>
              </a:rPr>
              <a:t>1,2,3</a:t>
            </a:r>
            <a:endParaRPr kumimoji="1" lang="zh-CN" altLang="en-US" sz="1600" b="1" kern="1200" cap="none" spc="0" normalizeH="0" baseline="0" noProof="0" dirty="0">
              <a:latin typeface="+mj-lt"/>
              <a:ea typeface="黑体" panose="02010609060101010101" pitchFamily="49" charset="-122"/>
              <a:cs typeface="+mn-cs"/>
            </a:endParaRPr>
          </a:p>
        </p:txBody>
      </p:sp>
      <p:sp>
        <p:nvSpPr>
          <p:cNvPr id="42" name="Text Box 3"/>
          <p:cNvSpPr txBox="1">
            <a:spLocks noChangeArrowheads="1"/>
          </p:cNvSpPr>
          <p:nvPr/>
        </p:nvSpPr>
        <p:spPr bwMode="auto">
          <a:xfrm>
            <a:off x="5292725" y="4427538"/>
            <a:ext cx="2016125" cy="520700"/>
          </a:xfrm>
          <a:prstGeom prst="rect">
            <a:avLst/>
          </a:prstGeom>
          <a:noFill/>
          <a:ln w="9525">
            <a:noFill/>
            <a:miter lim="800000"/>
          </a:ln>
          <a:effectLst/>
        </p:spPr>
        <p:txBody>
          <a:bodyPr>
            <a:spAutoFit/>
          </a:bodyPr>
          <a:lstStyle/>
          <a:p>
            <a:pPr marR="0" defTabSz="914400">
              <a:lnSpc>
                <a:spcPct val="60000"/>
              </a:lnSpc>
              <a:spcBef>
                <a:spcPct val="50000"/>
              </a:spcBef>
              <a:buClrTx/>
              <a:buSzTx/>
              <a:buFontTx/>
              <a:defRPr/>
            </a:pPr>
            <a:r>
              <a:rPr kumimoji="1" lang="en-US" altLang="zh-CN" sz="1600" b="1" kern="1200" cap="none" spc="0" normalizeH="0" baseline="0" noProof="0" dirty="0">
                <a:latin typeface="+mj-lt"/>
                <a:ea typeface="宋体" panose="02010600030101010101" pitchFamily="2" charset="-122"/>
                <a:cs typeface="+mn-cs"/>
              </a:rPr>
              <a:t>a</a:t>
            </a:r>
            <a:r>
              <a:rPr kumimoji="0" lang="en-US" altLang="zh-CN" sz="1600" b="1" kern="1200" cap="none" spc="0" normalizeH="0" baseline="-25000" noProof="0" dirty="0">
                <a:latin typeface="+mj-lt"/>
                <a:ea typeface="宋体" panose="02010600030101010101" pitchFamily="2" charset="-122"/>
                <a:cs typeface="+mn-cs"/>
              </a:rPr>
              <a:t> </a:t>
            </a:r>
            <a:r>
              <a:rPr kumimoji="1" lang="en-US" altLang="zh-CN" sz="1600" b="1" kern="1200" cap="none" spc="0" normalizeH="0" baseline="0" noProof="0" dirty="0">
                <a:latin typeface="+mj-lt"/>
                <a:ea typeface="宋体" panose="02010600030101010101" pitchFamily="2" charset="-122"/>
                <a:cs typeface="+mn-cs"/>
              </a:rPr>
              <a:t>——00,   b</a:t>
            </a:r>
            <a:r>
              <a:rPr kumimoji="0" lang="en-US" altLang="zh-CN" sz="1600" b="1" kern="1200" cap="none" spc="0" normalizeH="0" baseline="-25000" noProof="0" dirty="0">
                <a:latin typeface="+mj-lt"/>
                <a:ea typeface="宋体" panose="02010600030101010101" pitchFamily="2" charset="-122"/>
                <a:cs typeface="+mn-cs"/>
              </a:rPr>
              <a:t> </a:t>
            </a:r>
            <a:r>
              <a:rPr kumimoji="1" lang="en-US" altLang="zh-CN" sz="1600" b="1" kern="1200" cap="none" spc="0" normalizeH="0" baseline="0" noProof="0" dirty="0">
                <a:latin typeface="+mj-lt"/>
                <a:ea typeface="宋体" panose="02010600030101010101" pitchFamily="2" charset="-122"/>
                <a:cs typeface="+mn-cs"/>
              </a:rPr>
              <a:t>——01</a:t>
            </a:r>
            <a:endParaRPr kumimoji="1" lang="en-US" altLang="zh-CN" sz="1600" b="1" kern="1200" cap="none" spc="0" normalizeH="0" baseline="0" noProof="0" dirty="0">
              <a:latin typeface="+mj-lt"/>
              <a:ea typeface="宋体" panose="02010600030101010101" pitchFamily="2" charset="-122"/>
              <a:cs typeface="+mn-cs"/>
            </a:endParaRPr>
          </a:p>
          <a:p>
            <a:pPr marR="0" defTabSz="914400">
              <a:lnSpc>
                <a:spcPct val="60000"/>
              </a:lnSpc>
              <a:spcBef>
                <a:spcPct val="50000"/>
              </a:spcBef>
              <a:buClrTx/>
              <a:buSzTx/>
              <a:buFontTx/>
              <a:defRPr/>
            </a:pPr>
            <a:r>
              <a:rPr kumimoji="1" lang="en-US" altLang="zh-CN" sz="1600" b="1" kern="1200" cap="none" spc="0" normalizeH="0" baseline="0" noProof="0" dirty="0">
                <a:latin typeface="+mj-lt"/>
                <a:ea typeface="宋体" panose="02010600030101010101" pitchFamily="2" charset="-122"/>
                <a:cs typeface="+mn-cs"/>
              </a:rPr>
              <a:t>c—— 10,   d</a:t>
            </a:r>
            <a:r>
              <a:rPr kumimoji="0" lang="en-US" altLang="zh-CN" sz="1600" b="1" kern="1200" cap="none" spc="0" normalizeH="0" baseline="-25000" noProof="0" dirty="0">
                <a:latin typeface="Arial" panose="020B0604020202020204" pitchFamily="34" charset="0"/>
                <a:ea typeface="宋体" panose="02010600030101010101" pitchFamily="2" charset="-122"/>
                <a:cs typeface="+mn-cs"/>
              </a:rPr>
              <a:t> </a:t>
            </a:r>
            <a:r>
              <a:rPr kumimoji="1" lang="en-US" altLang="zh-CN" sz="1600" b="1" kern="1200" cap="none" spc="0" normalizeH="0" baseline="0" noProof="0" dirty="0">
                <a:latin typeface="Arial" panose="020B0604020202020204" pitchFamily="34" charset="0"/>
                <a:ea typeface="宋体" panose="02010600030101010101" pitchFamily="2" charset="-122"/>
                <a:cs typeface="+mn-cs"/>
              </a:rPr>
              <a:t>——11</a:t>
            </a:r>
            <a:endParaRPr kumimoji="1" lang="en-US" altLang="zh-CN" sz="1600" b="1" kern="1200" cap="none" spc="0" normalizeH="0" baseline="0" noProof="0" dirty="0">
              <a:latin typeface="+mj-lt"/>
              <a:ea typeface="宋体" panose="02010600030101010101" pitchFamily="2" charset="-122"/>
              <a:cs typeface="+mn-cs"/>
            </a:endParaRPr>
          </a:p>
        </p:txBody>
      </p:sp>
      <p:grpSp>
        <p:nvGrpSpPr>
          <p:cNvPr id="43" name="组合 42"/>
          <p:cNvGrpSpPr/>
          <p:nvPr/>
        </p:nvGrpSpPr>
        <p:grpSpPr>
          <a:xfrm>
            <a:off x="4071938" y="4305300"/>
            <a:ext cx="1000125" cy="646113"/>
            <a:chOff x="5119691" y="3648082"/>
            <a:chExt cx="1571813" cy="646331"/>
          </a:xfrm>
        </p:grpSpPr>
        <p:sp>
          <p:nvSpPr>
            <p:cNvPr id="79931" name="AutoShape 9"/>
            <p:cNvSpPr/>
            <p:nvPr/>
          </p:nvSpPr>
          <p:spPr>
            <a:xfrm>
              <a:off x="5143504" y="3666470"/>
              <a:ext cx="1548000" cy="612000"/>
            </a:xfrm>
            <a:prstGeom prst="wedgeRoundRectCallout">
              <a:avLst>
                <a:gd name="adj1" fmla="val -68366"/>
                <a:gd name="adj2" fmla="val 12870"/>
                <a:gd name="adj3" fmla="val 16667"/>
              </a:avLst>
            </a:prstGeom>
            <a:solidFill>
              <a:schemeClr val="tx1"/>
            </a:solidFill>
            <a:ln w="19050" cap="flat" cmpd="sng">
              <a:solidFill>
                <a:srgbClr val="C00000"/>
              </a:solidFill>
              <a:prstDash val="solid"/>
              <a:miter/>
              <a:headEnd type="none" w="med" len="med"/>
              <a:tailEnd type="none" w="med" len="med"/>
            </a:ln>
          </p:spPr>
          <p:txBody>
            <a:bodyPr/>
            <a:p>
              <a:pPr>
                <a:spcBef>
                  <a:spcPct val="50000"/>
                </a:spcBef>
              </a:pPr>
              <a:endParaRPr lang="en-US" altLang="zh-CN" sz="1400" b="1" dirty="0">
                <a:latin typeface="黑体" panose="02010609060101010101" pitchFamily="49" charset="-122"/>
                <a:ea typeface="黑体" panose="02010609060101010101" pitchFamily="49" charset="-122"/>
              </a:endParaRPr>
            </a:p>
          </p:txBody>
        </p:sp>
        <p:sp>
          <p:nvSpPr>
            <p:cNvPr id="79932" name="Text Box 9"/>
            <p:cNvSpPr txBox="1"/>
            <p:nvPr/>
          </p:nvSpPr>
          <p:spPr>
            <a:xfrm>
              <a:off x="5119691" y="3648082"/>
              <a:ext cx="1571635" cy="646331"/>
            </a:xfrm>
            <a:prstGeom prst="rect">
              <a:avLst/>
            </a:prstGeom>
            <a:noFill/>
            <a:ln w="9525">
              <a:noFill/>
            </a:ln>
          </p:spPr>
          <p:txBody>
            <a:bodyPr>
              <a:spAutoFit/>
            </a:bodyPr>
            <a:p>
              <a:pPr>
                <a:spcBef>
                  <a:spcPct val="50000"/>
                </a:spcBef>
                <a:buClr>
                  <a:srgbClr val="9900FF"/>
                </a:buClr>
                <a:buSzPct val="65000"/>
              </a:pPr>
              <a:r>
                <a:rPr lang="zh-CN" altLang="en-US" sz="1200" b="1" dirty="0">
                  <a:latin typeface="黑体" panose="02010609060101010101" pitchFamily="49" charset="-122"/>
                  <a:ea typeface="黑体" panose="02010609060101010101" pitchFamily="49" charset="-122"/>
                </a:rPr>
                <a:t>很难找到一个最佳的状态分配方案</a:t>
              </a:r>
              <a:endParaRPr lang="en-US" altLang="zh-CN" sz="1200" b="1" dirty="0">
                <a:latin typeface="黑体" panose="02010609060101010101" pitchFamily="49" charset="-122"/>
                <a:ea typeface="黑体" panose="02010609060101010101" pitchFamily="49" charset="-122"/>
              </a:endParaRPr>
            </a:p>
          </p:txBody>
        </p:sp>
      </p:grpSp>
      <p:grpSp>
        <p:nvGrpSpPr>
          <p:cNvPr id="26" name="Group 34"/>
          <p:cNvGrpSpPr/>
          <p:nvPr/>
        </p:nvGrpSpPr>
        <p:grpSpPr>
          <a:xfrm>
            <a:off x="7524750" y="4156075"/>
            <a:ext cx="1223963" cy="852488"/>
            <a:chOff x="2722" y="2490"/>
            <a:chExt cx="1934" cy="990"/>
          </a:xfrm>
        </p:grpSpPr>
        <p:sp>
          <p:nvSpPr>
            <p:cNvPr id="79917" name="Rectangle 35"/>
            <p:cNvSpPr/>
            <p:nvPr/>
          </p:nvSpPr>
          <p:spPr>
            <a:xfrm>
              <a:off x="3888" y="3112"/>
              <a:ext cx="768" cy="32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400" b="1" dirty="0">
                  <a:latin typeface="Arial" panose="020B0604020202020204" pitchFamily="34" charset="0"/>
                </a:rPr>
                <a:t>d</a:t>
              </a:r>
              <a:endParaRPr lang="en-US" altLang="zh-CN" sz="1400" b="1" dirty="0">
                <a:latin typeface="Arial" panose="020B0604020202020204" pitchFamily="34" charset="0"/>
              </a:endParaRPr>
            </a:p>
          </p:txBody>
        </p:sp>
        <p:sp>
          <p:nvSpPr>
            <p:cNvPr id="79918" name="Rectangle 36"/>
            <p:cNvSpPr/>
            <p:nvPr/>
          </p:nvSpPr>
          <p:spPr>
            <a:xfrm>
              <a:off x="3120" y="3112"/>
              <a:ext cx="768" cy="32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400" b="1" dirty="0">
                  <a:latin typeface="Arial" panose="020B0604020202020204" pitchFamily="34" charset="0"/>
                </a:rPr>
                <a:t>c</a:t>
              </a:r>
              <a:endParaRPr lang="en-US" altLang="zh-CN" sz="1400" b="1" dirty="0">
                <a:latin typeface="Arial" panose="020B0604020202020204" pitchFamily="34" charset="0"/>
              </a:endParaRPr>
            </a:p>
          </p:txBody>
        </p:sp>
        <p:sp>
          <p:nvSpPr>
            <p:cNvPr id="79919" name="Rectangle 37"/>
            <p:cNvSpPr/>
            <p:nvPr/>
          </p:nvSpPr>
          <p:spPr>
            <a:xfrm>
              <a:off x="3888" y="2784"/>
              <a:ext cx="768" cy="328"/>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400" b="1" dirty="0">
                  <a:latin typeface="Arial" panose="020B0604020202020204" pitchFamily="34" charset="0"/>
                </a:rPr>
                <a:t>b</a:t>
              </a:r>
              <a:endParaRPr lang="en-US" altLang="zh-CN" sz="1400" b="1" dirty="0">
                <a:latin typeface="Arial" panose="020B0604020202020204" pitchFamily="34" charset="0"/>
              </a:endParaRPr>
            </a:p>
          </p:txBody>
        </p:sp>
        <p:sp>
          <p:nvSpPr>
            <p:cNvPr id="79920" name="Rectangle 38"/>
            <p:cNvSpPr/>
            <p:nvPr/>
          </p:nvSpPr>
          <p:spPr>
            <a:xfrm>
              <a:off x="3120" y="2784"/>
              <a:ext cx="768" cy="328"/>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400" b="1" dirty="0">
                  <a:latin typeface="Arial" panose="020B0604020202020204" pitchFamily="34" charset="0"/>
                </a:rPr>
                <a:t>a</a:t>
              </a:r>
              <a:endParaRPr lang="en-US" altLang="zh-CN" sz="1400" b="1" dirty="0">
                <a:latin typeface="Arial" panose="020B0604020202020204" pitchFamily="34" charset="0"/>
              </a:endParaRPr>
            </a:p>
          </p:txBody>
        </p:sp>
        <p:sp>
          <p:nvSpPr>
            <p:cNvPr id="79921" name="Line 39"/>
            <p:cNvSpPr/>
            <p:nvPr/>
          </p:nvSpPr>
          <p:spPr>
            <a:xfrm>
              <a:off x="3120" y="2784"/>
              <a:ext cx="1536" cy="0"/>
            </a:xfrm>
            <a:prstGeom prst="line">
              <a:avLst/>
            </a:prstGeom>
            <a:ln w="19050" cap="sq" cmpd="sng">
              <a:solidFill>
                <a:schemeClr val="bg2"/>
              </a:solidFill>
              <a:prstDash val="solid"/>
              <a:headEnd type="none" w="sm" len="sm"/>
              <a:tailEnd type="none" w="sm" len="sm"/>
            </a:ln>
          </p:spPr>
        </p:sp>
        <p:sp>
          <p:nvSpPr>
            <p:cNvPr id="79922" name="Line 40"/>
            <p:cNvSpPr/>
            <p:nvPr/>
          </p:nvSpPr>
          <p:spPr>
            <a:xfrm>
              <a:off x="3120" y="3112"/>
              <a:ext cx="1536" cy="0"/>
            </a:xfrm>
            <a:prstGeom prst="line">
              <a:avLst/>
            </a:prstGeom>
            <a:ln w="19050" cap="flat" cmpd="sng">
              <a:solidFill>
                <a:schemeClr val="bg2"/>
              </a:solidFill>
              <a:prstDash val="solid"/>
              <a:headEnd type="none" w="sm" len="sm"/>
              <a:tailEnd type="none" w="sm" len="sm"/>
            </a:ln>
          </p:spPr>
        </p:sp>
        <p:sp>
          <p:nvSpPr>
            <p:cNvPr id="79923" name="Line 41"/>
            <p:cNvSpPr/>
            <p:nvPr/>
          </p:nvSpPr>
          <p:spPr>
            <a:xfrm>
              <a:off x="3120" y="3438"/>
              <a:ext cx="1536" cy="0"/>
            </a:xfrm>
            <a:prstGeom prst="line">
              <a:avLst/>
            </a:prstGeom>
            <a:ln w="19050" cap="sq" cmpd="sng">
              <a:solidFill>
                <a:schemeClr val="bg2"/>
              </a:solidFill>
              <a:prstDash val="solid"/>
              <a:headEnd type="none" w="sm" len="sm"/>
              <a:tailEnd type="none" w="sm" len="sm"/>
            </a:ln>
          </p:spPr>
        </p:sp>
        <p:sp>
          <p:nvSpPr>
            <p:cNvPr id="79924" name="Line 42"/>
            <p:cNvSpPr/>
            <p:nvPr/>
          </p:nvSpPr>
          <p:spPr>
            <a:xfrm>
              <a:off x="3120" y="2784"/>
              <a:ext cx="0" cy="654"/>
            </a:xfrm>
            <a:prstGeom prst="line">
              <a:avLst/>
            </a:prstGeom>
            <a:ln w="19050" cap="sq" cmpd="sng">
              <a:solidFill>
                <a:schemeClr val="bg2"/>
              </a:solidFill>
              <a:prstDash val="solid"/>
              <a:headEnd type="none" w="sm" len="sm"/>
              <a:tailEnd type="none" w="sm" len="sm"/>
            </a:ln>
          </p:spPr>
        </p:sp>
        <p:sp>
          <p:nvSpPr>
            <p:cNvPr id="79925" name="Line 43"/>
            <p:cNvSpPr/>
            <p:nvPr/>
          </p:nvSpPr>
          <p:spPr>
            <a:xfrm>
              <a:off x="3888" y="2784"/>
              <a:ext cx="0" cy="654"/>
            </a:xfrm>
            <a:prstGeom prst="line">
              <a:avLst/>
            </a:prstGeom>
            <a:ln w="19050" cap="flat" cmpd="sng">
              <a:solidFill>
                <a:schemeClr val="bg2"/>
              </a:solidFill>
              <a:prstDash val="solid"/>
              <a:headEnd type="none" w="sm" len="sm"/>
              <a:tailEnd type="none" w="sm" len="sm"/>
            </a:ln>
          </p:spPr>
        </p:sp>
        <p:sp>
          <p:nvSpPr>
            <p:cNvPr id="79926" name="Line 44"/>
            <p:cNvSpPr/>
            <p:nvPr/>
          </p:nvSpPr>
          <p:spPr>
            <a:xfrm>
              <a:off x="4656" y="3112"/>
              <a:ext cx="0" cy="326"/>
            </a:xfrm>
            <a:prstGeom prst="line">
              <a:avLst/>
            </a:prstGeom>
            <a:ln w="19050" cap="flat" cmpd="sng">
              <a:solidFill>
                <a:schemeClr val="bg2"/>
              </a:solidFill>
              <a:prstDash val="solid"/>
              <a:headEnd type="none" w="sm" len="sm"/>
              <a:tailEnd type="none" w="sm" len="sm"/>
            </a:ln>
          </p:spPr>
        </p:sp>
        <p:sp>
          <p:nvSpPr>
            <p:cNvPr id="79927" name="Line 45"/>
            <p:cNvSpPr/>
            <p:nvPr/>
          </p:nvSpPr>
          <p:spPr>
            <a:xfrm>
              <a:off x="4656" y="2784"/>
              <a:ext cx="0" cy="328"/>
            </a:xfrm>
            <a:prstGeom prst="line">
              <a:avLst/>
            </a:prstGeom>
            <a:ln w="19050" cap="sq" cmpd="sng">
              <a:solidFill>
                <a:schemeClr val="bg2"/>
              </a:solidFill>
              <a:prstDash val="solid"/>
              <a:headEnd type="none" w="sm" len="sm"/>
              <a:tailEnd type="none" w="sm" len="sm"/>
            </a:ln>
          </p:spPr>
        </p:sp>
        <p:sp>
          <p:nvSpPr>
            <p:cNvPr id="79928" name="Line 46"/>
            <p:cNvSpPr/>
            <p:nvPr/>
          </p:nvSpPr>
          <p:spPr>
            <a:xfrm>
              <a:off x="2949" y="2657"/>
              <a:ext cx="171" cy="127"/>
            </a:xfrm>
            <a:prstGeom prst="line">
              <a:avLst/>
            </a:prstGeom>
            <a:ln w="19050" cap="sq" cmpd="sng">
              <a:solidFill>
                <a:schemeClr val="bg2"/>
              </a:solidFill>
              <a:prstDash val="solid"/>
              <a:headEnd type="none" w="sm" len="sm"/>
              <a:tailEnd type="none" w="sm" len="sm"/>
            </a:ln>
          </p:spPr>
        </p:sp>
        <p:sp>
          <p:nvSpPr>
            <p:cNvPr id="79929" name="Text Box 47"/>
            <p:cNvSpPr txBox="1"/>
            <p:nvPr/>
          </p:nvSpPr>
          <p:spPr>
            <a:xfrm>
              <a:off x="3312" y="2490"/>
              <a:ext cx="1230" cy="357"/>
            </a:xfrm>
            <a:prstGeom prst="rect">
              <a:avLst/>
            </a:prstGeom>
            <a:noFill/>
            <a:ln w="19050">
              <a:noFill/>
            </a:ln>
          </p:spPr>
          <p:txBody>
            <a:bodyPr>
              <a:spAutoFit/>
            </a:bodyPr>
            <a:p>
              <a:r>
                <a:rPr lang="en-US" altLang="zh-CN" sz="1400" b="1" dirty="0">
                  <a:latin typeface="Arial" panose="020B0604020202020204" pitchFamily="34" charset="0"/>
                </a:rPr>
                <a:t>0       1</a:t>
              </a:r>
              <a:endParaRPr lang="en-US" altLang="zh-CN" sz="1400" b="1" dirty="0">
                <a:latin typeface="Arial" panose="020B0604020202020204" pitchFamily="34" charset="0"/>
              </a:endParaRPr>
            </a:p>
          </p:txBody>
        </p:sp>
        <p:sp>
          <p:nvSpPr>
            <p:cNvPr id="79930" name="Text Box 48"/>
            <p:cNvSpPr txBox="1"/>
            <p:nvPr/>
          </p:nvSpPr>
          <p:spPr>
            <a:xfrm>
              <a:off x="2722" y="2800"/>
              <a:ext cx="384" cy="680"/>
            </a:xfrm>
            <a:prstGeom prst="rect">
              <a:avLst/>
            </a:prstGeom>
            <a:noFill/>
            <a:ln w="19050">
              <a:noFill/>
            </a:ln>
          </p:spPr>
          <p:txBody>
            <a:bodyPr>
              <a:spAutoFit/>
            </a:bodyPr>
            <a:p>
              <a:pPr>
                <a:lnSpc>
                  <a:spcPct val="120000"/>
                </a:lnSpc>
              </a:pPr>
              <a:r>
                <a:rPr lang="en-US" altLang="zh-CN" sz="1400" b="1" dirty="0">
                  <a:latin typeface="Arial" panose="020B0604020202020204" pitchFamily="34" charset="0"/>
                </a:rPr>
                <a:t>0</a:t>
              </a:r>
              <a:endParaRPr lang="en-US" altLang="zh-CN" sz="1400" b="1" dirty="0">
                <a:latin typeface="Arial" panose="020B0604020202020204" pitchFamily="34" charset="0"/>
              </a:endParaRPr>
            </a:p>
            <a:p>
              <a:pPr>
                <a:lnSpc>
                  <a:spcPct val="120000"/>
                </a:lnSpc>
              </a:pPr>
              <a:r>
                <a:rPr lang="en-US" altLang="zh-CN" sz="1400" b="1" dirty="0">
                  <a:latin typeface="Arial" panose="020B0604020202020204" pitchFamily="34" charset="0"/>
                </a:rPr>
                <a:t>1</a:t>
              </a:r>
              <a:endParaRPr lang="en-US" altLang="zh-CN" sz="1400" b="1" dirty="0">
                <a:latin typeface="Arial" panose="020B0604020202020204" pitchFamily="34" charset="0"/>
              </a:endParaRPr>
            </a:p>
          </p:txBody>
        </p:sp>
      </p:grpSp>
      <p:sp>
        <p:nvSpPr>
          <p:cNvPr id="2" name="灯片编号占位符 1"/>
          <p:cNvSpPr txBox="1">
            <a:spLocks noGrp="1"/>
          </p:cNvSpPr>
          <p:nvPr>
            <p:ph type="sldNum" sz="quarter" idx="4"/>
          </p:nvPr>
        </p:nvSpPr>
        <p:spPr bwMode="auto"/>
        <p:txBody>
          <a:bodyPr wrap="square" lIns="92075" tIns="46038" rIns="92075" bIns="46038" numCol="1" anchor="ctr"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000" dirty="0"/>
            </a:fld>
            <a:endParaRPr lang="en-US" altLang="zh-CN" sz="1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dissolv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dissolv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dissolve">
                                      <p:cBhvr>
                                        <p:cTn id="17" dur="500"/>
                                        <p:tgtEl>
                                          <p:spTgt spid="30"/>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dissolve">
                                      <p:cBhvr>
                                        <p:cTn id="20" dur="500"/>
                                        <p:tgtEl>
                                          <p:spTgt spid="29"/>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42" fill="hold" nodeType="click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barn(outHorizontal)">
                                      <p:cBhvr>
                                        <p:cTn id="25" dur="500"/>
                                        <p:tgtEl>
                                          <p:spTgt spid="32"/>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dissolve">
                                      <p:cBhvr>
                                        <p:cTn id="30" dur="500"/>
                                        <p:tgtEl>
                                          <p:spTgt spid="39"/>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dissolve">
                                      <p:cBhvr>
                                        <p:cTn id="35" dur="500"/>
                                        <p:tgtEl>
                                          <p:spTgt spid="4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wipe(up)">
                                      <p:cBhvr>
                                        <p:cTn id="40" dur="500"/>
                                        <p:tgtEl>
                                          <p:spTgt spid="26"/>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42"/>
                                        </p:tgtEl>
                                        <p:attrNameLst>
                                          <p:attrName>style.visibility</p:attrName>
                                        </p:attrNameLst>
                                      </p:cBhvr>
                                      <p:to>
                                        <p:strVal val="visible"/>
                                      </p:to>
                                    </p:set>
                                    <p:animEffect transition="in" filter="dissolve">
                                      <p:cBhvr>
                                        <p:cTn id="45" dur="500"/>
                                        <p:tgtEl>
                                          <p:spTgt spid="42"/>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43"/>
                                        </p:tgtEl>
                                        <p:attrNameLst>
                                          <p:attrName>style.visibility</p:attrName>
                                        </p:attrNameLst>
                                      </p:cBhvr>
                                      <p:to>
                                        <p:strVal val="visible"/>
                                      </p:to>
                                    </p:set>
                                    <p:animEffect transition="in" filter="dissolve">
                                      <p:cBhvr>
                                        <p:cTn id="5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9" grpId="0" animBg="1"/>
      <p:bldP spid="28" grpId="0" animBg="1"/>
      <p:bldP spid="39" grpId="0"/>
      <p:bldP spid="41" grpId="0" animBg="1"/>
      <p:bldP spid="4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0898" name="组合 3"/>
          <p:cNvGrpSpPr/>
          <p:nvPr/>
        </p:nvGrpSpPr>
        <p:grpSpPr>
          <a:xfrm>
            <a:off x="1758950" y="642938"/>
            <a:ext cx="5099050" cy="4083050"/>
            <a:chOff x="468313" y="897732"/>
            <a:chExt cx="5099057" cy="4083844"/>
          </a:xfrm>
        </p:grpSpPr>
        <p:sp>
          <p:nvSpPr>
            <p:cNvPr id="5" name="圆角矩形 248"/>
            <p:cNvSpPr>
              <a:spLocks noChangeArrowheads="1"/>
            </p:cNvSpPr>
            <p:nvPr/>
          </p:nvSpPr>
          <p:spPr bwMode="auto">
            <a:xfrm>
              <a:off x="628651" y="1409006"/>
              <a:ext cx="4824419" cy="2916804"/>
            </a:xfrm>
            <a:prstGeom prst="roundRect">
              <a:avLst>
                <a:gd name="adj" fmla="val 16667"/>
              </a:avLst>
            </a:prstGeom>
            <a:noFill/>
            <a:ln w="19050" algn="ctr">
              <a:solidFill>
                <a:schemeClr val="accent1">
                  <a:lumMod val="50000"/>
                </a:schemeClr>
              </a:solidFill>
              <a:prstDash val="sysDash"/>
              <a:round/>
            </a:ln>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0902" name="Rectangle 16"/>
            <p:cNvSpPr/>
            <p:nvPr/>
          </p:nvSpPr>
          <p:spPr>
            <a:xfrm>
              <a:off x="468313" y="897732"/>
              <a:ext cx="4603753" cy="4083844"/>
            </a:xfrm>
            <a:prstGeom prst="rect">
              <a:avLst/>
            </a:prstGeom>
            <a:noFill/>
            <a:ln w="28575">
              <a:noFill/>
            </a:ln>
          </p:spPr>
          <p:txBody>
            <a:bodyPr lIns="92075" tIns="46038" rIns="92075" bIns="46038" anchor="ctr"/>
            <a:p>
              <a:pPr marL="342900" indent="-342900">
                <a:spcBef>
                  <a:spcPct val="50000"/>
                </a:spcBef>
                <a:buClr>
                  <a:schemeClr val="accent2"/>
                </a:buClr>
                <a:buSzPct val="80000"/>
                <a:buFont typeface="Wingdings" panose="05000000000000000000" pitchFamily="2" charset="2"/>
              </a:pPr>
              <a:r>
                <a:rPr lang="en-US" altLang="zh-CN" sz="1600" b="1" dirty="0">
                  <a:latin typeface="黑体" panose="02010609060101010101" pitchFamily="49" charset="-122"/>
                  <a:ea typeface="黑体" panose="02010609060101010101" pitchFamily="49" charset="-122"/>
                </a:rPr>
                <a:t>  </a:t>
              </a:r>
              <a:r>
                <a:rPr lang="zh-CN" altLang="en-US" sz="1600" b="1" dirty="0">
                  <a:latin typeface="黑体" panose="02010609060101010101" pitchFamily="49" charset="-122"/>
                  <a:ea typeface="黑体" panose="02010609060101010101" pitchFamily="49" charset="-122"/>
                </a:rPr>
                <a:t>（</a:t>
              </a:r>
              <a:r>
                <a:rPr lang="en-US" altLang="zh-CN" sz="1600" b="1" dirty="0">
                  <a:latin typeface="黑体" panose="02010609060101010101" pitchFamily="49" charset="-122"/>
                  <a:ea typeface="黑体" panose="02010609060101010101" pitchFamily="49" charset="-122"/>
                </a:rPr>
                <a:t>1</a:t>
              </a:r>
              <a:r>
                <a:rPr lang="zh-CN" altLang="en-US" sz="1600" b="1" dirty="0">
                  <a:latin typeface="黑体" panose="02010609060101010101" pitchFamily="49" charset="-122"/>
                  <a:ea typeface="黑体" panose="02010609060101010101" pitchFamily="49" charset="-122"/>
                </a:rPr>
                <a:t>）根据需求    获得原始状态图、状态表</a:t>
              </a:r>
              <a:endParaRPr lang="zh-CN" altLang="en-US" sz="1600" b="1" dirty="0">
                <a:latin typeface="黑体" panose="02010609060101010101" pitchFamily="49" charset="-122"/>
                <a:ea typeface="黑体" panose="02010609060101010101" pitchFamily="49" charset="-122"/>
              </a:endParaRPr>
            </a:p>
            <a:p>
              <a:pPr marL="342900" indent="-342900">
                <a:spcBef>
                  <a:spcPct val="50000"/>
                </a:spcBef>
                <a:buClr>
                  <a:schemeClr val="accent2"/>
                </a:buClr>
                <a:buSzPct val="80000"/>
                <a:buFont typeface="Wingdings" panose="05000000000000000000" pitchFamily="2" charset="2"/>
              </a:pPr>
              <a:r>
                <a:rPr lang="zh-CN" altLang="en-US" sz="1600" b="1" dirty="0">
                  <a:latin typeface="黑体" panose="02010609060101010101" pitchFamily="49" charset="-122"/>
                  <a:ea typeface="黑体" panose="02010609060101010101" pitchFamily="49" charset="-122"/>
                </a:rPr>
                <a:t>  （</a:t>
              </a:r>
              <a:r>
                <a:rPr lang="en-US" altLang="zh-CN" sz="1600" b="1" dirty="0">
                  <a:latin typeface="黑体" panose="02010609060101010101" pitchFamily="49" charset="-122"/>
                  <a:ea typeface="黑体" panose="02010609060101010101" pitchFamily="49" charset="-122"/>
                </a:rPr>
                <a:t>2</a:t>
              </a:r>
              <a:r>
                <a:rPr lang="zh-CN" altLang="en-US" sz="1600" b="1" dirty="0">
                  <a:latin typeface="黑体" panose="02010609060101010101" pitchFamily="49" charset="-122"/>
                  <a:ea typeface="黑体" panose="02010609060101010101" pitchFamily="49" charset="-122"/>
                </a:rPr>
                <a:t>）最小化状态图、状态表                   </a:t>
              </a:r>
              <a:endParaRPr lang="zh-CN" altLang="en-US" sz="1600" b="1" dirty="0">
                <a:latin typeface="黑体" panose="02010609060101010101" pitchFamily="49" charset="-122"/>
                <a:ea typeface="黑体" panose="02010609060101010101" pitchFamily="49" charset="-122"/>
              </a:endParaRPr>
            </a:p>
            <a:p>
              <a:pPr marL="342900" indent="-342900">
                <a:spcBef>
                  <a:spcPct val="50000"/>
                </a:spcBef>
                <a:buClr>
                  <a:schemeClr val="accent2"/>
                </a:buClr>
                <a:buSzPct val="80000"/>
                <a:buFont typeface="Wingdings" panose="05000000000000000000" pitchFamily="2" charset="2"/>
              </a:pPr>
              <a:r>
                <a:rPr lang="zh-CN" altLang="en-US" sz="1600" b="1" dirty="0">
                  <a:latin typeface="黑体" panose="02010609060101010101" pitchFamily="49" charset="-122"/>
                  <a:ea typeface="黑体" panose="02010609060101010101" pitchFamily="49" charset="-122"/>
                </a:rPr>
                <a:t>  （</a:t>
              </a:r>
              <a:r>
                <a:rPr lang="en-US" altLang="zh-CN" sz="1600" b="1" dirty="0">
                  <a:latin typeface="黑体" panose="02010609060101010101" pitchFamily="49" charset="-122"/>
                  <a:ea typeface="黑体" panose="02010609060101010101" pitchFamily="49" charset="-122"/>
                </a:rPr>
                <a:t>3</a:t>
              </a:r>
              <a:r>
                <a:rPr lang="zh-CN" altLang="en-US" sz="1600" b="1" dirty="0">
                  <a:latin typeface="黑体" panose="02010609060101010101" pitchFamily="49" charset="-122"/>
                  <a:ea typeface="黑体" panose="02010609060101010101" pitchFamily="49" charset="-122"/>
                </a:rPr>
                <a:t>）状态编码（分配）   获得状态转移表          </a:t>
              </a:r>
              <a:endParaRPr lang="zh-CN" altLang="en-US" sz="1600" b="1" dirty="0">
                <a:latin typeface="黑体" panose="02010609060101010101" pitchFamily="49" charset="-122"/>
                <a:ea typeface="黑体" panose="02010609060101010101" pitchFamily="49" charset="-122"/>
              </a:endParaRPr>
            </a:p>
            <a:p>
              <a:pPr marL="342900" indent="-342900">
                <a:spcBef>
                  <a:spcPct val="50000"/>
                </a:spcBef>
                <a:buClr>
                  <a:schemeClr val="accent2"/>
                </a:buClr>
                <a:buSzPct val="80000"/>
                <a:buFont typeface="Wingdings" panose="05000000000000000000" pitchFamily="2" charset="2"/>
              </a:pPr>
              <a:r>
                <a:rPr lang="zh-CN" altLang="en-US" sz="1600" b="1" dirty="0">
                  <a:latin typeface="黑体" panose="02010609060101010101" pitchFamily="49" charset="-122"/>
                  <a:ea typeface="黑体" panose="02010609060101010101" pitchFamily="49" charset="-122"/>
                </a:rPr>
                <a:t>  （</a:t>
              </a:r>
              <a:r>
                <a:rPr lang="en-US" altLang="zh-CN" sz="1600" b="1" dirty="0">
                  <a:latin typeface="黑体" panose="02010609060101010101" pitchFamily="49" charset="-122"/>
                  <a:ea typeface="黑体" panose="02010609060101010101" pitchFamily="49" charset="-122"/>
                </a:rPr>
                <a:t>4</a:t>
              </a:r>
              <a:r>
                <a:rPr lang="zh-CN" altLang="en-US" sz="1600" b="1" dirty="0">
                  <a:latin typeface="黑体" panose="02010609060101010101" pitchFamily="49" charset="-122"/>
                  <a:ea typeface="黑体" panose="02010609060101010101" pitchFamily="49" charset="-122"/>
                </a:rPr>
                <a:t>）状态转移表</a:t>
              </a:r>
              <a:endParaRPr lang="zh-CN" altLang="en-US" sz="1600" b="1" dirty="0">
                <a:latin typeface="黑体" panose="02010609060101010101" pitchFamily="49" charset="-122"/>
                <a:ea typeface="黑体" panose="02010609060101010101" pitchFamily="49" charset="-122"/>
              </a:endParaRPr>
            </a:p>
            <a:p>
              <a:pPr marL="342900" indent="-342900">
                <a:spcBef>
                  <a:spcPct val="20000"/>
                </a:spcBef>
                <a:buClr>
                  <a:schemeClr val="accent2"/>
                </a:buClr>
                <a:buSzPct val="80000"/>
                <a:buFont typeface="Wingdings" panose="05000000000000000000" pitchFamily="2" charset="2"/>
              </a:pPr>
              <a:r>
                <a:rPr lang="zh-CN" altLang="en-US" sz="1600" b="1" dirty="0">
                  <a:latin typeface="黑体" panose="02010609060101010101" pitchFamily="49" charset="-122"/>
                  <a:ea typeface="黑体" panose="02010609060101010101" pitchFamily="49" charset="-122"/>
                </a:rPr>
                <a:t>       触发器特征</a:t>
              </a:r>
              <a:endParaRPr lang="zh-CN" altLang="en-US" sz="1600" b="1" dirty="0">
                <a:latin typeface="黑体" panose="02010609060101010101" pitchFamily="49" charset="-122"/>
                <a:ea typeface="黑体" panose="02010609060101010101" pitchFamily="49" charset="-122"/>
              </a:endParaRPr>
            </a:p>
            <a:p>
              <a:pPr marL="342900" indent="-342900">
                <a:spcBef>
                  <a:spcPct val="50000"/>
                </a:spcBef>
                <a:buClr>
                  <a:schemeClr val="accent2"/>
                </a:buClr>
                <a:buSzPct val="80000"/>
                <a:buFont typeface="Wingdings" panose="05000000000000000000" pitchFamily="2" charset="2"/>
              </a:pPr>
              <a:r>
                <a:rPr lang="zh-CN" altLang="en-US" sz="1600" b="1" dirty="0">
                  <a:latin typeface="黑体" panose="02010609060101010101" pitchFamily="49" charset="-122"/>
                  <a:ea typeface="黑体" panose="02010609060101010101" pitchFamily="49" charset="-122"/>
                </a:rPr>
                <a:t>  （</a:t>
              </a:r>
              <a:r>
                <a:rPr lang="en-US" altLang="zh-CN" sz="1600" b="1" dirty="0">
                  <a:latin typeface="黑体" panose="02010609060101010101" pitchFamily="49" charset="-122"/>
                  <a:ea typeface="黑体" panose="02010609060101010101" pitchFamily="49" charset="-122"/>
                </a:rPr>
                <a:t>5</a:t>
              </a:r>
              <a:r>
                <a:rPr lang="zh-CN" altLang="en-US" sz="1600" b="1" dirty="0">
                  <a:latin typeface="黑体" panose="02010609060101010101" pitchFamily="49" charset="-122"/>
                  <a:ea typeface="黑体" panose="02010609060101010101" pitchFamily="49" charset="-122"/>
                </a:rPr>
                <a:t>）卡诺图化简</a:t>
              </a:r>
              <a:endParaRPr lang="zh-CN" altLang="en-US" sz="1600" b="1" dirty="0">
                <a:latin typeface="黑体" panose="02010609060101010101" pitchFamily="49" charset="-122"/>
                <a:ea typeface="黑体" panose="02010609060101010101" pitchFamily="49" charset="-122"/>
              </a:endParaRPr>
            </a:p>
            <a:p>
              <a:pPr marL="342900" indent="-342900">
                <a:spcBef>
                  <a:spcPct val="20000"/>
                </a:spcBef>
                <a:buClr>
                  <a:schemeClr val="accent2"/>
                </a:buClr>
                <a:buSzPct val="80000"/>
                <a:buFont typeface="Wingdings" panose="05000000000000000000" pitchFamily="2" charset="2"/>
              </a:pPr>
              <a:r>
                <a:rPr lang="zh-CN" altLang="en-US" sz="1600" b="1" dirty="0">
                  <a:latin typeface="黑体" panose="02010609060101010101" pitchFamily="49" charset="-122"/>
                  <a:ea typeface="黑体" panose="02010609060101010101" pitchFamily="49" charset="-122"/>
                </a:rPr>
                <a:t>                                             </a:t>
              </a:r>
              <a:endParaRPr lang="zh-CN" altLang="en-US" sz="1600" b="1" dirty="0">
                <a:latin typeface="黑体" panose="02010609060101010101" pitchFamily="49" charset="-122"/>
                <a:ea typeface="黑体" panose="02010609060101010101" pitchFamily="49" charset="-122"/>
              </a:endParaRPr>
            </a:p>
            <a:p>
              <a:pPr marL="342900" indent="-342900">
                <a:spcBef>
                  <a:spcPct val="30000"/>
                </a:spcBef>
                <a:buClr>
                  <a:schemeClr val="accent2"/>
                </a:buClr>
                <a:buSzPct val="80000"/>
                <a:buFont typeface="Wingdings" panose="05000000000000000000" pitchFamily="2" charset="2"/>
              </a:pPr>
              <a:r>
                <a:rPr lang="zh-CN" altLang="en-US" sz="1600" b="1" dirty="0">
                  <a:latin typeface="黑体" panose="02010609060101010101" pitchFamily="49" charset="-122"/>
                  <a:ea typeface="黑体" panose="02010609060101010101" pitchFamily="49" charset="-122"/>
                </a:rPr>
                <a:t>  （</a:t>
              </a:r>
              <a:r>
                <a:rPr lang="en-US" altLang="zh-CN" sz="1600" b="1" dirty="0">
                  <a:latin typeface="黑体" panose="02010609060101010101" pitchFamily="49" charset="-122"/>
                  <a:ea typeface="黑体" panose="02010609060101010101" pitchFamily="49" charset="-122"/>
                </a:rPr>
                <a:t>6</a:t>
              </a:r>
              <a:r>
                <a:rPr lang="zh-CN" altLang="en-US" sz="1600" b="1" dirty="0">
                  <a:latin typeface="黑体" panose="02010609060101010101" pitchFamily="49" charset="-122"/>
                  <a:ea typeface="黑体" panose="02010609060101010101" pitchFamily="49" charset="-122"/>
                </a:rPr>
                <a:t>）电路实现  （</a:t>
              </a:r>
              <a:r>
                <a:rPr lang="en-US" altLang="zh-CN" sz="1600" b="1" dirty="0">
                  <a:latin typeface="黑体" panose="02010609060101010101" pitchFamily="49" charset="-122"/>
                  <a:ea typeface="黑体" panose="02010609060101010101" pitchFamily="49" charset="-122"/>
                </a:rPr>
                <a:t>7</a:t>
              </a:r>
              <a:r>
                <a:rPr lang="zh-CN" altLang="en-US" sz="1600" b="1" dirty="0">
                  <a:latin typeface="黑体" panose="02010609060101010101" pitchFamily="49" charset="-122"/>
                  <a:ea typeface="黑体" panose="02010609060101010101" pitchFamily="49" charset="-122"/>
                </a:rPr>
                <a:t>） 检查无关状态</a:t>
              </a:r>
              <a:endParaRPr lang="zh-CN" altLang="en-US" sz="1600" b="1" dirty="0">
                <a:latin typeface="黑体" panose="02010609060101010101" pitchFamily="49" charset="-122"/>
                <a:ea typeface="黑体" panose="02010609060101010101" pitchFamily="49" charset="-122"/>
              </a:endParaRPr>
            </a:p>
          </p:txBody>
        </p:sp>
        <p:sp>
          <p:nvSpPr>
            <p:cNvPr id="80903" name="Line 17"/>
            <p:cNvSpPr/>
            <p:nvPr/>
          </p:nvSpPr>
          <p:spPr>
            <a:xfrm>
              <a:off x="2205038" y="1785938"/>
              <a:ext cx="287337" cy="0"/>
            </a:xfrm>
            <a:prstGeom prst="line">
              <a:avLst/>
            </a:prstGeom>
            <a:ln w="38100" cap="flat" cmpd="thickThin">
              <a:solidFill>
                <a:srgbClr val="000066"/>
              </a:solidFill>
              <a:prstDash val="solid"/>
              <a:headEnd type="none" w="med" len="med"/>
              <a:tailEnd type="triangle" w="med" len="med"/>
            </a:ln>
          </p:spPr>
        </p:sp>
        <p:sp>
          <p:nvSpPr>
            <p:cNvPr id="80904" name="Line 18"/>
            <p:cNvSpPr/>
            <p:nvPr/>
          </p:nvSpPr>
          <p:spPr>
            <a:xfrm>
              <a:off x="2886075" y="2500313"/>
              <a:ext cx="287337" cy="0"/>
            </a:xfrm>
            <a:prstGeom prst="line">
              <a:avLst/>
            </a:prstGeom>
            <a:ln w="38100" cap="flat" cmpd="thickThin">
              <a:solidFill>
                <a:srgbClr val="000066"/>
              </a:solidFill>
              <a:prstDash val="solid"/>
              <a:headEnd type="none" w="med" len="med"/>
              <a:tailEnd type="triangle" w="med" len="med"/>
            </a:ln>
          </p:spPr>
        </p:sp>
        <p:sp>
          <p:nvSpPr>
            <p:cNvPr id="80905" name="Line 19"/>
            <p:cNvSpPr/>
            <p:nvPr/>
          </p:nvSpPr>
          <p:spPr>
            <a:xfrm>
              <a:off x="2579688" y="3043238"/>
              <a:ext cx="287337" cy="0"/>
            </a:xfrm>
            <a:prstGeom prst="line">
              <a:avLst/>
            </a:prstGeom>
            <a:ln w="38100" cap="flat" cmpd="thickThin">
              <a:solidFill>
                <a:srgbClr val="000066"/>
              </a:solidFill>
              <a:prstDash val="solid"/>
              <a:headEnd type="none" w="med" len="med"/>
              <a:tailEnd type="triangle" w="med" len="med"/>
            </a:ln>
          </p:spPr>
        </p:sp>
        <p:sp>
          <p:nvSpPr>
            <p:cNvPr id="80906" name="AutoShape 20"/>
            <p:cNvSpPr/>
            <p:nvPr/>
          </p:nvSpPr>
          <p:spPr>
            <a:xfrm>
              <a:off x="2374900" y="2847976"/>
              <a:ext cx="144462" cy="359569"/>
            </a:xfrm>
            <a:prstGeom prst="rightBrace">
              <a:avLst>
                <a:gd name="adj1" fmla="val 27817"/>
                <a:gd name="adj2" fmla="val 50000"/>
              </a:avLst>
            </a:prstGeom>
            <a:noFill/>
            <a:ln w="19050" cap="flat" cmpd="sng">
              <a:solidFill>
                <a:srgbClr val="000066"/>
              </a:solidFill>
              <a:prstDash val="solid"/>
              <a:headEnd type="none" w="med" len="med"/>
              <a:tailEnd type="none" w="med" len="med"/>
            </a:ln>
          </p:spPr>
          <p:txBody>
            <a:bodyPr anchor="ctr"/>
            <a:p>
              <a:endParaRPr lang="zh-CN" altLang="en-US" sz="1600" b="1" dirty="0">
                <a:latin typeface="Arial" panose="020B0604020202020204" pitchFamily="34" charset="0"/>
              </a:endParaRPr>
            </a:p>
          </p:txBody>
        </p:sp>
        <p:sp>
          <p:nvSpPr>
            <p:cNvPr id="80907" name="Line 21"/>
            <p:cNvSpPr/>
            <p:nvPr/>
          </p:nvSpPr>
          <p:spPr>
            <a:xfrm>
              <a:off x="2409810" y="3533782"/>
              <a:ext cx="287337" cy="0"/>
            </a:xfrm>
            <a:prstGeom prst="line">
              <a:avLst/>
            </a:prstGeom>
            <a:ln w="38100" cap="flat" cmpd="thickThin">
              <a:solidFill>
                <a:srgbClr val="000066"/>
              </a:solidFill>
              <a:prstDash val="solid"/>
              <a:headEnd type="none" w="med" len="med"/>
              <a:tailEnd type="triangle" w="med" len="med"/>
            </a:ln>
          </p:spPr>
        </p:sp>
        <p:sp>
          <p:nvSpPr>
            <p:cNvPr id="80908" name="AutoShape 22"/>
            <p:cNvSpPr/>
            <p:nvPr/>
          </p:nvSpPr>
          <p:spPr>
            <a:xfrm>
              <a:off x="2757475" y="3290892"/>
              <a:ext cx="180000" cy="504000"/>
            </a:xfrm>
            <a:prstGeom prst="leftBrace">
              <a:avLst>
                <a:gd name="adj1" fmla="val 20740"/>
                <a:gd name="adj2" fmla="val 50000"/>
              </a:avLst>
            </a:prstGeom>
            <a:noFill/>
            <a:ln w="19050" cap="flat" cmpd="sng">
              <a:solidFill>
                <a:srgbClr val="000066"/>
              </a:solidFill>
              <a:prstDash val="solid"/>
              <a:headEnd type="none" w="med" len="med"/>
              <a:tailEnd type="none" w="med" len="med"/>
            </a:ln>
          </p:spPr>
          <p:txBody>
            <a:bodyPr anchor="ctr"/>
            <a:p>
              <a:endParaRPr lang="zh-CN" altLang="en-US" sz="1600" b="1" dirty="0">
                <a:latin typeface="Arial" panose="020B0604020202020204" pitchFamily="34" charset="0"/>
              </a:endParaRPr>
            </a:p>
          </p:txBody>
        </p:sp>
        <p:sp>
          <p:nvSpPr>
            <p:cNvPr id="80909" name="Text Box 24"/>
            <p:cNvSpPr txBox="1"/>
            <p:nvPr/>
          </p:nvSpPr>
          <p:spPr>
            <a:xfrm>
              <a:off x="2809863" y="2857502"/>
              <a:ext cx="1581160" cy="338554"/>
            </a:xfrm>
            <a:prstGeom prst="rect">
              <a:avLst/>
            </a:prstGeom>
            <a:noFill/>
            <a:ln w="9525">
              <a:noFill/>
            </a:ln>
          </p:spPr>
          <p:txBody>
            <a:bodyPr>
              <a:spAutoFit/>
            </a:bodyPr>
            <a:p>
              <a:pPr>
                <a:spcBef>
                  <a:spcPct val="50000"/>
                </a:spcBef>
              </a:pPr>
              <a:r>
                <a:rPr lang="zh-CN" altLang="en-US" sz="1600" b="1" dirty="0">
                  <a:latin typeface="黑体" panose="02010609060101010101" pitchFamily="49" charset="-122"/>
                  <a:ea typeface="黑体" panose="02010609060101010101" pitchFamily="49" charset="-122"/>
                </a:rPr>
                <a:t>触发器激励表</a:t>
              </a:r>
              <a:endParaRPr lang="zh-CN" altLang="en-US" sz="1600" b="1" dirty="0">
                <a:latin typeface="黑体" panose="02010609060101010101" pitchFamily="49" charset="-122"/>
                <a:ea typeface="黑体" panose="02010609060101010101" pitchFamily="49" charset="-122"/>
              </a:endParaRPr>
            </a:p>
          </p:txBody>
        </p:sp>
        <p:sp>
          <p:nvSpPr>
            <p:cNvPr id="80910" name="Text Box 24"/>
            <p:cNvSpPr txBox="1"/>
            <p:nvPr/>
          </p:nvSpPr>
          <p:spPr>
            <a:xfrm>
              <a:off x="2924164" y="3214692"/>
              <a:ext cx="2643206" cy="338554"/>
            </a:xfrm>
            <a:prstGeom prst="rect">
              <a:avLst/>
            </a:prstGeom>
            <a:noFill/>
            <a:ln w="9525">
              <a:noFill/>
            </a:ln>
          </p:spPr>
          <p:txBody>
            <a:bodyPr>
              <a:spAutoFit/>
            </a:bodyPr>
            <a:p>
              <a:pPr>
                <a:spcBef>
                  <a:spcPct val="50000"/>
                </a:spcBef>
              </a:pPr>
              <a:r>
                <a:rPr lang="zh-CN" altLang="en-US" sz="1600" b="1" dirty="0">
                  <a:latin typeface="黑体" panose="02010609060101010101" pitchFamily="49" charset="-122"/>
                  <a:ea typeface="黑体" panose="02010609060101010101" pitchFamily="49" charset="-122"/>
                </a:rPr>
                <a:t>激励（输入）函数表达式</a:t>
              </a:r>
              <a:endParaRPr lang="zh-CN" altLang="en-US" sz="1600" b="1" dirty="0">
                <a:latin typeface="黑体" panose="02010609060101010101" pitchFamily="49" charset="-122"/>
                <a:ea typeface="黑体" panose="02010609060101010101" pitchFamily="49" charset="-122"/>
              </a:endParaRPr>
            </a:p>
          </p:txBody>
        </p:sp>
        <p:sp>
          <p:nvSpPr>
            <p:cNvPr id="80911" name="Text Box 24"/>
            <p:cNvSpPr txBox="1"/>
            <p:nvPr/>
          </p:nvSpPr>
          <p:spPr>
            <a:xfrm>
              <a:off x="2914639" y="3519080"/>
              <a:ext cx="1866913" cy="338554"/>
            </a:xfrm>
            <a:prstGeom prst="rect">
              <a:avLst/>
            </a:prstGeom>
            <a:noFill/>
            <a:ln w="9525">
              <a:noFill/>
            </a:ln>
          </p:spPr>
          <p:txBody>
            <a:bodyPr>
              <a:spAutoFit/>
            </a:bodyPr>
            <a:p>
              <a:pPr>
                <a:spcBef>
                  <a:spcPct val="50000"/>
                </a:spcBef>
              </a:pPr>
              <a:r>
                <a:rPr lang="zh-CN" altLang="en-US" sz="1600" b="1" dirty="0">
                  <a:latin typeface="黑体" panose="02010609060101010101" pitchFamily="49" charset="-122"/>
                  <a:ea typeface="黑体" panose="02010609060101010101" pitchFamily="49" charset="-122"/>
                </a:rPr>
                <a:t>输出函数表达式</a:t>
              </a:r>
              <a:endParaRPr lang="zh-CN" altLang="en-US" sz="1600" b="1" dirty="0">
                <a:latin typeface="黑体" panose="02010609060101010101" pitchFamily="49" charset="-122"/>
                <a:ea typeface="黑体" panose="02010609060101010101" pitchFamily="49" charset="-122"/>
              </a:endParaRPr>
            </a:p>
          </p:txBody>
        </p:sp>
        <p:sp>
          <p:nvSpPr>
            <p:cNvPr id="80912" name="Text Box 13"/>
            <p:cNvSpPr txBox="1"/>
            <p:nvPr/>
          </p:nvSpPr>
          <p:spPr>
            <a:xfrm>
              <a:off x="1281090" y="1128703"/>
              <a:ext cx="3500462" cy="369332"/>
            </a:xfrm>
            <a:prstGeom prst="rect">
              <a:avLst/>
            </a:prstGeom>
            <a:solidFill>
              <a:schemeClr val="tx1"/>
            </a:solidFill>
            <a:ln w="9525">
              <a:noFill/>
            </a:ln>
          </p:spPr>
          <p:txBody>
            <a:bodyPr>
              <a:spAutoFit/>
            </a:bodyPr>
            <a:p>
              <a:pPr algn="ctr" eaLnBrk="1" hangingPunct="1">
                <a:spcBef>
                  <a:spcPct val="50000"/>
                </a:spcBef>
              </a:pPr>
              <a:r>
                <a:rPr lang="zh-CN" altLang="en-US" sz="1800" b="1" dirty="0">
                  <a:solidFill>
                    <a:srgbClr val="0000BF"/>
                  </a:solidFill>
                  <a:latin typeface="黑体" panose="02010609060101010101" pitchFamily="49" charset="-122"/>
                  <a:ea typeface="黑体" panose="02010609060101010101" pitchFamily="49" charset="-122"/>
                </a:rPr>
                <a:t>利用触发器设计时序逻辑的方法</a:t>
              </a:r>
              <a:endParaRPr lang="zh-CN" altLang="en-US" sz="1800" b="1" dirty="0">
                <a:solidFill>
                  <a:srgbClr val="0000BF"/>
                </a:solidFill>
                <a:latin typeface="黑体" panose="02010609060101010101" pitchFamily="49" charset="-122"/>
                <a:ea typeface="黑体" panose="02010609060101010101" pitchFamily="49" charset="-122"/>
              </a:endParaRPr>
            </a:p>
          </p:txBody>
        </p:sp>
      </p:grpSp>
      <p:sp>
        <p:nvSpPr>
          <p:cNvPr id="80899" name="Text Box 4"/>
          <p:cNvSpPr txBox="1"/>
          <p:nvPr/>
        </p:nvSpPr>
        <p:spPr>
          <a:xfrm>
            <a:off x="1571625" y="104775"/>
            <a:ext cx="5786438" cy="523875"/>
          </a:xfrm>
          <a:prstGeom prst="rect">
            <a:avLst/>
          </a:prstGeom>
          <a:noFill/>
          <a:ln w="9525">
            <a:noFill/>
          </a:ln>
        </p:spPr>
        <p:txBody>
          <a:bodyPr>
            <a:spAutoFit/>
          </a:bodyPr>
          <a:p>
            <a:pPr algn="ctr" eaLnBrk="1" hangingPunct="1">
              <a:spcBef>
                <a:spcPct val="50000"/>
              </a:spcBef>
            </a:pPr>
            <a:r>
              <a:rPr lang="zh-CN" altLang="en-US" sz="2800" b="1" dirty="0">
                <a:latin typeface="黑体" panose="02010609060101010101" pitchFamily="49" charset="-122"/>
                <a:ea typeface="黑体" panose="02010609060101010101" pitchFamily="49" charset="-122"/>
              </a:rPr>
              <a:t>同步时序逻辑电路设计方法</a:t>
            </a:r>
            <a:endParaRPr lang="en-US" altLang="zh-CN" sz="2800" b="1" dirty="0">
              <a:latin typeface="Arial" panose="020B0604020202020204" pitchFamily="34" charset="0"/>
            </a:endParaRPr>
          </a:p>
        </p:txBody>
      </p:sp>
      <p:sp>
        <p:nvSpPr>
          <p:cNvPr id="2" name="灯片编号占位符 1"/>
          <p:cNvSpPr txBox="1">
            <a:spLocks noGrp="1"/>
          </p:cNvSpPr>
          <p:nvPr>
            <p:ph type="sldNum" sz="quarter" idx="4"/>
          </p:nvPr>
        </p:nvSpPr>
        <p:spPr bwMode="auto"/>
        <p:txBody>
          <a:bodyPr wrap="square" lIns="92075" tIns="46038" rIns="92075" bIns="46038" numCol="1" anchor="ctr"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000" dirty="0"/>
            </a:fld>
            <a:endParaRPr lang="en-US" altLang="zh-CN" sz="10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标题 1"/>
          <p:cNvSpPr>
            <a:spLocks noGrp="1"/>
          </p:cNvSpPr>
          <p:nvPr>
            <p:ph type="title"/>
          </p:nvPr>
        </p:nvSpPr>
        <p:spPr>
          <a:xfrm>
            <a:off x="685800" y="80963"/>
            <a:ext cx="7772400" cy="330200"/>
          </a:xfrm>
        </p:spPr>
        <p:txBody>
          <a:bodyPr vert="horz" wrap="square" lIns="92075" tIns="46038" rIns="92075" bIns="46038" anchor="ctr"/>
          <a:p>
            <a:pPr eaLnBrk="1" hangingPunct="1">
              <a:spcBef>
                <a:spcPct val="20000"/>
              </a:spcBef>
              <a:buFont typeface="Wingdings" panose="05000000000000000000" pitchFamily="2" charset="2"/>
              <a:buNone/>
            </a:pPr>
            <a:r>
              <a:rPr lang="en-US" altLang="zh-CN" sz="2800" dirty="0">
                <a:latin typeface="黑体" panose="02010609060101010101" pitchFamily="49" charset="-122"/>
                <a:ea typeface="黑体" panose="02010609060101010101" pitchFamily="49" charset="-122"/>
                <a:cs typeface="+mj-cs"/>
              </a:rPr>
              <a:t>Mealy</a:t>
            </a:r>
            <a:r>
              <a:rPr lang="zh-CN" altLang="en-US" sz="2800" dirty="0">
                <a:latin typeface="黑体" panose="02010609060101010101" pitchFamily="49" charset="-122"/>
                <a:ea typeface="黑体" panose="02010609060101010101" pitchFamily="49" charset="-122"/>
                <a:cs typeface="+mj-cs"/>
              </a:rPr>
              <a:t>状态机 </a:t>
            </a:r>
            <a:r>
              <a:rPr lang="en-US" altLang="zh-CN" sz="2800" dirty="0">
                <a:latin typeface="黑体" panose="02010609060101010101" pitchFamily="49" charset="-122"/>
                <a:ea typeface="黑体" panose="02010609060101010101" pitchFamily="49" charset="-122"/>
                <a:cs typeface="+mj-cs"/>
              </a:rPr>
              <a:t>vs Moore</a:t>
            </a:r>
            <a:r>
              <a:rPr lang="zh-CN" altLang="en-US" sz="2800" dirty="0">
                <a:latin typeface="黑体" panose="02010609060101010101" pitchFamily="49" charset="-122"/>
                <a:ea typeface="黑体" panose="02010609060101010101" pitchFamily="49" charset="-122"/>
                <a:cs typeface="+mj-cs"/>
              </a:rPr>
              <a:t>状态机</a:t>
            </a:r>
            <a:endParaRPr lang="en-US" altLang="zh-CN" sz="3600" dirty="0">
              <a:latin typeface="黑体" panose="02010609060101010101" pitchFamily="49" charset="-122"/>
              <a:ea typeface="黑体" panose="02010609060101010101" pitchFamily="49" charset="-122"/>
              <a:cs typeface="+mj-cs"/>
            </a:endParaRPr>
          </a:p>
        </p:txBody>
      </p:sp>
      <p:sp>
        <p:nvSpPr>
          <p:cNvPr id="7172" name="灯片编号占位符 4"/>
          <p:cNvSpPr txBox="1">
            <a:spLocks noGrp="1" noChangeArrowheads="1"/>
          </p:cNvSpPr>
          <p:nvPr>
            <p:ph type="sldNum" sz="quarter" idx="4"/>
          </p:nvPr>
        </p:nvSpPr>
        <p:spPr bwMode="auto"/>
        <p:txBody>
          <a:bodyPr wrap="square" lIns="92075" tIns="46038" rIns="92075" bIns="46038" numCol="1" anchor="ctr" anchorCtr="0" compatLnSpc="1"/>
          <a:p>
            <a:pPr marL="0" indent="0" algn="r" defTabSz="685800" eaLnBrk="1" hangingPunct="1">
              <a:spcBef>
                <a:spcPct val="0"/>
              </a:spcBef>
              <a:buClrTx/>
              <a:buSzTx/>
              <a:buNone/>
            </a:pPr>
            <a:fld id="{9A0DB2DC-4C9A-4742-B13C-FB6460FD3503}" type="slidenum">
              <a:rPr lang="en-US" altLang="zh-CN" sz="1000" dirty="0">
                <a:solidFill>
                  <a:srgbClr val="000000"/>
                </a:solidFill>
              </a:rPr>
            </a:fld>
            <a:endParaRPr lang="en-US" altLang="zh-CN" sz="1000" dirty="0">
              <a:solidFill>
                <a:srgbClr val="000000"/>
              </a:solidFill>
            </a:endParaRPr>
          </a:p>
        </p:txBody>
      </p:sp>
      <p:sp>
        <p:nvSpPr>
          <p:cNvPr id="7" name="Text Box 4"/>
          <p:cNvSpPr txBox="1">
            <a:spLocks noRot="1" noChangeAspect="1" noMove="1" noResize="1" noEditPoints="1" noAdjustHandles="1" noChangeArrowheads="1" noChangeShapeType="1" noTextEdit="1"/>
          </p:cNvSpPr>
          <p:nvPr/>
        </p:nvSpPr>
        <p:spPr bwMode="auto">
          <a:xfrm>
            <a:off x="685800" y="468039"/>
            <a:ext cx="7993966" cy="1666546"/>
          </a:xfrm>
          <a:prstGeom prst="rect">
            <a:avLst/>
          </a:prstGeom>
          <a:blipFill>
            <a:blip r:embed="rId1"/>
            <a:stretch>
              <a:fillRect l="-1220" t="-1465" b="-5128"/>
            </a:stretch>
          </a:blipFill>
          <a:ln>
            <a:noFill/>
          </a:ln>
        </p:spPr>
        <p:txBody>
          <a:bodyPr/>
          <a:lstStyle/>
          <a:p>
            <a:pPr marR="0" defTabSz="914400">
              <a:buClrTx/>
              <a:buSzTx/>
              <a:buFontTx/>
              <a:defRPr/>
            </a:pPr>
            <a:r>
              <a:rPr kumimoji="1" lang="zh-CN" altLang="en-US" kern="1200" cap="none" spc="0" normalizeH="0" baseline="0" noProof="0">
                <a:noFill/>
                <a:latin typeface="Arial" panose="020B0604020202020204" pitchFamily="34" charset="0"/>
                <a:ea typeface="宋体" panose="02010600030101010101" pitchFamily="2" charset="-122"/>
                <a:cs typeface="+mn-cs"/>
              </a:rPr>
              <a:t> </a:t>
            </a:r>
            <a:endParaRPr kumimoji="1" lang="zh-CN" altLang="en-US" kern="1200" cap="none" spc="0" normalizeH="0" baseline="0" noProof="0">
              <a:noFill/>
              <a:latin typeface="Arial" panose="020B0604020202020204" pitchFamily="34" charset="0"/>
              <a:ea typeface="宋体" panose="02010600030101010101" pitchFamily="2" charset="-122"/>
              <a:cs typeface="+mn-cs"/>
            </a:endParaRPr>
          </a:p>
        </p:txBody>
      </p:sp>
      <p:pic>
        <p:nvPicPr>
          <p:cNvPr id="3" name="Picture 4" descr="The next logic state F receives inputs and current state feedback from state memory via busses. F sends excitation to the state memory, which also receives the clock signal at the clock input. The state memory sends the current state signal to output logic G, which also receives the initial inputs, and G produces the final outputs."/>
          <p:cNvPicPr>
            <a:picLocks noChangeAspect="1"/>
          </p:cNvPicPr>
          <p:nvPr/>
        </p:nvPicPr>
        <p:blipFill>
          <a:blip r:embed="rId2"/>
          <a:stretch>
            <a:fillRect/>
          </a:stretch>
        </p:blipFill>
        <p:spPr>
          <a:xfrm>
            <a:off x="153035" y="2287905"/>
            <a:ext cx="4133215" cy="1574800"/>
          </a:xfrm>
          <a:prstGeom prst="rect">
            <a:avLst/>
          </a:prstGeom>
          <a:noFill/>
          <a:ln w="9525">
            <a:noFill/>
          </a:ln>
        </p:spPr>
      </p:pic>
      <p:sp>
        <p:nvSpPr>
          <p:cNvPr id="10" name="文本框 9"/>
          <p:cNvSpPr txBox="1">
            <a:spLocks noRot="1" noChangeAspect="1" noMove="1" noResize="1" noEditPoints="1" noAdjustHandles="1" noChangeArrowheads="1" noChangeShapeType="1" noTextEdit="1"/>
          </p:cNvSpPr>
          <p:nvPr/>
        </p:nvSpPr>
        <p:spPr>
          <a:xfrm>
            <a:off x="848995" y="4015740"/>
            <a:ext cx="2235835" cy="842010"/>
          </a:xfrm>
          <a:prstGeom prst="rect">
            <a:avLst/>
          </a:prstGeom>
          <a:blipFill>
            <a:blip r:embed="rId3"/>
            <a:stretch>
              <a:fillRect t="-1734" b="-578"/>
            </a:stretch>
          </a:blipFill>
        </p:spPr>
        <p:txBody>
          <a:bodyPr/>
          <a:lstStyle/>
          <a:p>
            <a:pPr marR="0" defTabSz="914400">
              <a:buClrTx/>
              <a:buSzTx/>
              <a:buFontTx/>
              <a:defRPr/>
            </a:pPr>
            <a:r>
              <a:rPr kumimoji="1" lang="zh-CN" altLang="en-US" kern="1200" cap="none" spc="0" normalizeH="0" baseline="0" noProof="0">
                <a:noFill/>
                <a:latin typeface="Arial" panose="020B0604020202020204" pitchFamily="34" charset="0"/>
                <a:ea typeface="宋体" panose="02010600030101010101" pitchFamily="2" charset="-122"/>
                <a:cs typeface="+mn-cs"/>
              </a:rPr>
              <a:t> </a:t>
            </a:r>
            <a:endParaRPr kumimoji="1" lang="zh-CN" altLang="en-US" kern="1200" cap="none" spc="0" normalizeH="0" baseline="0" noProof="0">
              <a:noFill/>
              <a:latin typeface="Arial" panose="020B0604020202020204" pitchFamily="34" charset="0"/>
              <a:ea typeface="宋体" panose="02010600030101010101" pitchFamily="2" charset="-122"/>
              <a:cs typeface="+mn-cs"/>
            </a:endParaRPr>
          </a:p>
        </p:txBody>
      </p:sp>
      <p:pic>
        <p:nvPicPr>
          <p:cNvPr id="5" name="Picture 3" descr="The next state logic F receives inputs and the current state from the state memory. F sends the excitation signal to the state memory, which also receives the clock signal at the clock input, and it sends the current state to output logic G, and G then sends the final outputs."/>
          <p:cNvPicPr>
            <a:picLocks noChangeAspect="1"/>
          </p:cNvPicPr>
          <p:nvPr/>
        </p:nvPicPr>
        <p:blipFill>
          <a:blip r:embed="rId4"/>
          <a:stretch>
            <a:fillRect/>
          </a:stretch>
        </p:blipFill>
        <p:spPr>
          <a:xfrm>
            <a:off x="4583430" y="2399030"/>
            <a:ext cx="4343400" cy="1346200"/>
          </a:xfrm>
          <a:prstGeom prst="rect">
            <a:avLst/>
          </a:prstGeom>
          <a:noFill/>
          <a:ln w="9525">
            <a:noFill/>
          </a:ln>
        </p:spPr>
      </p:pic>
      <p:sp>
        <p:nvSpPr>
          <p:cNvPr id="6" name="文本框 5"/>
          <p:cNvSpPr txBox="1">
            <a:spLocks noRot="1" noChangeAspect="1" noMove="1" noResize="1" noEditPoints="1" noAdjustHandles="1" noChangeArrowheads="1" noChangeShapeType="1" noTextEdit="1"/>
          </p:cNvSpPr>
          <p:nvPr/>
        </p:nvSpPr>
        <p:spPr>
          <a:xfrm>
            <a:off x="4786630" y="4181475"/>
            <a:ext cx="2585085" cy="688975"/>
          </a:xfrm>
          <a:prstGeom prst="rect">
            <a:avLst/>
          </a:prstGeom>
          <a:blipFill>
            <a:blip r:embed="rId5"/>
            <a:stretch>
              <a:fillRect t="-2459" b="-1639"/>
            </a:stretch>
          </a:blipFill>
        </p:spPr>
        <p:txBody>
          <a:bodyPr/>
          <a:lstStyle/>
          <a:p>
            <a:pPr marR="0" defTabSz="914400">
              <a:buClrTx/>
              <a:buSzTx/>
              <a:buFontTx/>
              <a:defRPr/>
            </a:pPr>
            <a:r>
              <a:rPr kumimoji="1" lang="zh-CN" altLang="en-US" kern="1200" cap="none" spc="0" normalizeH="0" baseline="0" noProof="0">
                <a:noFill/>
                <a:latin typeface="Arial" panose="020B0604020202020204" pitchFamily="34" charset="0"/>
                <a:ea typeface="宋体" panose="02010600030101010101" pitchFamily="2" charset="-122"/>
                <a:cs typeface="+mn-cs"/>
              </a:rPr>
              <a:t> </a:t>
            </a:r>
            <a:endParaRPr kumimoji="1" lang="zh-CN" altLang="en-US" kern="1200" cap="none" spc="0" normalizeH="0" baseline="0" noProof="0">
              <a:noFill/>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 name="Text Box 3"/>
          <p:cNvSpPr txBox="1">
            <a:spLocks noChangeArrowheads="1"/>
          </p:cNvSpPr>
          <p:nvPr/>
        </p:nvSpPr>
        <p:spPr bwMode="auto">
          <a:xfrm>
            <a:off x="714375" y="701675"/>
            <a:ext cx="4306888" cy="369888"/>
          </a:xfrm>
          <a:prstGeom prst="rect">
            <a:avLst/>
          </a:prstGeom>
          <a:noFill/>
          <a:ln w="9525">
            <a:noFill/>
            <a:miter lim="800000"/>
          </a:ln>
          <a:effectLst/>
        </p:spPr>
        <p:txBody>
          <a:bodyPr>
            <a:spAutoFit/>
          </a:bodyPr>
          <a:lstStyle/>
          <a:p>
            <a:pPr marR="0" defTabSz="914400">
              <a:spcBef>
                <a:spcPct val="50000"/>
              </a:spcBef>
              <a:buClrTx/>
              <a:buSzTx/>
              <a:buFontTx/>
              <a:defRPr/>
            </a:pPr>
            <a:r>
              <a:rPr kumimoji="1" lang="zh-CN" altLang="en-US" sz="1800" b="1" kern="1200" cap="none" spc="0" normalizeH="0" baseline="0" noProof="0" dirty="0">
                <a:latin typeface="黑体" panose="02010609060101010101" pitchFamily="49" charset="-122"/>
                <a:ea typeface="黑体" panose="02010609060101010101" pitchFamily="49" charset="-122"/>
                <a:cs typeface="+mn-cs"/>
              </a:rPr>
              <a:t>例：利用</a:t>
            </a:r>
            <a:r>
              <a:rPr kumimoji="1" lang="en-US" altLang="zh-CN" sz="1800" b="1" kern="1200" cap="none" spc="0" normalizeH="0" baseline="0" noProof="0" dirty="0">
                <a:latin typeface="+mj-lt"/>
                <a:ea typeface="黑体" panose="02010609060101010101" pitchFamily="49" charset="-122"/>
                <a:cs typeface="+mn-cs"/>
              </a:rPr>
              <a:t>JK</a:t>
            </a:r>
            <a:r>
              <a:rPr kumimoji="1" lang="zh-CN" altLang="en-US" sz="1800" b="1" kern="1200" cap="none" spc="0" normalizeH="0" baseline="0" noProof="0" dirty="0">
                <a:latin typeface="黑体" panose="02010609060101010101" pitchFamily="49" charset="-122"/>
                <a:ea typeface="黑体" panose="02010609060101010101" pitchFamily="49" charset="-122"/>
                <a:cs typeface="+mn-cs"/>
              </a:rPr>
              <a:t>触发器设计</a:t>
            </a:r>
            <a:r>
              <a:rPr kumimoji="1" lang="en-US" altLang="zh-CN" sz="1800" b="1" kern="1200" cap="none" spc="0" normalizeH="0" baseline="0" noProof="0" dirty="0">
                <a:latin typeface="黑体" panose="02010609060101010101" pitchFamily="49" charset="-122"/>
                <a:ea typeface="黑体" panose="02010609060101010101" pitchFamily="49" charset="-122"/>
                <a:cs typeface="+mn-cs"/>
              </a:rPr>
              <a:t>110</a:t>
            </a:r>
            <a:r>
              <a:rPr kumimoji="1" lang="zh-CN" altLang="en-US" sz="1800" b="1" kern="1200" cap="none" spc="0" normalizeH="0" baseline="0" noProof="0" dirty="0">
                <a:latin typeface="黑体" panose="02010609060101010101" pitchFamily="49" charset="-122"/>
                <a:ea typeface="黑体" panose="02010609060101010101" pitchFamily="49" charset="-122"/>
                <a:cs typeface="+mn-cs"/>
              </a:rPr>
              <a:t>序列检测器</a:t>
            </a:r>
            <a:endParaRPr kumimoji="1" lang="zh-CN" altLang="en-US" sz="1800" b="1" kern="1200" cap="none" spc="0" normalizeH="0" baseline="0" noProof="0" dirty="0">
              <a:latin typeface="黑体" panose="02010609060101010101" pitchFamily="49" charset="-122"/>
              <a:ea typeface="黑体" panose="02010609060101010101" pitchFamily="49" charset="-122"/>
              <a:cs typeface="+mn-cs"/>
            </a:endParaRPr>
          </a:p>
        </p:txBody>
      </p:sp>
      <p:grpSp>
        <p:nvGrpSpPr>
          <p:cNvPr id="63" name="Group 4"/>
          <p:cNvGrpSpPr/>
          <p:nvPr/>
        </p:nvGrpSpPr>
        <p:grpSpPr>
          <a:xfrm>
            <a:off x="1143000" y="1365250"/>
            <a:ext cx="2159000" cy="879475"/>
            <a:chOff x="1394" y="3108"/>
            <a:chExt cx="2365" cy="935"/>
          </a:xfrm>
        </p:grpSpPr>
        <p:sp>
          <p:nvSpPr>
            <p:cNvPr id="81933" name="Rectangle 5"/>
            <p:cNvSpPr/>
            <p:nvPr/>
          </p:nvSpPr>
          <p:spPr>
            <a:xfrm>
              <a:off x="1989" y="3108"/>
              <a:ext cx="1096" cy="540"/>
            </a:xfrm>
            <a:prstGeom prst="rect">
              <a:avLst/>
            </a:prstGeom>
            <a:solidFill>
              <a:srgbClr val="FFFF00"/>
            </a:solidFill>
            <a:ln w="19050" cap="flat" cmpd="sng">
              <a:solidFill>
                <a:schemeClr val="bg2"/>
              </a:solidFill>
              <a:prstDash val="solid"/>
              <a:miter/>
              <a:headEnd type="none" w="med" len="med"/>
              <a:tailEnd type="none" w="med" len="med"/>
            </a:ln>
          </p:spPr>
          <p:txBody>
            <a:bodyPr wrap="none" anchor="ctr"/>
            <a:p>
              <a:pPr algn="ctr"/>
              <a:r>
                <a:rPr lang="en-US" altLang="zh-CN" sz="1400" b="1" dirty="0">
                  <a:latin typeface="Arial" panose="020B0604020202020204" pitchFamily="34" charset="0"/>
                </a:rPr>
                <a:t>110</a:t>
              </a:r>
              <a:r>
                <a:rPr lang="en-US" altLang="zh-CN" sz="1400" b="1" dirty="0">
                  <a:latin typeface="Times New Roman" panose="02020603050405020304" pitchFamily="18" charset="0"/>
                </a:rPr>
                <a:t> </a:t>
              </a:r>
              <a:r>
                <a:rPr lang="zh-CN" altLang="en-US" sz="1400" b="1" dirty="0">
                  <a:latin typeface="黑体" panose="02010609060101010101" pitchFamily="49" charset="-122"/>
                  <a:ea typeface="黑体" panose="02010609060101010101" pitchFamily="49" charset="-122"/>
                </a:rPr>
                <a:t>序列</a:t>
              </a:r>
              <a:endParaRPr lang="en-US" altLang="zh-CN" sz="1400" b="1" dirty="0">
                <a:latin typeface="黑体" panose="02010609060101010101" pitchFamily="49" charset="-122"/>
                <a:ea typeface="黑体" panose="02010609060101010101" pitchFamily="49" charset="-122"/>
              </a:endParaRPr>
            </a:p>
            <a:p>
              <a:pPr algn="ctr"/>
              <a:r>
                <a:rPr lang="zh-CN" altLang="en-US" sz="1400" b="1" dirty="0">
                  <a:latin typeface="黑体" panose="02010609060101010101" pitchFamily="49" charset="-122"/>
                  <a:ea typeface="黑体" panose="02010609060101010101" pitchFamily="49" charset="-122"/>
                </a:rPr>
                <a:t>检测器</a:t>
              </a:r>
              <a:endParaRPr lang="zh-CN" altLang="en-US" sz="1400" b="1" dirty="0">
                <a:latin typeface="黑体" panose="02010609060101010101" pitchFamily="49" charset="-122"/>
                <a:ea typeface="黑体" panose="02010609060101010101" pitchFamily="49" charset="-122"/>
              </a:endParaRPr>
            </a:p>
          </p:txBody>
        </p:sp>
        <p:sp>
          <p:nvSpPr>
            <p:cNvPr id="81934" name="Line 6"/>
            <p:cNvSpPr/>
            <p:nvPr/>
          </p:nvSpPr>
          <p:spPr>
            <a:xfrm>
              <a:off x="1660" y="3345"/>
              <a:ext cx="336" cy="0"/>
            </a:xfrm>
            <a:prstGeom prst="line">
              <a:avLst/>
            </a:prstGeom>
            <a:ln w="19050" cap="flat" cmpd="sng">
              <a:solidFill>
                <a:schemeClr val="bg2"/>
              </a:solidFill>
              <a:prstDash val="solid"/>
              <a:miter/>
              <a:headEnd type="none" w="med" len="med"/>
              <a:tailEnd type="triangle" w="med" len="med"/>
            </a:ln>
          </p:spPr>
        </p:sp>
        <p:sp>
          <p:nvSpPr>
            <p:cNvPr id="66" name="Text Box 7"/>
            <p:cNvSpPr txBox="1">
              <a:spLocks noChangeArrowheads="1"/>
            </p:cNvSpPr>
            <p:nvPr/>
          </p:nvSpPr>
          <p:spPr bwMode="auto">
            <a:xfrm>
              <a:off x="1394" y="3192"/>
              <a:ext cx="336" cy="327"/>
            </a:xfrm>
            <a:prstGeom prst="rect">
              <a:avLst/>
            </a:prstGeom>
            <a:noFill/>
            <a:ln w="19050">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X</a:t>
              </a:r>
              <a:endParaRPr kumimoji="1" lang="en-US" altLang="zh-CN" sz="1400" b="1" kern="1200" cap="none" spc="0" normalizeH="0" baseline="0" noProof="0" dirty="0">
                <a:latin typeface="+mj-lt"/>
                <a:ea typeface="宋体" panose="02010600030101010101" pitchFamily="2" charset="-122"/>
                <a:cs typeface="+mn-cs"/>
              </a:endParaRPr>
            </a:p>
          </p:txBody>
        </p:sp>
        <p:sp>
          <p:nvSpPr>
            <p:cNvPr id="81936" name="Line 8"/>
            <p:cNvSpPr/>
            <p:nvPr/>
          </p:nvSpPr>
          <p:spPr>
            <a:xfrm>
              <a:off x="1963" y="3873"/>
              <a:ext cx="592" cy="0"/>
            </a:xfrm>
            <a:prstGeom prst="line">
              <a:avLst/>
            </a:prstGeom>
            <a:ln w="19050" cap="flat" cmpd="sng">
              <a:solidFill>
                <a:schemeClr val="bg2"/>
              </a:solidFill>
              <a:prstDash val="solid"/>
              <a:miter/>
              <a:headEnd type="none" w="med" len="med"/>
              <a:tailEnd type="none" w="med" len="med"/>
            </a:ln>
          </p:spPr>
        </p:sp>
        <p:sp>
          <p:nvSpPr>
            <p:cNvPr id="81937" name="Line 9"/>
            <p:cNvSpPr/>
            <p:nvPr/>
          </p:nvSpPr>
          <p:spPr>
            <a:xfrm flipV="1">
              <a:off x="2544" y="3648"/>
              <a:ext cx="0" cy="230"/>
            </a:xfrm>
            <a:prstGeom prst="line">
              <a:avLst/>
            </a:prstGeom>
            <a:ln w="19050" cap="flat" cmpd="sng">
              <a:solidFill>
                <a:schemeClr val="bg2"/>
              </a:solidFill>
              <a:prstDash val="solid"/>
              <a:miter/>
              <a:headEnd type="none" w="med" len="med"/>
              <a:tailEnd type="triangle" w="med" len="med"/>
            </a:ln>
          </p:spPr>
        </p:sp>
        <p:sp>
          <p:nvSpPr>
            <p:cNvPr id="69" name="Text Box 10"/>
            <p:cNvSpPr txBox="1">
              <a:spLocks noChangeArrowheads="1"/>
            </p:cNvSpPr>
            <p:nvPr/>
          </p:nvSpPr>
          <p:spPr bwMode="auto">
            <a:xfrm>
              <a:off x="1523" y="3716"/>
              <a:ext cx="473" cy="327"/>
            </a:xfrm>
            <a:prstGeom prst="rect">
              <a:avLst/>
            </a:prstGeom>
            <a:noFill/>
            <a:ln w="19050">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CP</a:t>
              </a:r>
              <a:endParaRPr kumimoji="1" lang="en-US" altLang="zh-CN" sz="1400" b="1" kern="1200" cap="none" spc="0" normalizeH="0" baseline="0" noProof="0" dirty="0">
                <a:latin typeface="+mj-lt"/>
                <a:ea typeface="宋体" panose="02010600030101010101" pitchFamily="2" charset="-122"/>
                <a:cs typeface="+mn-cs"/>
              </a:endParaRPr>
            </a:p>
          </p:txBody>
        </p:sp>
        <p:sp>
          <p:nvSpPr>
            <p:cNvPr id="81939" name="Line 11"/>
            <p:cNvSpPr/>
            <p:nvPr/>
          </p:nvSpPr>
          <p:spPr>
            <a:xfrm>
              <a:off x="3097" y="3356"/>
              <a:ext cx="316" cy="0"/>
            </a:xfrm>
            <a:prstGeom prst="line">
              <a:avLst/>
            </a:prstGeom>
            <a:ln w="19050" cap="flat" cmpd="sng">
              <a:solidFill>
                <a:schemeClr val="bg2"/>
              </a:solidFill>
              <a:prstDash val="solid"/>
              <a:miter/>
              <a:headEnd type="none" w="med" len="med"/>
              <a:tailEnd type="triangle" w="med" len="med"/>
            </a:ln>
          </p:spPr>
        </p:sp>
        <p:sp>
          <p:nvSpPr>
            <p:cNvPr id="71" name="Text Box 12"/>
            <p:cNvSpPr txBox="1">
              <a:spLocks noChangeArrowheads="1"/>
            </p:cNvSpPr>
            <p:nvPr/>
          </p:nvSpPr>
          <p:spPr bwMode="auto">
            <a:xfrm>
              <a:off x="3328" y="3201"/>
              <a:ext cx="431" cy="327"/>
            </a:xfrm>
            <a:prstGeom prst="rect">
              <a:avLst/>
            </a:prstGeom>
            <a:noFill/>
            <a:ln w="19050">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Z</a:t>
              </a:r>
              <a:endParaRPr kumimoji="1" lang="en-US" altLang="zh-CN" sz="1400" b="1" kern="1200" cap="none" spc="0" normalizeH="0" baseline="0" noProof="0" dirty="0">
                <a:latin typeface="+mj-lt"/>
                <a:ea typeface="宋体" panose="02010600030101010101" pitchFamily="2" charset="-122"/>
                <a:cs typeface="+mn-cs"/>
              </a:endParaRPr>
            </a:p>
          </p:txBody>
        </p:sp>
      </p:grpSp>
      <p:sp>
        <p:nvSpPr>
          <p:cNvPr id="115" name="Text Box 2"/>
          <p:cNvSpPr txBox="1">
            <a:spLocks noChangeArrowheads="1"/>
          </p:cNvSpPr>
          <p:nvPr/>
        </p:nvSpPr>
        <p:spPr bwMode="auto">
          <a:xfrm>
            <a:off x="958850" y="3071813"/>
            <a:ext cx="6184900" cy="1612900"/>
          </a:xfrm>
          <a:prstGeom prst="rect">
            <a:avLst/>
          </a:prstGeom>
          <a:noFill/>
          <a:ln w="9525">
            <a:noFill/>
            <a:miter lim="800000"/>
          </a:ln>
          <a:effectLst/>
        </p:spPr>
        <p:txBody>
          <a:bodyPr>
            <a:spAutoFit/>
          </a:bodyPr>
          <a:lstStyle/>
          <a:p>
            <a:pPr marR="0" defTabSz="914400">
              <a:buClrTx/>
              <a:buSzTx/>
              <a:buFontTx/>
              <a:defRPr/>
            </a:pPr>
            <a:r>
              <a:rPr kumimoji="1" lang="zh-CN" altLang="en-US" sz="1800" b="1" kern="1200" cap="none" spc="0" normalizeH="0" baseline="0" noProof="0" dirty="0">
                <a:latin typeface="黑体" panose="02010609060101010101" pitchFamily="49" charset="-122"/>
                <a:ea typeface="黑体" panose="02010609060101010101" pitchFamily="49" charset="-122"/>
                <a:cs typeface="+mn-cs"/>
              </a:rPr>
              <a:t>（</a:t>
            </a:r>
            <a:r>
              <a:rPr kumimoji="1" lang="en-US" altLang="zh-CN" sz="1800" b="1" kern="1200" cap="none" spc="0" normalizeH="0" baseline="0" noProof="0" dirty="0">
                <a:latin typeface="黑体" panose="02010609060101010101" pitchFamily="49" charset="-122"/>
                <a:ea typeface="黑体" panose="02010609060101010101" pitchFamily="49" charset="-122"/>
                <a:cs typeface="+mn-cs"/>
              </a:rPr>
              <a:t>1</a:t>
            </a:r>
            <a:r>
              <a:rPr kumimoji="1" lang="zh-CN" altLang="en-US" sz="1800" b="1" kern="1200" cap="none" spc="0" normalizeH="0" baseline="0" noProof="0" dirty="0">
                <a:latin typeface="黑体" panose="02010609060101010101" pitchFamily="49" charset="-122"/>
                <a:ea typeface="黑体" panose="02010609060101010101" pitchFamily="49" charset="-122"/>
                <a:cs typeface="+mn-cs"/>
              </a:rPr>
              <a:t>）状态设定</a:t>
            </a:r>
            <a:endParaRPr kumimoji="1" lang="zh-CN" altLang="en-US" sz="1800" b="1" kern="1200" cap="none" spc="0" normalizeH="0" baseline="0" noProof="0" dirty="0">
              <a:latin typeface="黑体" panose="02010609060101010101" pitchFamily="49" charset="-122"/>
              <a:ea typeface="黑体" panose="02010609060101010101" pitchFamily="49" charset="-122"/>
              <a:cs typeface="+mn-cs"/>
            </a:endParaRPr>
          </a:p>
          <a:p>
            <a:pPr marR="0" defTabSz="914400">
              <a:spcBef>
                <a:spcPct val="30000"/>
              </a:spcBef>
              <a:buClrTx/>
              <a:buSzTx/>
              <a:buFontTx/>
              <a:defRPr/>
            </a:pP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       </a:t>
            </a:r>
            <a:r>
              <a:rPr kumimoji="1" lang="zh-CN" altLang="en-US" sz="1600" b="1" kern="1200" cap="none" spc="0" normalizeH="0" baseline="0" noProof="0" dirty="0">
                <a:latin typeface="+mj-lt"/>
                <a:ea typeface="黑体" panose="02010609060101010101" pitchFamily="49" charset="-122"/>
                <a:cs typeface="+mn-cs"/>
              </a:rPr>
              <a:t>  </a:t>
            </a:r>
            <a:r>
              <a:rPr kumimoji="1" lang="en-US" altLang="zh-CN" sz="1600" b="1" kern="1200" cap="none" spc="0" normalizeH="0" baseline="0" noProof="0" dirty="0">
                <a:latin typeface="+mj-lt"/>
                <a:ea typeface="黑体" panose="02010609060101010101" pitchFamily="49" charset="-122"/>
                <a:cs typeface="+mn-cs"/>
              </a:rPr>
              <a:t>S</a:t>
            </a:r>
            <a:r>
              <a:rPr kumimoji="0" lang="en-US" altLang="zh-CN" sz="1600" b="1" kern="1200" cap="none" spc="0" normalizeH="0" baseline="-25000" noProof="0" dirty="0">
                <a:latin typeface="+mj-lt"/>
                <a:ea typeface="黑体" panose="02010609060101010101" pitchFamily="49" charset="-122"/>
                <a:cs typeface="+mn-cs"/>
              </a:rPr>
              <a:t>0</a:t>
            </a:r>
            <a:r>
              <a:rPr kumimoji="1" lang="en-US" altLang="zh-CN" sz="1600" b="1" kern="1200" cap="none" spc="0" normalizeH="0" baseline="0" noProof="0" dirty="0">
                <a:latin typeface="黑体" panose="02010609060101010101" pitchFamily="49" charset="-122"/>
                <a:ea typeface="黑体" panose="02010609060101010101" pitchFamily="49" charset="-122"/>
                <a:cs typeface="+mn-cs"/>
              </a:rPr>
              <a:t>——</a:t>
            </a: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初始状态，表示收到</a:t>
            </a:r>
            <a:r>
              <a:rPr kumimoji="1" lang="en-US" altLang="zh-CN" sz="1600" b="1" kern="1200" cap="none" spc="0" normalizeH="0" baseline="0" noProof="0" dirty="0">
                <a:latin typeface="+mj-lt"/>
                <a:ea typeface="黑体" panose="02010609060101010101" pitchFamily="49" charset="-122"/>
                <a:cs typeface="+mn-cs"/>
              </a:rPr>
              <a:t>1</a:t>
            </a: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位数据：“</a:t>
            </a:r>
            <a:r>
              <a:rPr kumimoji="1" lang="en-US" altLang="zh-CN" sz="1600" b="1" kern="1200" cap="none" spc="0" normalizeH="0" baseline="0" noProof="0" dirty="0">
                <a:latin typeface="+mj-lt"/>
                <a:ea typeface="黑体" panose="02010609060101010101" pitchFamily="49" charset="-122"/>
                <a:cs typeface="+mn-cs"/>
              </a:rPr>
              <a:t>0</a:t>
            </a: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a:t>
            </a:r>
            <a:endParaRPr kumimoji="1" lang="zh-CN" altLang="en-US" sz="1600" b="1" kern="1200" cap="none" spc="0" normalizeH="0" baseline="0" noProof="0" dirty="0">
              <a:latin typeface="黑体" panose="02010609060101010101" pitchFamily="49" charset="-122"/>
              <a:ea typeface="黑体" panose="02010609060101010101" pitchFamily="49" charset="-122"/>
              <a:cs typeface="+mn-cs"/>
            </a:endParaRPr>
          </a:p>
          <a:p>
            <a:pPr marR="0" defTabSz="914400">
              <a:lnSpc>
                <a:spcPct val="75000"/>
              </a:lnSpc>
              <a:spcBef>
                <a:spcPct val="50000"/>
              </a:spcBef>
              <a:buClrTx/>
              <a:buSzTx/>
              <a:buFontTx/>
              <a:defRPr/>
            </a:pP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       </a:t>
            </a:r>
            <a:r>
              <a:rPr kumimoji="1" lang="zh-CN" altLang="en-US" sz="1600" b="1" kern="1200" cap="none" spc="0" normalizeH="0" baseline="0" noProof="0" dirty="0">
                <a:latin typeface="+mj-lt"/>
                <a:ea typeface="黑体" panose="02010609060101010101" pitchFamily="49" charset="-122"/>
                <a:cs typeface="+mn-cs"/>
              </a:rPr>
              <a:t>  </a:t>
            </a:r>
            <a:r>
              <a:rPr kumimoji="1" lang="en-US" altLang="zh-CN" sz="1600" b="1" kern="1200" cap="none" spc="0" normalizeH="0" baseline="0" noProof="0" dirty="0">
                <a:latin typeface="+mj-lt"/>
                <a:ea typeface="黑体" panose="02010609060101010101" pitchFamily="49" charset="-122"/>
                <a:cs typeface="+mn-cs"/>
              </a:rPr>
              <a:t>S</a:t>
            </a:r>
            <a:r>
              <a:rPr kumimoji="0" lang="en-US" altLang="zh-CN" sz="1600" b="1" kern="1200" cap="none" spc="0" normalizeH="0" baseline="-25000" noProof="0" dirty="0">
                <a:latin typeface="+mj-lt"/>
                <a:ea typeface="黑体" panose="02010609060101010101" pitchFamily="49" charset="-122"/>
                <a:cs typeface="+mn-cs"/>
              </a:rPr>
              <a:t>1</a:t>
            </a:r>
            <a:r>
              <a:rPr kumimoji="1" lang="en-US" altLang="zh-CN" sz="1600" b="1" kern="1200" cap="none" spc="0" normalizeH="0" baseline="0" noProof="0" dirty="0">
                <a:latin typeface="黑体" panose="02010609060101010101" pitchFamily="49" charset="-122"/>
                <a:ea typeface="黑体" panose="02010609060101010101" pitchFamily="49" charset="-122"/>
                <a:cs typeface="+mn-cs"/>
              </a:rPr>
              <a:t>——</a:t>
            </a: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表示收到</a:t>
            </a:r>
            <a:r>
              <a:rPr kumimoji="1" lang="en-US" altLang="zh-CN" sz="1600" b="1" kern="1200" cap="none" spc="0" normalizeH="0" baseline="0" noProof="0" dirty="0">
                <a:latin typeface="+mj-lt"/>
                <a:ea typeface="黑体" panose="02010609060101010101" pitchFamily="49" charset="-122"/>
                <a:cs typeface="+mn-cs"/>
              </a:rPr>
              <a:t>1</a:t>
            </a: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位数据：“</a:t>
            </a:r>
            <a:r>
              <a:rPr kumimoji="1" lang="en-US" altLang="zh-CN" sz="1600" b="1" kern="1200" cap="none" spc="0" normalizeH="0" baseline="0" noProof="0" dirty="0">
                <a:latin typeface="+mj-lt"/>
                <a:ea typeface="黑体" panose="02010609060101010101" pitchFamily="49" charset="-122"/>
                <a:cs typeface="+mn-cs"/>
              </a:rPr>
              <a:t>1</a:t>
            </a: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a:t>
            </a:r>
            <a:endParaRPr kumimoji="1" lang="zh-CN" altLang="en-US" sz="1600" b="1" kern="1200" cap="none" spc="0" normalizeH="0" baseline="0" noProof="0" dirty="0">
              <a:latin typeface="黑体" panose="02010609060101010101" pitchFamily="49" charset="-122"/>
              <a:ea typeface="黑体" panose="02010609060101010101" pitchFamily="49" charset="-122"/>
              <a:cs typeface="+mn-cs"/>
            </a:endParaRPr>
          </a:p>
          <a:p>
            <a:pPr marR="0" defTabSz="914400">
              <a:lnSpc>
                <a:spcPct val="75000"/>
              </a:lnSpc>
              <a:spcBef>
                <a:spcPct val="50000"/>
              </a:spcBef>
              <a:buClrTx/>
              <a:buSzTx/>
              <a:buFontTx/>
              <a:defRPr/>
            </a:pP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        </a:t>
            </a:r>
            <a:r>
              <a:rPr kumimoji="1" lang="en-US" altLang="zh-CN" sz="1600" b="1" kern="1200" cap="none" spc="0" normalizeH="0" baseline="0" noProof="0" dirty="0">
                <a:latin typeface="+mj-lt"/>
                <a:ea typeface="黑体" panose="02010609060101010101" pitchFamily="49" charset="-122"/>
                <a:cs typeface="+mn-cs"/>
              </a:rPr>
              <a:t>S</a:t>
            </a:r>
            <a:r>
              <a:rPr kumimoji="0" lang="en-US" altLang="zh-CN" sz="1600" b="1" kern="1200" cap="none" spc="0" normalizeH="0" baseline="-25000" noProof="0" dirty="0">
                <a:latin typeface="+mj-lt"/>
                <a:ea typeface="黑体" panose="02010609060101010101" pitchFamily="49" charset="-122"/>
                <a:cs typeface="+mn-cs"/>
              </a:rPr>
              <a:t>2</a:t>
            </a:r>
            <a:r>
              <a:rPr kumimoji="1" lang="en-US" altLang="zh-CN" sz="1600" b="1" kern="1200" cap="none" spc="0" normalizeH="0" baseline="0" noProof="0" dirty="0">
                <a:latin typeface="黑体" panose="02010609060101010101" pitchFamily="49" charset="-122"/>
                <a:ea typeface="黑体" panose="02010609060101010101" pitchFamily="49" charset="-122"/>
                <a:cs typeface="+mn-cs"/>
              </a:rPr>
              <a:t>——</a:t>
            </a: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表示收到</a:t>
            </a:r>
            <a:r>
              <a:rPr kumimoji="1" lang="en-US" altLang="zh-CN" sz="1600" b="1" kern="1200" cap="none" spc="0" normalizeH="0" baseline="0" noProof="0" dirty="0">
                <a:latin typeface="+mj-lt"/>
                <a:ea typeface="黑体" panose="02010609060101010101" pitchFamily="49" charset="-122"/>
                <a:cs typeface="+mn-cs"/>
              </a:rPr>
              <a:t>2</a:t>
            </a: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位数据：“</a:t>
            </a:r>
            <a:r>
              <a:rPr kumimoji="1" lang="en-US" altLang="zh-CN" sz="1600" b="1" kern="1200" cap="none" spc="0" normalizeH="0" baseline="0" noProof="0" dirty="0">
                <a:latin typeface="+mj-lt"/>
                <a:ea typeface="黑体" panose="02010609060101010101" pitchFamily="49" charset="-122"/>
                <a:cs typeface="+mn-cs"/>
              </a:rPr>
              <a:t>11</a:t>
            </a: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a:t>
            </a:r>
            <a:endParaRPr kumimoji="1" lang="zh-CN" altLang="en-US" sz="1600" b="1" kern="1200" cap="none" spc="0" normalizeH="0" baseline="0" noProof="0" dirty="0">
              <a:latin typeface="黑体" panose="02010609060101010101" pitchFamily="49" charset="-122"/>
              <a:ea typeface="黑体" panose="02010609060101010101" pitchFamily="49" charset="-122"/>
              <a:cs typeface="+mn-cs"/>
            </a:endParaRPr>
          </a:p>
          <a:p>
            <a:pPr marR="0" defTabSz="914400">
              <a:lnSpc>
                <a:spcPct val="75000"/>
              </a:lnSpc>
              <a:spcBef>
                <a:spcPct val="50000"/>
              </a:spcBef>
              <a:buClrTx/>
              <a:buSzTx/>
              <a:buFontTx/>
              <a:defRPr/>
            </a:pP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       </a:t>
            </a:r>
            <a:r>
              <a:rPr kumimoji="1" lang="zh-CN" altLang="en-US" sz="1600" b="1" kern="1200" cap="none" spc="0" normalizeH="0" baseline="0" noProof="0" dirty="0">
                <a:latin typeface="+mj-lt"/>
                <a:ea typeface="黑体" panose="02010609060101010101" pitchFamily="49" charset="-122"/>
                <a:cs typeface="+mn-cs"/>
              </a:rPr>
              <a:t>  </a:t>
            </a:r>
            <a:r>
              <a:rPr kumimoji="1" lang="en-US" altLang="zh-CN" sz="1600" b="1" kern="1200" cap="none" spc="0" normalizeH="0" baseline="0" noProof="0" dirty="0">
                <a:latin typeface="+mj-lt"/>
                <a:ea typeface="黑体" panose="02010609060101010101" pitchFamily="49" charset="-122"/>
                <a:cs typeface="+mn-cs"/>
              </a:rPr>
              <a:t>S</a:t>
            </a:r>
            <a:r>
              <a:rPr kumimoji="0" lang="en-US" altLang="zh-CN" sz="1600" b="1" kern="1200" cap="none" spc="0" normalizeH="0" baseline="-25000" noProof="0" dirty="0">
                <a:latin typeface="+mj-lt"/>
                <a:ea typeface="黑体" panose="02010609060101010101" pitchFamily="49" charset="-122"/>
                <a:cs typeface="+mn-cs"/>
              </a:rPr>
              <a:t>3</a:t>
            </a:r>
            <a:r>
              <a:rPr kumimoji="1" lang="en-US" altLang="zh-CN" sz="1600" b="1" kern="1200" cap="none" spc="0" normalizeH="0" baseline="0" noProof="0" dirty="0">
                <a:latin typeface="黑体" panose="02010609060101010101" pitchFamily="49" charset="-122"/>
                <a:ea typeface="黑体" panose="02010609060101010101" pitchFamily="49" charset="-122"/>
                <a:cs typeface="+mn-cs"/>
              </a:rPr>
              <a:t>——</a:t>
            </a: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表示收到</a:t>
            </a:r>
            <a:r>
              <a:rPr kumimoji="1" lang="en-US" altLang="zh-CN" sz="1600" b="1" kern="1200" cap="none" spc="0" normalizeH="0" baseline="0" noProof="0" dirty="0">
                <a:latin typeface="+mj-lt"/>
                <a:ea typeface="黑体" panose="02010609060101010101" pitchFamily="49" charset="-122"/>
                <a:cs typeface="+mn-cs"/>
              </a:rPr>
              <a:t>3</a:t>
            </a: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位数据：“</a:t>
            </a:r>
            <a:r>
              <a:rPr kumimoji="1" lang="en-US" altLang="zh-CN" sz="1600" b="1" kern="1200" cap="none" spc="0" normalizeH="0" baseline="0" noProof="0" dirty="0">
                <a:latin typeface="+mj-lt"/>
                <a:ea typeface="黑体" panose="02010609060101010101" pitchFamily="49" charset="-122"/>
                <a:cs typeface="+mn-cs"/>
              </a:rPr>
              <a:t>110</a:t>
            </a:r>
            <a:r>
              <a:rPr kumimoji="1" lang="zh-CN" altLang="en-US" sz="1600" b="1" kern="1200" cap="none" spc="0" normalizeH="0" baseline="0" noProof="0" dirty="0">
                <a:latin typeface="黑体" panose="02010609060101010101" pitchFamily="49" charset="-122"/>
                <a:ea typeface="黑体" panose="02010609060101010101" pitchFamily="49" charset="-122"/>
                <a:cs typeface="+mn-cs"/>
              </a:rPr>
              <a:t>”，此时输出标志 </a:t>
            </a:r>
            <a:r>
              <a:rPr kumimoji="1" lang="en-US" altLang="zh-CN" sz="1600" b="1" kern="1200" cap="none" spc="0" normalizeH="0" baseline="0" noProof="0" dirty="0">
                <a:latin typeface="+mj-lt"/>
                <a:ea typeface="黑体" panose="02010609060101010101" pitchFamily="49" charset="-122"/>
                <a:cs typeface="+mn-cs"/>
              </a:rPr>
              <a:t>Z=1</a:t>
            </a:r>
            <a:r>
              <a:rPr kumimoji="1" lang="en-US" altLang="zh-CN" sz="1600" b="1" kern="1200" cap="none" spc="0" normalizeH="0" baseline="0" noProof="0" dirty="0">
                <a:latin typeface="黑体" panose="02010609060101010101" pitchFamily="49" charset="-122"/>
                <a:ea typeface="黑体" panose="02010609060101010101" pitchFamily="49" charset="-122"/>
                <a:cs typeface="+mn-cs"/>
              </a:rPr>
              <a:t>.</a:t>
            </a:r>
            <a:endParaRPr kumimoji="1" lang="en-US" altLang="zh-CN" sz="1600" b="1" kern="1200" cap="none" spc="0" normalizeH="0" baseline="0" noProof="0" dirty="0">
              <a:latin typeface="黑体" panose="02010609060101010101" pitchFamily="49" charset="-122"/>
              <a:ea typeface="黑体" panose="02010609060101010101" pitchFamily="49" charset="-122"/>
              <a:cs typeface="+mn-cs"/>
            </a:endParaRPr>
          </a:p>
        </p:txBody>
      </p:sp>
      <p:sp>
        <p:nvSpPr>
          <p:cNvPr id="116" name="Text Box 3"/>
          <p:cNvSpPr txBox="1">
            <a:spLocks noChangeArrowheads="1"/>
          </p:cNvSpPr>
          <p:nvPr/>
        </p:nvSpPr>
        <p:spPr bwMode="auto">
          <a:xfrm>
            <a:off x="754063" y="2643188"/>
            <a:ext cx="4032250" cy="400050"/>
          </a:xfrm>
          <a:prstGeom prst="rect">
            <a:avLst/>
          </a:prstGeom>
          <a:noFill/>
          <a:ln w="9525">
            <a:noFill/>
            <a:miter lim="800000"/>
          </a:ln>
        </p:spPr>
        <p:txBody>
          <a:bodyPr>
            <a:spAutoFit/>
          </a:bodyPr>
          <a:lstStyle/>
          <a:p>
            <a:pPr marR="0" defTabSz="914400">
              <a:spcBef>
                <a:spcPct val="50000"/>
              </a:spcBef>
              <a:buClrTx/>
              <a:buSzTx/>
              <a:buFontTx/>
              <a:defRPr/>
            </a:pPr>
            <a:r>
              <a:rPr kumimoji="1" lang="en-US" altLang="zh-CN" sz="2000" b="1" kern="1200" cap="none" spc="0" normalizeH="0" baseline="0" noProof="0" dirty="0">
                <a:solidFill>
                  <a:schemeClr val="bg1"/>
                </a:solidFill>
                <a:latin typeface="+mj-lt"/>
                <a:ea typeface="黑体" panose="02010609060101010101" pitchFamily="49" charset="-122"/>
                <a:cs typeface="+mn-cs"/>
              </a:rPr>
              <a:t>1</a:t>
            </a:r>
            <a:r>
              <a:rPr kumimoji="1" lang="en-US" altLang="zh-CN" sz="2000" b="1" kern="1200" cap="none" spc="0" normalizeH="0" baseline="0" noProof="0" dirty="0">
                <a:solidFill>
                  <a:schemeClr val="bg1"/>
                </a:solidFill>
                <a:latin typeface="黑体" panose="02010609060101010101" pitchFamily="49" charset="-122"/>
                <a:ea typeface="黑体" panose="02010609060101010101" pitchFamily="49" charset="-122"/>
                <a:cs typeface="+mn-cs"/>
              </a:rPr>
              <a:t>.</a:t>
            </a:r>
            <a:r>
              <a:rPr kumimoji="1" lang="en-US" altLang="zh-CN" sz="2000" b="1" i="1" kern="1200" cap="none" spc="0" normalizeH="0" baseline="0" noProof="0" dirty="0">
                <a:solidFill>
                  <a:schemeClr val="bg1"/>
                </a:solidFill>
                <a:latin typeface="黑体" panose="02010609060101010101" pitchFamily="49" charset="-122"/>
                <a:ea typeface="黑体" panose="02010609060101010101" pitchFamily="49" charset="-122"/>
                <a:cs typeface="+mn-cs"/>
              </a:rPr>
              <a:t> </a:t>
            </a:r>
            <a:r>
              <a:rPr kumimoji="1" lang="zh-CN" altLang="en-US" sz="2000" b="1" kern="1200" cap="none" spc="0" normalizeH="0" baseline="0" noProof="0" dirty="0">
                <a:solidFill>
                  <a:schemeClr val="bg1"/>
                </a:solidFill>
                <a:latin typeface="黑体" panose="02010609060101010101" pitchFamily="49" charset="-122"/>
                <a:ea typeface="黑体" panose="02010609060101010101" pitchFamily="49" charset="-122"/>
                <a:cs typeface="+mn-cs"/>
              </a:rPr>
              <a:t>获得原始状态图和原始状态表</a:t>
            </a:r>
            <a:endParaRPr kumimoji="1" lang="zh-CN" altLang="en-US" sz="2000" b="1" kern="1200" cap="none" spc="0" normalizeH="0" baseline="0" noProof="0" dirty="0">
              <a:solidFill>
                <a:schemeClr val="bg1"/>
              </a:solidFill>
              <a:latin typeface="黑体" panose="02010609060101010101" pitchFamily="49" charset="-122"/>
              <a:ea typeface="黑体" panose="02010609060101010101" pitchFamily="49" charset="-122"/>
              <a:cs typeface="+mn-cs"/>
            </a:endParaRPr>
          </a:p>
        </p:txBody>
      </p:sp>
      <p:pic>
        <p:nvPicPr>
          <p:cNvPr id="36865" name="Picture 1"/>
          <p:cNvPicPr>
            <a:picLocks noChangeAspect="1"/>
          </p:cNvPicPr>
          <p:nvPr/>
        </p:nvPicPr>
        <p:blipFill>
          <a:blip r:embed="rId1"/>
          <a:stretch>
            <a:fillRect/>
          </a:stretch>
        </p:blipFill>
        <p:spPr>
          <a:xfrm>
            <a:off x="3786188" y="1285875"/>
            <a:ext cx="4286250" cy="1049338"/>
          </a:xfrm>
          <a:prstGeom prst="rect">
            <a:avLst/>
          </a:prstGeom>
          <a:noFill/>
          <a:ln w="9525">
            <a:noFill/>
          </a:ln>
        </p:spPr>
      </p:pic>
      <p:pic>
        <p:nvPicPr>
          <p:cNvPr id="81927" name="Picture 2" descr="ELEGLINE"/>
          <p:cNvPicPr>
            <a:picLocks noChangeAspect="1"/>
          </p:cNvPicPr>
          <p:nvPr/>
        </p:nvPicPr>
        <p:blipFill>
          <a:blip r:embed="rId2"/>
          <a:stretch>
            <a:fillRect/>
          </a:stretch>
        </p:blipFill>
        <p:spPr>
          <a:xfrm>
            <a:off x="827088" y="573088"/>
            <a:ext cx="7416800" cy="53975"/>
          </a:xfrm>
          <a:prstGeom prst="rect">
            <a:avLst/>
          </a:prstGeom>
          <a:noFill/>
          <a:ln w="9525">
            <a:noFill/>
          </a:ln>
        </p:spPr>
      </p:pic>
      <p:sp>
        <p:nvSpPr>
          <p:cNvPr id="81928" name="Text Box 4"/>
          <p:cNvSpPr txBox="1"/>
          <p:nvPr/>
        </p:nvSpPr>
        <p:spPr>
          <a:xfrm>
            <a:off x="1571625" y="104775"/>
            <a:ext cx="5786438" cy="523875"/>
          </a:xfrm>
          <a:prstGeom prst="rect">
            <a:avLst/>
          </a:prstGeom>
          <a:noFill/>
          <a:ln w="9525">
            <a:noFill/>
          </a:ln>
        </p:spPr>
        <p:txBody>
          <a:bodyPr>
            <a:spAutoFit/>
          </a:bodyPr>
          <a:p>
            <a:pPr algn="ctr" eaLnBrk="1" hangingPunct="1">
              <a:spcBef>
                <a:spcPct val="50000"/>
              </a:spcBef>
            </a:pPr>
            <a:r>
              <a:rPr lang="zh-CN" altLang="en-US" sz="2800" b="1" dirty="0">
                <a:latin typeface="黑体" panose="02010609060101010101" pitchFamily="49" charset="-122"/>
                <a:ea typeface="黑体" panose="02010609060101010101" pitchFamily="49" charset="-122"/>
              </a:rPr>
              <a:t>完整电路设计过程示例</a:t>
            </a:r>
            <a:endParaRPr lang="en-US" altLang="zh-CN" sz="2800" b="1" dirty="0">
              <a:latin typeface="Arial" panose="020B0604020202020204" pitchFamily="34" charset="0"/>
            </a:endParaRPr>
          </a:p>
        </p:txBody>
      </p:sp>
      <p:grpSp>
        <p:nvGrpSpPr>
          <p:cNvPr id="17" name="组合 12"/>
          <p:cNvGrpSpPr/>
          <p:nvPr/>
        </p:nvGrpSpPr>
        <p:grpSpPr>
          <a:xfrm>
            <a:off x="5148263" y="3724275"/>
            <a:ext cx="1152525" cy="792163"/>
            <a:chOff x="4413445" y="1000112"/>
            <a:chExt cx="1360005" cy="508368"/>
          </a:xfrm>
        </p:grpSpPr>
        <p:sp>
          <p:nvSpPr>
            <p:cNvPr id="81931" name="圆角矩形标注 13"/>
            <p:cNvSpPr/>
            <p:nvPr/>
          </p:nvSpPr>
          <p:spPr>
            <a:xfrm>
              <a:off x="4413445" y="1011894"/>
              <a:ext cx="1360005" cy="327175"/>
            </a:xfrm>
            <a:prstGeom prst="wedgeRoundRectCallout">
              <a:avLst>
                <a:gd name="adj1" fmla="val -72421"/>
                <a:gd name="adj2" fmla="val 45412"/>
                <a:gd name="adj3" fmla="val 16667"/>
              </a:avLst>
            </a:prstGeom>
            <a:solidFill>
              <a:schemeClr val="tx1"/>
            </a:solidFill>
            <a:ln w="19050" cap="flat" cmpd="sng">
              <a:solidFill>
                <a:srgbClr val="C00000"/>
              </a:solidFill>
              <a:prstDash val="solid"/>
              <a:round/>
              <a:headEnd type="none" w="med" len="med"/>
              <a:tailEnd type="none" w="med" len="med"/>
            </a:ln>
          </p:spPr>
          <p:txBody>
            <a:bodyPr>
              <a:spAutoFit/>
            </a:bodyPr>
            <a:p>
              <a:endParaRPr lang="zh-CN" altLang="en-US" sz="1400" dirty="0">
                <a:latin typeface="Arial" panose="020B0604020202020204" pitchFamily="34" charset="0"/>
              </a:endParaRPr>
            </a:p>
          </p:txBody>
        </p:sp>
        <p:sp>
          <p:nvSpPr>
            <p:cNvPr id="81932" name="Text Box 34"/>
            <p:cNvSpPr txBox="1"/>
            <p:nvPr/>
          </p:nvSpPr>
          <p:spPr>
            <a:xfrm>
              <a:off x="4429123" y="1000112"/>
              <a:ext cx="1272887" cy="508368"/>
            </a:xfrm>
            <a:prstGeom prst="rect">
              <a:avLst/>
            </a:prstGeom>
            <a:noFill/>
            <a:ln w="19050">
              <a:noFill/>
            </a:ln>
          </p:spPr>
          <p:txBody>
            <a:bodyPr>
              <a:spAutoFit/>
            </a:bodyPr>
            <a:p>
              <a:pPr algn="ctr"/>
              <a:r>
                <a:rPr lang="zh-CN" altLang="en-US" sz="1400" b="1" dirty="0">
                  <a:latin typeface="Arial" panose="020B0604020202020204" pitchFamily="34" charset="0"/>
                  <a:ea typeface="黑体" panose="02010609060101010101" pitchFamily="49" charset="-122"/>
                </a:rPr>
                <a:t>只标记感兴趣的子串</a:t>
              </a:r>
              <a:endParaRPr lang="zh-CN" altLang="en-US" sz="1400" b="1" dirty="0">
                <a:latin typeface="Arial" panose="020B0604020202020204" pitchFamily="34" charset="0"/>
                <a:ea typeface="黑体" panose="02010609060101010101" pitchFamily="49" charset="-122"/>
              </a:endParaRPr>
            </a:p>
          </p:txBody>
        </p:sp>
      </p:grpSp>
      <p:sp>
        <p:nvSpPr>
          <p:cNvPr id="2" name="灯片编号占位符 1"/>
          <p:cNvSpPr txBox="1">
            <a:spLocks noGrp="1"/>
          </p:cNvSpPr>
          <p:nvPr>
            <p:ph type="sldNum" sz="quarter" idx="4"/>
          </p:nvPr>
        </p:nvSpPr>
        <p:spPr bwMode="auto"/>
        <p:txBody>
          <a:bodyPr wrap="square" lIns="92075" tIns="46038" rIns="92075" bIns="46038" numCol="1" anchor="ctr"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000" dirty="0"/>
            </a:fld>
            <a:endParaRPr lang="en-US" altLang="zh-CN" sz="1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6865"/>
                                        </p:tgtEl>
                                        <p:attrNameLst>
                                          <p:attrName>style.visibility</p:attrName>
                                        </p:attrNameLst>
                                      </p:cBhvr>
                                      <p:to>
                                        <p:strVal val="visible"/>
                                      </p:to>
                                    </p:set>
                                    <p:animEffect transition="in" filter="dissolve">
                                      <p:cBhvr>
                                        <p:cTn id="7" dur="500"/>
                                        <p:tgtEl>
                                          <p:spTgt spid="3686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dissolve">
                                      <p:cBhvr>
                                        <p:cTn id="12" dur="500"/>
                                        <p:tgtEl>
                                          <p:spTgt spid="6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6"/>
                                        </p:tgtEl>
                                        <p:attrNameLst>
                                          <p:attrName>style.visibility</p:attrName>
                                        </p:attrNameLst>
                                      </p:cBhvr>
                                      <p:to>
                                        <p:strVal val="visible"/>
                                      </p:to>
                                    </p:set>
                                    <p:animEffect transition="in" filter="dissolve">
                                      <p:cBhvr>
                                        <p:cTn id="17" dur="500"/>
                                        <p:tgtEl>
                                          <p:spTgt spid="11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115"/>
                                        </p:tgtEl>
                                        <p:attrNameLst>
                                          <p:attrName>style.visibility</p:attrName>
                                        </p:attrNameLst>
                                      </p:cBhvr>
                                      <p:to>
                                        <p:strVal val="visible"/>
                                      </p:to>
                                    </p:set>
                                    <p:animEffect transition="in" filter="barn(outHorizontal)">
                                      <p:cBhvr>
                                        <p:cTn id="22" dur="500"/>
                                        <p:tgtEl>
                                          <p:spTgt spid="11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dissolve">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P spid="11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3970" name="Picture 2" descr="ELEGLINE"/>
          <p:cNvPicPr>
            <a:picLocks noChangeAspect="1"/>
          </p:cNvPicPr>
          <p:nvPr/>
        </p:nvPicPr>
        <p:blipFill>
          <a:blip r:embed="rId1"/>
          <a:stretch>
            <a:fillRect/>
          </a:stretch>
        </p:blipFill>
        <p:spPr>
          <a:xfrm>
            <a:off x="827088" y="573088"/>
            <a:ext cx="7416800" cy="53975"/>
          </a:xfrm>
          <a:prstGeom prst="rect">
            <a:avLst/>
          </a:prstGeom>
          <a:noFill/>
          <a:ln w="9525">
            <a:noFill/>
          </a:ln>
        </p:spPr>
      </p:pic>
      <p:sp>
        <p:nvSpPr>
          <p:cNvPr id="83971" name="Text Box 4"/>
          <p:cNvSpPr txBox="1"/>
          <p:nvPr/>
        </p:nvSpPr>
        <p:spPr>
          <a:xfrm>
            <a:off x="1571625" y="104775"/>
            <a:ext cx="5786438" cy="461963"/>
          </a:xfrm>
          <a:prstGeom prst="rect">
            <a:avLst/>
          </a:prstGeom>
          <a:noFill/>
          <a:ln w="9525">
            <a:noFill/>
          </a:ln>
        </p:spPr>
        <p:txBody>
          <a:bodyPr>
            <a:spAutoFit/>
          </a:bodyPr>
          <a:p>
            <a:pPr algn="ctr" eaLnBrk="1" hangingPunct="1">
              <a:spcBef>
                <a:spcPct val="50000"/>
              </a:spcBef>
            </a:pPr>
            <a:r>
              <a:rPr lang="zh-CN" altLang="en-US" b="1" dirty="0">
                <a:latin typeface="黑体" panose="02010609060101010101" pitchFamily="49" charset="-122"/>
                <a:ea typeface="黑体" panose="02010609060101010101" pitchFamily="49" charset="-122"/>
              </a:rPr>
              <a:t>利用</a:t>
            </a:r>
            <a:r>
              <a:rPr lang="en-US" altLang="zh-CN" b="1" dirty="0">
                <a:latin typeface="黑体" panose="02010609060101010101" pitchFamily="49" charset="-122"/>
                <a:ea typeface="黑体" panose="02010609060101010101" pitchFamily="49" charset="-122"/>
              </a:rPr>
              <a:t>JK</a:t>
            </a:r>
            <a:r>
              <a:rPr lang="zh-CN" altLang="en-US" b="1" dirty="0">
                <a:latin typeface="黑体" panose="02010609060101010101" pitchFamily="49" charset="-122"/>
                <a:ea typeface="黑体" panose="02010609060101010101" pitchFamily="49" charset="-122"/>
              </a:rPr>
              <a:t>触发器设计</a:t>
            </a:r>
            <a:r>
              <a:rPr lang="en-US" altLang="zh-CN" b="1" dirty="0">
                <a:latin typeface="黑体" panose="02010609060101010101" pitchFamily="49" charset="-122"/>
                <a:ea typeface="黑体" panose="02010609060101010101" pitchFamily="49" charset="-122"/>
              </a:rPr>
              <a:t>110</a:t>
            </a:r>
            <a:r>
              <a:rPr lang="zh-CN" altLang="en-US" b="1" dirty="0">
                <a:latin typeface="黑体" panose="02010609060101010101" pitchFamily="49" charset="-122"/>
                <a:ea typeface="黑体" panose="02010609060101010101" pitchFamily="49" charset="-122"/>
              </a:rPr>
              <a:t>序列检测器</a:t>
            </a:r>
            <a:endParaRPr lang="en-US" altLang="zh-CN" b="1" dirty="0">
              <a:latin typeface="Arial" panose="020B0604020202020204" pitchFamily="34" charset="0"/>
            </a:endParaRPr>
          </a:p>
        </p:txBody>
      </p:sp>
      <p:sp>
        <p:nvSpPr>
          <p:cNvPr id="83972" name="Text Box 4"/>
          <p:cNvSpPr txBox="1"/>
          <p:nvPr/>
        </p:nvSpPr>
        <p:spPr>
          <a:xfrm>
            <a:off x="785813" y="714375"/>
            <a:ext cx="2633662" cy="300038"/>
          </a:xfrm>
          <a:prstGeom prst="rect">
            <a:avLst/>
          </a:prstGeom>
          <a:noFill/>
          <a:ln w="9525">
            <a:noFill/>
          </a:ln>
        </p:spPr>
        <p:txBody>
          <a:bodyPr>
            <a:spAutoFit/>
          </a:bodyPr>
          <a:p>
            <a:pPr>
              <a:lnSpc>
                <a:spcPct val="75000"/>
              </a:lnSpc>
              <a:spcBef>
                <a:spcPct val="50000"/>
              </a:spcBef>
            </a:pPr>
            <a:r>
              <a:rPr lang="zh-CN" altLang="en-US" sz="1800" b="1" dirty="0">
                <a:latin typeface="黑体" panose="02010609060101010101" pitchFamily="49" charset="-122"/>
                <a:ea typeface="黑体" panose="02010609060101010101" pitchFamily="49" charset="-122"/>
              </a:rPr>
              <a:t>（</a:t>
            </a:r>
            <a:r>
              <a:rPr lang="en-US" altLang="zh-CN" sz="1800" b="1" dirty="0">
                <a:latin typeface="黑体" panose="02010609060101010101" pitchFamily="49" charset="-122"/>
                <a:ea typeface="黑体" panose="02010609060101010101" pitchFamily="49" charset="-122"/>
              </a:rPr>
              <a:t>2</a:t>
            </a:r>
            <a:r>
              <a:rPr lang="zh-CN" altLang="en-US" sz="1800" b="1" dirty="0">
                <a:latin typeface="黑体" panose="02010609060101010101" pitchFamily="49" charset="-122"/>
                <a:ea typeface="黑体" panose="02010609060101010101" pitchFamily="49" charset="-122"/>
              </a:rPr>
              <a:t>）分析状态转换情况</a:t>
            </a:r>
            <a:endParaRPr lang="zh-CN" altLang="en-US" sz="1800" b="1" dirty="0">
              <a:latin typeface="黑体" panose="02010609060101010101" pitchFamily="49" charset="-122"/>
              <a:ea typeface="黑体" panose="02010609060101010101" pitchFamily="49" charset="-122"/>
            </a:endParaRPr>
          </a:p>
        </p:txBody>
      </p:sp>
      <p:grpSp>
        <p:nvGrpSpPr>
          <p:cNvPr id="27" name="组合 26"/>
          <p:cNvGrpSpPr/>
          <p:nvPr/>
        </p:nvGrpSpPr>
        <p:grpSpPr>
          <a:xfrm>
            <a:off x="987425" y="3071813"/>
            <a:ext cx="2870200" cy="1947862"/>
            <a:chOff x="4666898" y="3009903"/>
            <a:chExt cx="2870384" cy="1948584"/>
          </a:xfrm>
        </p:grpSpPr>
        <p:sp>
          <p:nvSpPr>
            <p:cNvPr id="28" name="Freeform 20"/>
            <p:cNvSpPr/>
            <p:nvPr/>
          </p:nvSpPr>
          <p:spPr bwMode="auto">
            <a:xfrm rot="5400000">
              <a:off x="6350423" y="4036620"/>
              <a:ext cx="827394" cy="107957"/>
            </a:xfrm>
            <a:custGeom>
              <a:avLst/>
              <a:gdLst>
                <a:gd name="T0" fmla="*/ 0 w 953"/>
                <a:gd name="T1" fmla="*/ 0 h 181"/>
                <a:gd name="T2" fmla="*/ 6 w 953"/>
                <a:gd name="T3" fmla="*/ 0 h 181"/>
                <a:gd name="T4" fmla="*/ 12 w 953"/>
                <a:gd name="T5" fmla="*/ 0 h 181"/>
                <a:gd name="T6" fmla="*/ 0 60000 65536"/>
                <a:gd name="T7" fmla="*/ 0 60000 65536"/>
                <a:gd name="T8" fmla="*/ 0 60000 65536"/>
                <a:gd name="T9" fmla="*/ 0 w 953"/>
                <a:gd name="T10" fmla="*/ 0 h 181"/>
                <a:gd name="T11" fmla="*/ 953 w 953"/>
                <a:gd name="T12" fmla="*/ 181 h 181"/>
              </a:gdLst>
              <a:ahLst/>
              <a:cxnLst>
                <a:cxn ang="T6">
                  <a:pos x="T0" y="T1"/>
                </a:cxn>
                <a:cxn ang="T7">
                  <a:pos x="T2" y="T3"/>
                </a:cxn>
                <a:cxn ang="T8">
                  <a:pos x="T4" y="T5"/>
                </a:cxn>
              </a:cxnLst>
              <a:rect l="T9" t="T10" r="T11" b="T12"/>
              <a:pathLst>
                <a:path w="953" h="181">
                  <a:moveTo>
                    <a:pt x="0" y="181"/>
                  </a:moveTo>
                  <a:cubicBezTo>
                    <a:pt x="147" y="90"/>
                    <a:pt x="295" y="0"/>
                    <a:pt x="454" y="0"/>
                  </a:cubicBezTo>
                  <a:cubicBezTo>
                    <a:pt x="613" y="0"/>
                    <a:pt x="870" y="151"/>
                    <a:pt x="953" y="181"/>
                  </a:cubicBezTo>
                </a:path>
              </a:pathLst>
            </a:custGeom>
            <a:noFill/>
            <a:ln w="19050">
              <a:solidFill>
                <a:schemeClr val="bg2"/>
              </a:solidFill>
              <a:round/>
              <a:tailEnd type="triangle" w="med" len="lg"/>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29" name="Freeform 22"/>
            <p:cNvSpPr/>
            <p:nvPr/>
          </p:nvSpPr>
          <p:spPr bwMode="auto">
            <a:xfrm rot="4825010" flipH="1" flipV="1">
              <a:off x="4846964" y="4198605"/>
              <a:ext cx="827394" cy="107957"/>
            </a:xfrm>
            <a:custGeom>
              <a:avLst/>
              <a:gdLst>
                <a:gd name="T0" fmla="*/ 0 w 953"/>
                <a:gd name="T1" fmla="*/ 0 h 181"/>
                <a:gd name="T2" fmla="*/ 5 w 953"/>
                <a:gd name="T3" fmla="*/ 0 h 181"/>
                <a:gd name="T4" fmla="*/ 11 w 953"/>
                <a:gd name="T5" fmla="*/ 0 h 181"/>
                <a:gd name="T6" fmla="*/ 0 60000 65536"/>
                <a:gd name="T7" fmla="*/ 0 60000 65536"/>
                <a:gd name="T8" fmla="*/ 0 60000 65536"/>
                <a:gd name="T9" fmla="*/ 0 w 953"/>
                <a:gd name="T10" fmla="*/ 0 h 181"/>
                <a:gd name="T11" fmla="*/ 953 w 953"/>
                <a:gd name="T12" fmla="*/ 181 h 181"/>
              </a:gdLst>
              <a:ahLst/>
              <a:cxnLst>
                <a:cxn ang="T6">
                  <a:pos x="T0" y="T1"/>
                </a:cxn>
                <a:cxn ang="T7">
                  <a:pos x="T2" y="T3"/>
                </a:cxn>
                <a:cxn ang="T8">
                  <a:pos x="T4" y="T5"/>
                </a:cxn>
              </a:cxnLst>
              <a:rect l="T9" t="T10" r="T11" b="T12"/>
              <a:pathLst>
                <a:path w="953" h="181">
                  <a:moveTo>
                    <a:pt x="0" y="181"/>
                  </a:moveTo>
                  <a:cubicBezTo>
                    <a:pt x="147" y="90"/>
                    <a:pt x="295" y="0"/>
                    <a:pt x="454" y="0"/>
                  </a:cubicBezTo>
                  <a:cubicBezTo>
                    <a:pt x="613" y="0"/>
                    <a:pt x="870" y="151"/>
                    <a:pt x="953" y="181"/>
                  </a:cubicBezTo>
                </a:path>
              </a:pathLst>
            </a:custGeom>
            <a:noFill/>
            <a:ln w="19050">
              <a:solidFill>
                <a:schemeClr val="bg2"/>
              </a:solidFill>
              <a:round/>
              <a:tailEnd type="triangle" w="med" len="lg"/>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30" name="Text Box 23"/>
            <p:cNvSpPr txBox="1">
              <a:spLocks noChangeArrowheads="1"/>
            </p:cNvSpPr>
            <p:nvPr/>
          </p:nvSpPr>
          <p:spPr bwMode="auto">
            <a:xfrm>
              <a:off x="4666898" y="3286230"/>
              <a:ext cx="547723" cy="308089"/>
            </a:xfrm>
            <a:prstGeom prst="rect">
              <a:avLst/>
            </a:prstGeom>
            <a:noFill/>
            <a:ln w="19050" algn="ctr">
              <a:noFill/>
              <a:miter lim="800000"/>
            </a:ln>
            <a:effectLst/>
          </p:spPr>
          <p:txBody>
            <a:bodyPr>
              <a:spAutoFit/>
            </a:bodyPr>
            <a:lstStyle/>
            <a:p>
              <a:pPr marR="0" defTabSz="914400">
                <a:spcBef>
                  <a:spcPct val="50000"/>
                </a:spcBef>
                <a:buClrTx/>
                <a:buSzTx/>
                <a:buFontTx/>
                <a:defRPr/>
              </a:pPr>
              <a:r>
                <a:rPr kumimoji="0" lang="en-US" altLang="zh-CN" sz="1400" b="1" kern="1200" cap="none" spc="0" normalizeH="0" baseline="0" noProof="0" dirty="0">
                  <a:solidFill>
                    <a:schemeClr val="bg1"/>
                  </a:solidFill>
                  <a:latin typeface="+mj-lt"/>
                  <a:ea typeface="宋体" panose="02010600030101010101" pitchFamily="2" charset="-122"/>
                  <a:cs typeface="+mn-cs"/>
                </a:rPr>
                <a:t>0</a:t>
              </a:r>
              <a:r>
                <a:rPr kumimoji="0" lang="en-US" altLang="zh-CN" sz="1400" b="1" kern="1200" cap="none" spc="0" normalizeH="0" baseline="0" noProof="0" dirty="0">
                  <a:latin typeface="+mj-lt"/>
                  <a:ea typeface="宋体" panose="02010600030101010101" pitchFamily="2" charset="-122"/>
                  <a:cs typeface="+mn-cs"/>
                </a:rPr>
                <a:t>/</a:t>
              </a:r>
              <a:r>
                <a:rPr kumimoji="0" lang="en-US" altLang="zh-CN" sz="1400" b="1" kern="1200" cap="none" spc="0" normalizeH="0" baseline="0" noProof="0" dirty="0">
                  <a:solidFill>
                    <a:srgbClr val="C00000"/>
                  </a:solidFill>
                  <a:latin typeface="+mj-lt"/>
                  <a:ea typeface="宋体" panose="02010600030101010101" pitchFamily="2" charset="-122"/>
                  <a:cs typeface="+mn-cs"/>
                </a:rPr>
                <a:t>0</a:t>
              </a:r>
              <a:endParaRPr kumimoji="0" lang="en-US" altLang="zh-CN" sz="1400" b="1" kern="1200" cap="none" spc="0" normalizeH="0" baseline="0" noProof="0" dirty="0">
                <a:solidFill>
                  <a:srgbClr val="C00000"/>
                </a:solidFill>
                <a:latin typeface="+mj-lt"/>
                <a:ea typeface="宋体" panose="02010600030101010101" pitchFamily="2" charset="-122"/>
                <a:cs typeface="+mn-cs"/>
              </a:endParaRPr>
            </a:p>
          </p:txBody>
        </p:sp>
        <p:sp>
          <p:nvSpPr>
            <p:cNvPr id="31" name="Freeform 24"/>
            <p:cNvSpPr/>
            <p:nvPr/>
          </p:nvSpPr>
          <p:spPr bwMode="auto">
            <a:xfrm>
              <a:off x="4995532" y="3357694"/>
              <a:ext cx="396900" cy="287445"/>
            </a:xfrm>
            <a:custGeom>
              <a:avLst/>
              <a:gdLst>
                <a:gd name="T0" fmla="*/ 152 w 438"/>
                <a:gd name="T1" fmla="*/ 26 h 416"/>
                <a:gd name="T2" fmla="*/ 89 w 438"/>
                <a:gd name="T3" fmla="*/ 3 h 416"/>
                <a:gd name="T4" fmla="*/ 26 w 438"/>
                <a:gd name="T5" fmla="*/ 16 h 416"/>
                <a:gd name="T6" fmla="*/ 11 w 438"/>
                <a:gd name="T7" fmla="*/ 42 h 416"/>
                <a:gd name="T8" fmla="*/ 89 w 438"/>
                <a:gd name="T9" fmla="*/ 42 h 416"/>
                <a:gd name="T10" fmla="*/ 0 60000 65536"/>
                <a:gd name="T11" fmla="*/ 0 60000 65536"/>
                <a:gd name="T12" fmla="*/ 0 60000 65536"/>
                <a:gd name="T13" fmla="*/ 0 60000 65536"/>
                <a:gd name="T14" fmla="*/ 0 60000 65536"/>
                <a:gd name="T15" fmla="*/ 0 w 438"/>
                <a:gd name="T16" fmla="*/ 0 h 416"/>
                <a:gd name="T17" fmla="*/ 438 w 438"/>
                <a:gd name="T18" fmla="*/ 416 h 416"/>
              </a:gdLst>
              <a:ahLst/>
              <a:cxnLst>
                <a:cxn ang="T10">
                  <a:pos x="T0" y="T1"/>
                </a:cxn>
                <a:cxn ang="T11">
                  <a:pos x="T2" y="T3"/>
                </a:cxn>
                <a:cxn ang="T12">
                  <a:pos x="T4" y="T5"/>
                </a:cxn>
                <a:cxn ang="T13">
                  <a:pos x="T6" y="T7"/>
                </a:cxn>
                <a:cxn ang="T14">
                  <a:pos x="T8" y="T9"/>
                </a:cxn>
              </a:cxnLst>
              <a:rect l="T15" t="T16" r="T17" b="T18"/>
              <a:pathLst>
                <a:path w="438" h="416">
                  <a:moveTo>
                    <a:pt x="438" y="242"/>
                  </a:moveTo>
                  <a:cubicBezTo>
                    <a:pt x="377" y="136"/>
                    <a:pt x="317" y="30"/>
                    <a:pt x="257" y="15"/>
                  </a:cubicBezTo>
                  <a:cubicBezTo>
                    <a:pt x="197" y="0"/>
                    <a:pt x="114" y="91"/>
                    <a:pt x="76" y="151"/>
                  </a:cubicBezTo>
                  <a:cubicBezTo>
                    <a:pt x="38" y="211"/>
                    <a:pt x="0" y="340"/>
                    <a:pt x="30" y="378"/>
                  </a:cubicBezTo>
                  <a:cubicBezTo>
                    <a:pt x="60" y="416"/>
                    <a:pt x="219" y="378"/>
                    <a:pt x="257" y="378"/>
                  </a:cubicBezTo>
                </a:path>
              </a:pathLst>
            </a:custGeom>
            <a:noFill/>
            <a:ln w="19050">
              <a:solidFill>
                <a:schemeClr val="bg2"/>
              </a:solidFill>
              <a:round/>
              <a:tailEnd type="triangle" w="med" len="med"/>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32" name="Text Box 25"/>
            <p:cNvSpPr txBox="1">
              <a:spLocks noChangeArrowheads="1"/>
            </p:cNvSpPr>
            <p:nvPr/>
          </p:nvSpPr>
          <p:spPr bwMode="auto">
            <a:xfrm>
              <a:off x="5714715" y="3143302"/>
              <a:ext cx="692194" cy="308089"/>
            </a:xfrm>
            <a:prstGeom prst="rect">
              <a:avLst/>
            </a:prstGeom>
            <a:noFill/>
            <a:ln w="19050" algn="ctr">
              <a:noFill/>
              <a:miter lim="800000"/>
            </a:ln>
            <a:effectLst/>
          </p:spPr>
          <p:txBody>
            <a:bodyPr>
              <a:spAutoFit/>
            </a:bodyPr>
            <a:lstStyle/>
            <a:p>
              <a:pPr marR="0" defTabSz="914400">
                <a:spcBef>
                  <a:spcPct val="50000"/>
                </a:spcBef>
                <a:buClrTx/>
                <a:buSzTx/>
                <a:buFontTx/>
                <a:defRPr/>
              </a:pPr>
              <a:r>
                <a:rPr kumimoji="0" lang="en-US" altLang="zh-CN" sz="1400" b="1" kern="1200" cap="none" spc="0" normalizeH="0" baseline="0" noProof="0" dirty="0">
                  <a:solidFill>
                    <a:schemeClr val="bg1"/>
                  </a:solidFill>
                  <a:latin typeface="+mj-lt"/>
                  <a:ea typeface="宋体" panose="02010600030101010101" pitchFamily="2" charset="-122"/>
                  <a:cs typeface="+mn-cs"/>
                </a:rPr>
                <a:t>1</a:t>
              </a:r>
              <a:r>
                <a:rPr kumimoji="0" lang="en-US" altLang="zh-CN" sz="1400" b="1" kern="1200" cap="none" spc="0" normalizeH="0" baseline="0" noProof="0" dirty="0">
                  <a:latin typeface="+mj-lt"/>
                  <a:ea typeface="宋体" panose="02010600030101010101" pitchFamily="2" charset="-122"/>
                  <a:cs typeface="+mn-cs"/>
                </a:rPr>
                <a:t>/</a:t>
              </a:r>
              <a:r>
                <a:rPr kumimoji="0" lang="en-US" altLang="zh-CN" sz="1400" b="1" kern="1200" cap="none" spc="0" normalizeH="0" baseline="0" noProof="0" dirty="0">
                  <a:solidFill>
                    <a:srgbClr val="C00000"/>
                  </a:solidFill>
                  <a:latin typeface="+mj-lt"/>
                  <a:ea typeface="宋体" panose="02010600030101010101" pitchFamily="2" charset="-122"/>
                  <a:cs typeface="+mn-cs"/>
                </a:rPr>
                <a:t>0</a:t>
              </a:r>
              <a:endParaRPr kumimoji="0" lang="en-US" altLang="zh-CN" sz="1400" b="1" kern="1200" cap="none" spc="0" normalizeH="0" baseline="0" noProof="0" dirty="0">
                <a:solidFill>
                  <a:srgbClr val="C00000"/>
                </a:solidFill>
                <a:latin typeface="+mj-lt"/>
                <a:ea typeface="宋体" panose="02010600030101010101" pitchFamily="2" charset="-122"/>
                <a:cs typeface="+mn-cs"/>
              </a:endParaRPr>
            </a:p>
          </p:txBody>
        </p:sp>
        <p:sp>
          <p:nvSpPr>
            <p:cNvPr id="33" name="Text Box 26"/>
            <p:cNvSpPr txBox="1">
              <a:spLocks noChangeArrowheads="1"/>
            </p:cNvSpPr>
            <p:nvPr/>
          </p:nvSpPr>
          <p:spPr bwMode="auto">
            <a:xfrm>
              <a:off x="6429136" y="3986577"/>
              <a:ext cx="679494" cy="308089"/>
            </a:xfrm>
            <a:prstGeom prst="rect">
              <a:avLst/>
            </a:prstGeom>
            <a:noFill/>
            <a:ln w="19050" algn="ctr">
              <a:noFill/>
              <a:miter lim="800000"/>
            </a:ln>
            <a:effectLst/>
          </p:spPr>
          <p:txBody>
            <a:bodyPr>
              <a:spAutoFit/>
            </a:bodyPr>
            <a:lstStyle/>
            <a:p>
              <a:pPr marR="0" defTabSz="914400">
                <a:spcBef>
                  <a:spcPct val="50000"/>
                </a:spcBef>
                <a:buClrTx/>
                <a:buSzTx/>
                <a:buFontTx/>
                <a:defRPr/>
              </a:pPr>
              <a:r>
                <a:rPr kumimoji="0" lang="en-US" altLang="zh-CN" sz="1400" b="1" kern="1200" cap="none" spc="0" normalizeH="0" baseline="0" noProof="0" dirty="0">
                  <a:solidFill>
                    <a:schemeClr val="bg1"/>
                  </a:solidFill>
                  <a:latin typeface="+mj-lt"/>
                  <a:ea typeface="宋体" panose="02010600030101010101" pitchFamily="2" charset="-122"/>
                  <a:cs typeface="+mn-cs"/>
                </a:rPr>
                <a:t>1</a:t>
              </a:r>
              <a:r>
                <a:rPr kumimoji="0" lang="en-US" altLang="zh-CN" sz="1400" b="1" kern="1200" cap="none" spc="0" normalizeH="0" baseline="0" noProof="0" dirty="0">
                  <a:latin typeface="+mj-lt"/>
                  <a:ea typeface="宋体" panose="02010600030101010101" pitchFamily="2" charset="-122"/>
                  <a:cs typeface="+mn-cs"/>
                </a:rPr>
                <a:t>/</a:t>
              </a:r>
              <a:r>
                <a:rPr kumimoji="0" lang="en-US" altLang="zh-CN" sz="1400" b="1" kern="1200" cap="none" spc="0" normalizeH="0" baseline="0" noProof="0" dirty="0">
                  <a:solidFill>
                    <a:srgbClr val="C00000"/>
                  </a:solidFill>
                  <a:latin typeface="+mj-lt"/>
                  <a:ea typeface="宋体" panose="02010600030101010101" pitchFamily="2" charset="-122"/>
                  <a:cs typeface="+mn-cs"/>
                </a:rPr>
                <a:t>0</a:t>
              </a:r>
              <a:endParaRPr kumimoji="0" lang="en-US" altLang="zh-CN" sz="1400" b="1" kern="1200" cap="none" spc="0" normalizeH="0" baseline="0" noProof="0" dirty="0">
                <a:solidFill>
                  <a:srgbClr val="C00000"/>
                </a:solidFill>
                <a:latin typeface="+mj-lt"/>
                <a:ea typeface="宋体" panose="02010600030101010101" pitchFamily="2" charset="-122"/>
                <a:cs typeface="+mn-cs"/>
              </a:endParaRPr>
            </a:p>
          </p:txBody>
        </p:sp>
        <p:sp>
          <p:nvSpPr>
            <p:cNvPr id="34" name="Text Box 27"/>
            <p:cNvSpPr txBox="1">
              <a:spLocks noChangeArrowheads="1"/>
            </p:cNvSpPr>
            <p:nvPr/>
          </p:nvSpPr>
          <p:spPr bwMode="auto">
            <a:xfrm rot="19440473">
              <a:off x="5554368" y="3897644"/>
              <a:ext cx="706482" cy="308089"/>
            </a:xfrm>
            <a:prstGeom prst="rect">
              <a:avLst/>
            </a:prstGeom>
            <a:noFill/>
            <a:ln w="19050" algn="ctr">
              <a:noFill/>
              <a:miter lim="800000"/>
            </a:ln>
            <a:effectLst/>
          </p:spPr>
          <p:txBody>
            <a:bodyPr>
              <a:spAutoFit/>
            </a:bodyPr>
            <a:lstStyle/>
            <a:p>
              <a:pPr marR="0" defTabSz="914400">
                <a:spcBef>
                  <a:spcPct val="50000"/>
                </a:spcBef>
                <a:buClrTx/>
                <a:buSzTx/>
                <a:buFontTx/>
                <a:defRPr/>
              </a:pPr>
              <a:r>
                <a:rPr kumimoji="0" lang="en-US" altLang="zh-CN" sz="1400" b="1" kern="1200" cap="none" spc="0" normalizeH="0" baseline="0" noProof="0" dirty="0">
                  <a:solidFill>
                    <a:schemeClr val="bg1"/>
                  </a:solidFill>
                  <a:latin typeface="+mj-lt"/>
                  <a:ea typeface="宋体" panose="02010600030101010101" pitchFamily="2" charset="-122"/>
                  <a:cs typeface="+mn-cs"/>
                </a:rPr>
                <a:t>1</a:t>
              </a:r>
              <a:r>
                <a:rPr kumimoji="0" lang="en-US" altLang="zh-CN" sz="1400" b="1" kern="1200" cap="none" spc="0" normalizeH="0" baseline="0" noProof="0" dirty="0">
                  <a:latin typeface="+mj-lt"/>
                  <a:ea typeface="宋体" panose="02010600030101010101" pitchFamily="2" charset="-122"/>
                  <a:cs typeface="+mn-cs"/>
                </a:rPr>
                <a:t>/</a:t>
              </a:r>
              <a:r>
                <a:rPr kumimoji="0" lang="en-US" altLang="zh-CN" sz="1400" b="1" kern="1200" cap="none" spc="0" normalizeH="0" baseline="0" noProof="0" dirty="0">
                  <a:solidFill>
                    <a:srgbClr val="C00000"/>
                  </a:solidFill>
                  <a:latin typeface="+mj-lt"/>
                  <a:ea typeface="宋体" panose="02010600030101010101" pitchFamily="2" charset="-122"/>
                  <a:cs typeface="+mn-cs"/>
                </a:rPr>
                <a:t>0</a:t>
              </a:r>
              <a:endParaRPr kumimoji="0" lang="en-US" altLang="zh-CN" sz="1400" b="1" kern="1200" cap="none" spc="0" normalizeH="0" baseline="0" noProof="0" dirty="0">
                <a:solidFill>
                  <a:srgbClr val="C00000"/>
                </a:solidFill>
                <a:latin typeface="+mj-lt"/>
                <a:ea typeface="宋体" panose="02010600030101010101" pitchFamily="2" charset="-122"/>
                <a:cs typeface="+mn-cs"/>
              </a:endParaRPr>
            </a:p>
          </p:txBody>
        </p:sp>
        <p:sp>
          <p:nvSpPr>
            <p:cNvPr id="35" name="Text Box 29"/>
            <p:cNvSpPr txBox="1">
              <a:spLocks noChangeArrowheads="1"/>
            </p:cNvSpPr>
            <p:nvPr/>
          </p:nvSpPr>
          <p:spPr bwMode="auto">
            <a:xfrm>
              <a:off x="5830611" y="4472532"/>
              <a:ext cx="679494" cy="306502"/>
            </a:xfrm>
            <a:prstGeom prst="rect">
              <a:avLst/>
            </a:prstGeom>
            <a:noFill/>
            <a:ln w="19050" algn="ctr">
              <a:noFill/>
              <a:miter lim="800000"/>
            </a:ln>
            <a:effectLst/>
          </p:spPr>
          <p:txBody>
            <a:bodyPr>
              <a:spAutoFit/>
            </a:bodyPr>
            <a:lstStyle/>
            <a:p>
              <a:pPr marR="0" defTabSz="914400">
                <a:spcBef>
                  <a:spcPct val="50000"/>
                </a:spcBef>
                <a:buClrTx/>
                <a:buSzTx/>
                <a:buFontTx/>
                <a:defRPr/>
              </a:pPr>
              <a:r>
                <a:rPr kumimoji="0" lang="en-US" altLang="zh-CN" sz="1400" b="1" kern="1200" cap="none" spc="0" normalizeH="0" baseline="0" noProof="0" dirty="0">
                  <a:solidFill>
                    <a:schemeClr val="bg1"/>
                  </a:solidFill>
                  <a:latin typeface="+mj-lt"/>
                  <a:ea typeface="宋体" panose="02010600030101010101" pitchFamily="2" charset="-122"/>
                  <a:cs typeface="+mn-cs"/>
                </a:rPr>
                <a:t>0</a:t>
              </a:r>
              <a:r>
                <a:rPr kumimoji="0" lang="en-US" altLang="zh-CN" sz="1400" b="1" kern="1200" cap="none" spc="0" normalizeH="0" baseline="0" noProof="0" dirty="0">
                  <a:latin typeface="+mj-lt"/>
                  <a:ea typeface="宋体" panose="02010600030101010101" pitchFamily="2" charset="-122"/>
                  <a:cs typeface="+mn-cs"/>
                </a:rPr>
                <a:t>/</a:t>
              </a:r>
              <a:r>
                <a:rPr kumimoji="0" lang="en-US" altLang="zh-CN" sz="1400" b="1" kern="1200" cap="none" spc="0" normalizeH="0" baseline="0" noProof="0" dirty="0">
                  <a:solidFill>
                    <a:srgbClr val="C00000"/>
                  </a:solidFill>
                  <a:latin typeface="+mj-lt"/>
                  <a:ea typeface="宋体" panose="02010600030101010101" pitchFamily="2" charset="-122"/>
                  <a:cs typeface="+mn-cs"/>
                </a:rPr>
                <a:t>1</a:t>
              </a:r>
              <a:endParaRPr kumimoji="0" lang="en-US" altLang="zh-CN" sz="1400" b="1" kern="1200" cap="none" spc="0" normalizeH="0" baseline="0" noProof="0" dirty="0">
                <a:solidFill>
                  <a:srgbClr val="C00000"/>
                </a:solidFill>
                <a:latin typeface="+mj-lt"/>
                <a:ea typeface="宋体" panose="02010600030101010101" pitchFamily="2" charset="-122"/>
                <a:cs typeface="+mn-cs"/>
              </a:endParaRPr>
            </a:p>
          </p:txBody>
        </p:sp>
        <p:sp>
          <p:nvSpPr>
            <p:cNvPr id="36" name="Text Box 30"/>
            <p:cNvSpPr txBox="1">
              <a:spLocks noChangeArrowheads="1"/>
            </p:cNvSpPr>
            <p:nvPr/>
          </p:nvSpPr>
          <p:spPr bwMode="auto">
            <a:xfrm>
              <a:off x="4844709" y="4038984"/>
              <a:ext cx="565186" cy="308089"/>
            </a:xfrm>
            <a:prstGeom prst="rect">
              <a:avLst/>
            </a:prstGeom>
            <a:noFill/>
            <a:ln w="19050" algn="ctr">
              <a:noFill/>
              <a:miter lim="800000"/>
            </a:ln>
            <a:effectLst/>
          </p:spPr>
          <p:txBody>
            <a:bodyPr>
              <a:spAutoFit/>
            </a:bodyPr>
            <a:lstStyle/>
            <a:p>
              <a:pPr marR="0" defTabSz="914400">
                <a:spcBef>
                  <a:spcPct val="50000"/>
                </a:spcBef>
                <a:buClrTx/>
                <a:buSzTx/>
                <a:buFontTx/>
                <a:defRPr/>
              </a:pPr>
              <a:r>
                <a:rPr kumimoji="0" lang="en-US" altLang="zh-CN" sz="1400" b="1" kern="1200" cap="none" spc="0" normalizeH="0" baseline="0" noProof="0" dirty="0">
                  <a:solidFill>
                    <a:schemeClr val="bg1"/>
                  </a:solidFill>
                  <a:latin typeface="+mj-lt"/>
                  <a:ea typeface="宋体" panose="02010600030101010101" pitchFamily="2" charset="-122"/>
                  <a:cs typeface="+mn-cs"/>
                </a:rPr>
                <a:t>0</a:t>
              </a:r>
              <a:r>
                <a:rPr kumimoji="0" lang="en-US" altLang="zh-CN" sz="1400" b="1" kern="1200" cap="none" spc="0" normalizeH="0" baseline="0" noProof="0" dirty="0">
                  <a:latin typeface="+mj-lt"/>
                  <a:ea typeface="宋体" panose="02010600030101010101" pitchFamily="2" charset="-122"/>
                  <a:cs typeface="+mn-cs"/>
                </a:rPr>
                <a:t>/</a:t>
              </a:r>
              <a:r>
                <a:rPr kumimoji="0" lang="en-US" altLang="zh-CN" sz="1400" b="1" kern="1200" cap="none" spc="0" normalizeH="0" baseline="0" noProof="0" dirty="0">
                  <a:solidFill>
                    <a:srgbClr val="C00000"/>
                  </a:solidFill>
                  <a:latin typeface="+mj-lt"/>
                  <a:ea typeface="宋体" panose="02010600030101010101" pitchFamily="2" charset="-122"/>
                  <a:cs typeface="+mn-cs"/>
                </a:rPr>
                <a:t>0</a:t>
              </a:r>
              <a:endParaRPr kumimoji="0" lang="en-US" altLang="zh-CN" sz="1400" b="1" kern="1200" cap="none" spc="0" normalizeH="0" baseline="0" noProof="0" dirty="0">
                <a:solidFill>
                  <a:srgbClr val="C00000"/>
                </a:solidFill>
                <a:latin typeface="+mj-lt"/>
                <a:ea typeface="宋体" panose="02010600030101010101" pitchFamily="2" charset="-122"/>
                <a:cs typeface="+mn-cs"/>
              </a:endParaRPr>
            </a:p>
          </p:txBody>
        </p:sp>
        <p:sp>
          <p:nvSpPr>
            <p:cNvPr id="37" name="Text Box 32"/>
            <p:cNvSpPr txBox="1">
              <a:spLocks noChangeArrowheads="1"/>
            </p:cNvSpPr>
            <p:nvPr/>
          </p:nvSpPr>
          <p:spPr bwMode="auto">
            <a:xfrm>
              <a:off x="5800446" y="3595907"/>
              <a:ext cx="577887" cy="308089"/>
            </a:xfrm>
            <a:prstGeom prst="rect">
              <a:avLst/>
            </a:prstGeom>
            <a:noFill/>
            <a:ln w="19050" algn="ctr">
              <a:noFill/>
              <a:miter lim="800000"/>
            </a:ln>
            <a:effectLst/>
          </p:spPr>
          <p:txBody>
            <a:bodyPr>
              <a:spAutoFit/>
            </a:bodyPr>
            <a:lstStyle/>
            <a:p>
              <a:pPr marR="0" defTabSz="914400">
                <a:spcBef>
                  <a:spcPct val="50000"/>
                </a:spcBef>
                <a:buClrTx/>
                <a:buSzTx/>
                <a:buFontTx/>
                <a:defRPr/>
              </a:pPr>
              <a:r>
                <a:rPr kumimoji="0" lang="en-US" altLang="zh-CN" sz="1400" b="1" kern="1200" cap="none" spc="0" normalizeH="0" baseline="0" noProof="0" dirty="0">
                  <a:solidFill>
                    <a:schemeClr val="bg1"/>
                  </a:solidFill>
                  <a:latin typeface="+mj-lt"/>
                  <a:ea typeface="宋体" panose="02010600030101010101" pitchFamily="2" charset="-122"/>
                  <a:cs typeface="+mn-cs"/>
                </a:rPr>
                <a:t>0</a:t>
              </a:r>
              <a:r>
                <a:rPr kumimoji="0" lang="en-US" altLang="zh-CN" sz="1400" b="1" kern="1200" cap="none" spc="0" normalizeH="0" baseline="0" noProof="0" dirty="0">
                  <a:latin typeface="+mj-lt"/>
                  <a:ea typeface="宋体" panose="02010600030101010101" pitchFamily="2" charset="-122"/>
                  <a:cs typeface="+mn-cs"/>
                </a:rPr>
                <a:t>/</a:t>
              </a:r>
              <a:r>
                <a:rPr kumimoji="0" lang="en-US" altLang="zh-CN" sz="1400" b="1" kern="1200" cap="none" spc="0" normalizeH="0" baseline="0" noProof="0" dirty="0">
                  <a:solidFill>
                    <a:srgbClr val="C00000"/>
                  </a:solidFill>
                  <a:latin typeface="+mj-lt"/>
                  <a:ea typeface="宋体" panose="02010600030101010101" pitchFamily="2" charset="-122"/>
                  <a:cs typeface="+mn-cs"/>
                </a:rPr>
                <a:t>0</a:t>
              </a:r>
              <a:endParaRPr kumimoji="0" lang="en-US" altLang="zh-CN" sz="1400" b="1" kern="1200" cap="none" spc="0" normalizeH="0" baseline="0" noProof="0" dirty="0">
                <a:solidFill>
                  <a:srgbClr val="C00000"/>
                </a:solidFill>
                <a:latin typeface="+mj-lt"/>
                <a:ea typeface="宋体" panose="02010600030101010101" pitchFamily="2" charset="-122"/>
                <a:cs typeface="+mn-cs"/>
              </a:endParaRPr>
            </a:p>
          </p:txBody>
        </p:sp>
        <p:sp>
          <p:nvSpPr>
            <p:cNvPr id="38" name="Freeform 33"/>
            <p:cNvSpPr/>
            <p:nvPr/>
          </p:nvSpPr>
          <p:spPr bwMode="auto">
            <a:xfrm>
              <a:off x="6619648" y="4671043"/>
              <a:ext cx="323871" cy="287444"/>
            </a:xfrm>
            <a:custGeom>
              <a:avLst/>
              <a:gdLst>
                <a:gd name="T0" fmla="*/ 192 w 344"/>
                <a:gd name="T1" fmla="*/ 0 h 336"/>
                <a:gd name="T2" fmla="*/ 336 w 344"/>
                <a:gd name="T3" fmla="*/ 144 h 336"/>
                <a:gd name="T4" fmla="*/ 144 w 344"/>
                <a:gd name="T5" fmla="*/ 336 h 336"/>
                <a:gd name="T6" fmla="*/ 0 w 344"/>
                <a:gd name="T7" fmla="*/ 144 h 336"/>
                <a:gd name="T8" fmla="*/ 0 60000 65536"/>
                <a:gd name="T9" fmla="*/ 0 60000 65536"/>
                <a:gd name="T10" fmla="*/ 0 60000 65536"/>
                <a:gd name="T11" fmla="*/ 0 60000 65536"/>
                <a:gd name="T12" fmla="*/ 0 w 344"/>
                <a:gd name="T13" fmla="*/ 0 h 336"/>
                <a:gd name="T14" fmla="*/ 344 w 344"/>
                <a:gd name="T15" fmla="*/ 336 h 336"/>
              </a:gdLst>
              <a:ahLst/>
              <a:cxnLst>
                <a:cxn ang="T8">
                  <a:pos x="T0" y="T1"/>
                </a:cxn>
                <a:cxn ang="T9">
                  <a:pos x="T2" y="T3"/>
                </a:cxn>
                <a:cxn ang="T10">
                  <a:pos x="T4" y="T5"/>
                </a:cxn>
                <a:cxn ang="T11">
                  <a:pos x="T6" y="T7"/>
                </a:cxn>
              </a:cxnLst>
              <a:rect l="T12" t="T13" r="T14" b="T15"/>
              <a:pathLst>
                <a:path w="344" h="336">
                  <a:moveTo>
                    <a:pt x="192" y="0"/>
                  </a:moveTo>
                  <a:cubicBezTo>
                    <a:pt x="268" y="44"/>
                    <a:pt x="344" y="88"/>
                    <a:pt x="336" y="144"/>
                  </a:cubicBezTo>
                  <a:cubicBezTo>
                    <a:pt x="328" y="200"/>
                    <a:pt x="200" y="336"/>
                    <a:pt x="144" y="336"/>
                  </a:cubicBezTo>
                  <a:cubicBezTo>
                    <a:pt x="88" y="336"/>
                    <a:pt x="44" y="240"/>
                    <a:pt x="0" y="144"/>
                  </a:cubicBezTo>
                </a:path>
              </a:pathLst>
            </a:custGeom>
            <a:noFill/>
            <a:ln w="19050">
              <a:solidFill>
                <a:schemeClr val="bg2"/>
              </a:solidFill>
              <a:miter lim="800000"/>
              <a:tailEnd type="triangle" w="med" len="med"/>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39" name="Text Box 34"/>
            <p:cNvSpPr txBox="1">
              <a:spLocks noChangeArrowheads="1"/>
            </p:cNvSpPr>
            <p:nvPr/>
          </p:nvSpPr>
          <p:spPr bwMode="auto">
            <a:xfrm>
              <a:off x="6857788" y="4644045"/>
              <a:ext cx="679494" cy="306502"/>
            </a:xfrm>
            <a:prstGeom prst="rect">
              <a:avLst/>
            </a:prstGeom>
            <a:noFill/>
            <a:ln w="19050" algn="ctr">
              <a:noFill/>
              <a:miter lim="800000"/>
            </a:ln>
            <a:effectLst/>
          </p:spPr>
          <p:txBody>
            <a:bodyPr>
              <a:spAutoFit/>
            </a:bodyPr>
            <a:lstStyle/>
            <a:p>
              <a:pPr marR="0" defTabSz="914400">
                <a:spcBef>
                  <a:spcPct val="50000"/>
                </a:spcBef>
                <a:buClrTx/>
                <a:buSzTx/>
                <a:buFontTx/>
                <a:defRPr/>
              </a:pPr>
              <a:r>
                <a:rPr kumimoji="0" lang="en-US" altLang="zh-CN" sz="1400" b="1" kern="1200" cap="none" spc="0" normalizeH="0" baseline="0" noProof="0" dirty="0">
                  <a:solidFill>
                    <a:schemeClr val="bg1"/>
                  </a:solidFill>
                  <a:latin typeface="+mj-lt"/>
                  <a:ea typeface="宋体" panose="02010600030101010101" pitchFamily="2" charset="-122"/>
                  <a:cs typeface="+mn-cs"/>
                </a:rPr>
                <a:t>1</a:t>
              </a:r>
              <a:r>
                <a:rPr kumimoji="0" lang="en-US" altLang="zh-CN" sz="1400" b="1" kern="1200" cap="none" spc="0" normalizeH="0" baseline="0" noProof="0" dirty="0">
                  <a:latin typeface="+mj-lt"/>
                  <a:ea typeface="宋体" panose="02010600030101010101" pitchFamily="2" charset="-122"/>
                  <a:cs typeface="+mn-cs"/>
                </a:rPr>
                <a:t>/</a:t>
              </a:r>
              <a:r>
                <a:rPr kumimoji="0" lang="en-US" altLang="zh-CN" sz="1400" b="1" kern="1200" cap="none" spc="0" normalizeH="0" baseline="0" noProof="0" dirty="0">
                  <a:solidFill>
                    <a:srgbClr val="C00000"/>
                  </a:solidFill>
                  <a:latin typeface="+mj-lt"/>
                  <a:ea typeface="宋体" panose="02010600030101010101" pitchFamily="2" charset="-122"/>
                  <a:cs typeface="+mn-cs"/>
                </a:rPr>
                <a:t>0</a:t>
              </a:r>
              <a:endParaRPr kumimoji="0" lang="en-US" altLang="zh-CN" sz="1400" b="1" kern="1200" cap="none" spc="0" normalizeH="0" baseline="0" noProof="0" dirty="0">
                <a:solidFill>
                  <a:srgbClr val="C00000"/>
                </a:solidFill>
                <a:latin typeface="+mj-lt"/>
                <a:ea typeface="宋体" panose="02010600030101010101" pitchFamily="2" charset="-122"/>
                <a:cs typeface="+mn-cs"/>
              </a:endParaRPr>
            </a:p>
          </p:txBody>
        </p:sp>
        <p:sp>
          <p:nvSpPr>
            <p:cNvPr id="40" name="Text Box 35"/>
            <p:cNvSpPr txBox="1">
              <a:spLocks noChangeArrowheads="1"/>
            </p:cNvSpPr>
            <p:nvPr/>
          </p:nvSpPr>
          <p:spPr bwMode="auto">
            <a:xfrm>
              <a:off x="6394209" y="3009903"/>
              <a:ext cx="785863" cy="308089"/>
            </a:xfrm>
            <a:prstGeom prst="rect">
              <a:avLst/>
            </a:prstGeom>
            <a:noFill/>
            <a:ln w="19050">
              <a:noFill/>
              <a:miter lim="800000"/>
            </a:ln>
            <a:effectLst/>
          </p:spPr>
          <p:txBody>
            <a:bodyPr>
              <a:spAutoFit/>
            </a:bodyPr>
            <a:lstStyle/>
            <a:p>
              <a:pPr marR="0" defTabSz="914400">
                <a:spcBef>
                  <a:spcPct val="50000"/>
                </a:spcBef>
                <a:buClrTx/>
                <a:buSzTx/>
                <a:buFontTx/>
                <a:defRPr/>
              </a:pPr>
              <a:r>
                <a:rPr kumimoji="0" lang="en-US" altLang="zh-CN" sz="1400" b="1" kern="1200" cap="none" spc="0" normalizeH="0" baseline="0" noProof="0" dirty="0">
                  <a:solidFill>
                    <a:schemeClr val="bg1"/>
                  </a:solidFill>
                  <a:latin typeface="+mj-lt"/>
                  <a:ea typeface="宋体" panose="02010600030101010101" pitchFamily="2" charset="-122"/>
                  <a:cs typeface="+mn-cs"/>
                </a:rPr>
                <a:t>X</a:t>
              </a:r>
              <a:r>
                <a:rPr kumimoji="1" lang="en-US" altLang="zh-CN" sz="1400" b="1" kern="1200" cap="none" spc="0" normalizeH="0" baseline="0" noProof="0" dirty="0">
                  <a:latin typeface="+mj-lt"/>
                  <a:ea typeface="宋体" panose="02010600030101010101" pitchFamily="2" charset="-122"/>
                  <a:cs typeface="+mn-cs"/>
                </a:rPr>
                <a:t>/</a:t>
              </a:r>
              <a:r>
                <a:rPr kumimoji="1" lang="en-US" altLang="zh-CN" sz="1400" b="1" kern="1200" cap="none" spc="0" normalizeH="0" baseline="0" noProof="0" dirty="0">
                  <a:solidFill>
                    <a:srgbClr val="C00000"/>
                  </a:solidFill>
                  <a:latin typeface="+mj-lt"/>
                  <a:ea typeface="宋体" panose="02010600030101010101" pitchFamily="2" charset="-122"/>
                  <a:cs typeface="+mn-cs"/>
                </a:rPr>
                <a:t>Z</a:t>
              </a:r>
              <a:endParaRPr kumimoji="1" lang="en-US" altLang="zh-CN" sz="1400" b="1" kern="1200" cap="none" spc="0" normalizeH="0" baseline="0" noProof="0" dirty="0">
                <a:solidFill>
                  <a:srgbClr val="C00000"/>
                </a:solidFill>
                <a:latin typeface="+mj-lt"/>
                <a:ea typeface="宋体" panose="02010600030101010101" pitchFamily="2" charset="-122"/>
                <a:cs typeface="+mn-cs"/>
              </a:endParaRPr>
            </a:p>
          </p:txBody>
        </p:sp>
        <p:grpSp>
          <p:nvGrpSpPr>
            <p:cNvPr id="84074" name="组合 73"/>
            <p:cNvGrpSpPr/>
            <p:nvPr/>
          </p:nvGrpSpPr>
          <p:grpSpPr>
            <a:xfrm>
              <a:off x="5214942" y="4426326"/>
              <a:ext cx="433391" cy="360002"/>
              <a:chOff x="209519" y="1643054"/>
              <a:chExt cx="433391" cy="360002"/>
            </a:xfrm>
          </p:grpSpPr>
          <p:sp>
            <p:nvSpPr>
              <p:cNvPr id="84088" name="椭圆 54"/>
              <p:cNvSpPr/>
              <p:nvPr/>
            </p:nvSpPr>
            <p:spPr>
              <a:xfrm>
                <a:off x="209519" y="1643056"/>
                <a:ext cx="360000" cy="360000"/>
              </a:xfrm>
              <a:prstGeom prst="ellipse">
                <a:avLst/>
              </a:prstGeom>
              <a:solidFill>
                <a:srgbClr val="92D05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56" name="Text Box 6"/>
              <p:cNvSpPr txBox="1">
                <a:spLocks noChangeArrowheads="1"/>
              </p:cNvSpPr>
              <p:nvPr/>
            </p:nvSpPr>
            <p:spPr bwMode="auto">
              <a:xfrm>
                <a:off x="213960" y="1643206"/>
                <a:ext cx="428653" cy="308089"/>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S</a:t>
                </a:r>
                <a:r>
                  <a:rPr kumimoji="0" lang="en-US" altLang="zh-CN" sz="1400" b="1" kern="1200" cap="none" spc="0" normalizeH="0" baseline="-25000" noProof="0" dirty="0">
                    <a:latin typeface="+mj-lt"/>
                    <a:ea typeface="宋体" panose="02010600030101010101" pitchFamily="2" charset="-122"/>
                    <a:cs typeface="+mn-cs"/>
                  </a:rPr>
                  <a:t>3</a:t>
                </a:r>
                <a:endParaRPr kumimoji="0" lang="en-US" altLang="zh-CN" sz="1400" b="1" kern="1200" cap="none" spc="0" normalizeH="0" baseline="-25000" noProof="0" dirty="0">
                  <a:latin typeface="+mj-lt"/>
                  <a:ea typeface="宋体" panose="02010600030101010101" pitchFamily="2" charset="-122"/>
                  <a:cs typeface="+mn-cs"/>
                </a:endParaRPr>
              </a:p>
            </p:txBody>
          </p:sp>
        </p:grpSp>
        <p:sp>
          <p:nvSpPr>
            <p:cNvPr id="42" name="Freeform 19"/>
            <p:cNvSpPr/>
            <p:nvPr/>
          </p:nvSpPr>
          <p:spPr bwMode="auto">
            <a:xfrm>
              <a:off x="5509915" y="3464096"/>
              <a:ext cx="971612" cy="107990"/>
            </a:xfrm>
            <a:custGeom>
              <a:avLst/>
              <a:gdLst>
                <a:gd name="T0" fmla="*/ 0 w 953"/>
                <a:gd name="T1" fmla="*/ 0 h 181"/>
                <a:gd name="T2" fmla="*/ 157 w 953"/>
                <a:gd name="T3" fmla="*/ 0 h 181"/>
                <a:gd name="T4" fmla="*/ 327 w 953"/>
                <a:gd name="T5" fmla="*/ 0 h 181"/>
                <a:gd name="T6" fmla="*/ 0 60000 65536"/>
                <a:gd name="T7" fmla="*/ 0 60000 65536"/>
                <a:gd name="T8" fmla="*/ 0 60000 65536"/>
                <a:gd name="T9" fmla="*/ 0 w 953"/>
                <a:gd name="T10" fmla="*/ 0 h 181"/>
                <a:gd name="T11" fmla="*/ 953 w 953"/>
                <a:gd name="T12" fmla="*/ 181 h 181"/>
              </a:gdLst>
              <a:ahLst/>
              <a:cxnLst>
                <a:cxn ang="T6">
                  <a:pos x="T0" y="T1"/>
                </a:cxn>
                <a:cxn ang="T7">
                  <a:pos x="T2" y="T3"/>
                </a:cxn>
                <a:cxn ang="T8">
                  <a:pos x="T4" y="T5"/>
                </a:cxn>
              </a:cxnLst>
              <a:rect l="T9" t="T10" r="T11" b="T12"/>
              <a:pathLst>
                <a:path w="953" h="181">
                  <a:moveTo>
                    <a:pt x="0" y="181"/>
                  </a:moveTo>
                  <a:cubicBezTo>
                    <a:pt x="147" y="90"/>
                    <a:pt x="295" y="0"/>
                    <a:pt x="454" y="0"/>
                  </a:cubicBezTo>
                  <a:cubicBezTo>
                    <a:pt x="613" y="0"/>
                    <a:pt x="870" y="151"/>
                    <a:pt x="953" y="181"/>
                  </a:cubicBezTo>
                </a:path>
              </a:pathLst>
            </a:custGeom>
            <a:noFill/>
            <a:ln w="19050">
              <a:solidFill>
                <a:schemeClr val="bg2"/>
              </a:solidFill>
              <a:round/>
              <a:tailEnd type="triangle" w="med" len="lg"/>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43" name="Freeform 19"/>
            <p:cNvSpPr/>
            <p:nvPr/>
          </p:nvSpPr>
          <p:spPr bwMode="auto">
            <a:xfrm rot="10800000">
              <a:off x="5575006" y="4642458"/>
              <a:ext cx="971612" cy="107990"/>
            </a:xfrm>
            <a:custGeom>
              <a:avLst/>
              <a:gdLst>
                <a:gd name="T0" fmla="*/ 0 w 953"/>
                <a:gd name="T1" fmla="*/ 0 h 181"/>
                <a:gd name="T2" fmla="*/ 157 w 953"/>
                <a:gd name="T3" fmla="*/ 0 h 181"/>
                <a:gd name="T4" fmla="*/ 327 w 953"/>
                <a:gd name="T5" fmla="*/ 0 h 181"/>
                <a:gd name="T6" fmla="*/ 0 60000 65536"/>
                <a:gd name="T7" fmla="*/ 0 60000 65536"/>
                <a:gd name="T8" fmla="*/ 0 60000 65536"/>
                <a:gd name="T9" fmla="*/ 0 w 953"/>
                <a:gd name="T10" fmla="*/ 0 h 181"/>
                <a:gd name="T11" fmla="*/ 953 w 953"/>
                <a:gd name="T12" fmla="*/ 181 h 181"/>
              </a:gdLst>
              <a:ahLst/>
              <a:cxnLst>
                <a:cxn ang="T6">
                  <a:pos x="T0" y="T1"/>
                </a:cxn>
                <a:cxn ang="T7">
                  <a:pos x="T2" y="T3"/>
                </a:cxn>
                <a:cxn ang="T8">
                  <a:pos x="T4" y="T5"/>
                </a:cxn>
              </a:cxnLst>
              <a:rect l="T9" t="T10" r="T11" b="T12"/>
              <a:pathLst>
                <a:path w="953" h="181">
                  <a:moveTo>
                    <a:pt x="0" y="181"/>
                  </a:moveTo>
                  <a:cubicBezTo>
                    <a:pt x="147" y="90"/>
                    <a:pt x="295" y="0"/>
                    <a:pt x="454" y="0"/>
                  </a:cubicBezTo>
                  <a:cubicBezTo>
                    <a:pt x="613" y="0"/>
                    <a:pt x="870" y="151"/>
                    <a:pt x="953" y="181"/>
                  </a:cubicBezTo>
                </a:path>
              </a:pathLst>
            </a:custGeom>
            <a:noFill/>
            <a:ln w="19050">
              <a:solidFill>
                <a:schemeClr val="bg2"/>
              </a:solidFill>
              <a:round/>
              <a:tailEnd type="triangle" w="med" len="lg"/>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grpSp>
          <p:nvGrpSpPr>
            <p:cNvPr id="84077" name="组合 76"/>
            <p:cNvGrpSpPr/>
            <p:nvPr/>
          </p:nvGrpSpPr>
          <p:grpSpPr>
            <a:xfrm>
              <a:off x="6434150" y="4426326"/>
              <a:ext cx="433391" cy="360002"/>
              <a:chOff x="209519" y="1643054"/>
              <a:chExt cx="433391" cy="360002"/>
            </a:xfrm>
          </p:grpSpPr>
          <p:sp>
            <p:nvSpPr>
              <p:cNvPr id="84086" name="椭圆 52"/>
              <p:cNvSpPr/>
              <p:nvPr/>
            </p:nvSpPr>
            <p:spPr>
              <a:xfrm>
                <a:off x="209519" y="1643056"/>
                <a:ext cx="360000" cy="360000"/>
              </a:xfrm>
              <a:prstGeom prst="ellipse">
                <a:avLst/>
              </a:prstGeom>
              <a:solidFill>
                <a:srgbClr val="92D05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54" name="Text Box 6"/>
              <p:cNvSpPr txBox="1">
                <a:spLocks noChangeArrowheads="1"/>
              </p:cNvSpPr>
              <p:nvPr/>
            </p:nvSpPr>
            <p:spPr bwMode="auto">
              <a:xfrm>
                <a:off x="214030" y="1643206"/>
                <a:ext cx="428653" cy="308089"/>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S</a:t>
                </a:r>
                <a:r>
                  <a:rPr kumimoji="0" lang="en-US" altLang="zh-CN" sz="1400" b="1" kern="1200" cap="none" spc="0" normalizeH="0" baseline="-25000" noProof="0" dirty="0">
                    <a:latin typeface="+mj-lt"/>
                    <a:ea typeface="宋体" panose="02010600030101010101" pitchFamily="2" charset="-122"/>
                    <a:cs typeface="+mn-cs"/>
                  </a:rPr>
                  <a:t>2</a:t>
                </a:r>
                <a:endParaRPr kumimoji="0" lang="en-US" altLang="zh-CN" sz="1400" b="1" kern="1200" cap="none" spc="0" normalizeH="0" baseline="-25000" noProof="0" dirty="0">
                  <a:latin typeface="+mj-lt"/>
                  <a:ea typeface="宋体" panose="02010600030101010101" pitchFamily="2" charset="-122"/>
                  <a:cs typeface="+mn-cs"/>
                </a:endParaRPr>
              </a:p>
            </p:txBody>
          </p:sp>
        </p:grpSp>
        <p:sp>
          <p:nvSpPr>
            <p:cNvPr id="45" name="Freeform 19"/>
            <p:cNvSpPr/>
            <p:nvPr/>
          </p:nvSpPr>
          <p:spPr bwMode="auto">
            <a:xfrm rot="10800000">
              <a:off x="5500389" y="3743600"/>
              <a:ext cx="971612" cy="107990"/>
            </a:xfrm>
            <a:custGeom>
              <a:avLst/>
              <a:gdLst>
                <a:gd name="T0" fmla="*/ 0 w 953"/>
                <a:gd name="T1" fmla="*/ 0 h 181"/>
                <a:gd name="T2" fmla="*/ 157 w 953"/>
                <a:gd name="T3" fmla="*/ 0 h 181"/>
                <a:gd name="T4" fmla="*/ 327 w 953"/>
                <a:gd name="T5" fmla="*/ 0 h 181"/>
                <a:gd name="T6" fmla="*/ 0 60000 65536"/>
                <a:gd name="T7" fmla="*/ 0 60000 65536"/>
                <a:gd name="T8" fmla="*/ 0 60000 65536"/>
                <a:gd name="T9" fmla="*/ 0 w 953"/>
                <a:gd name="T10" fmla="*/ 0 h 181"/>
                <a:gd name="T11" fmla="*/ 953 w 953"/>
                <a:gd name="T12" fmla="*/ 181 h 181"/>
              </a:gdLst>
              <a:ahLst/>
              <a:cxnLst>
                <a:cxn ang="T6">
                  <a:pos x="T0" y="T1"/>
                </a:cxn>
                <a:cxn ang="T7">
                  <a:pos x="T2" y="T3"/>
                </a:cxn>
                <a:cxn ang="T8">
                  <a:pos x="T4" y="T5"/>
                </a:cxn>
              </a:cxnLst>
              <a:rect l="T9" t="T10" r="T11" b="T12"/>
              <a:pathLst>
                <a:path w="953" h="181">
                  <a:moveTo>
                    <a:pt x="0" y="181"/>
                  </a:moveTo>
                  <a:cubicBezTo>
                    <a:pt x="147" y="90"/>
                    <a:pt x="295" y="0"/>
                    <a:pt x="454" y="0"/>
                  </a:cubicBezTo>
                  <a:cubicBezTo>
                    <a:pt x="613" y="0"/>
                    <a:pt x="870" y="151"/>
                    <a:pt x="953" y="181"/>
                  </a:cubicBezTo>
                </a:path>
              </a:pathLst>
            </a:custGeom>
            <a:noFill/>
            <a:ln w="19050">
              <a:solidFill>
                <a:schemeClr val="bg2"/>
              </a:solidFill>
              <a:round/>
              <a:tailEnd type="triangle" w="med" len="lg"/>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grpSp>
          <p:nvGrpSpPr>
            <p:cNvPr id="84079" name="组合 67"/>
            <p:cNvGrpSpPr/>
            <p:nvPr/>
          </p:nvGrpSpPr>
          <p:grpSpPr>
            <a:xfrm>
              <a:off x="5205417" y="3500444"/>
              <a:ext cx="433391" cy="360002"/>
              <a:chOff x="209519" y="1643054"/>
              <a:chExt cx="433391" cy="360002"/>
            </a:xfrm>
          </p:grpSpPr>
          <p:sp>
            <p:nvSpPr>
              <p:cNvPr id="84084" name="椭圆 50"/>
              <p:cNvSpPr/>
              <p:nvPr/>
            </p:nvSpPr>
            <p:spPr>
              <a:xfrm>
                <a:off x="209519" y="1643056"/>
                <a:ext cx="360000" cy="360000"/>
              </a:xfrm>
              <a:prstGeom prst="ellipse">
                <a:avLst/>
              </a:prstGeom>
              <a:solidFill>
                <a:srgbClr val="92D05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52" name="Text Box 6"/>
              <p:cNvSpPr txBox="1">
                <a:spLocks noChangeArrowheads="1"/>
              </p:cNvSpPr>
              <p:nvPr/>
            </p:nvSpPr>
            <p:spPr bwMode="auto">
              <a:xfrm>
                <a:off x="213960" y="1643232"/>
                <a:ext cx="428653" cy="308089"/>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S</a:t>
                </a:r>
                <a:r>
                  <a:rPr kumimoji="0" lang="en-US" altLang="zh-CN" sz="1400" b="1" kern="1200" cap="none" spc="0" normalizeH="0" baseline="-25000" noProof="0" dirty="0">
                    <a:latin typeface="+mj-lt"/>
                    <a:ea typeface="宋体" panose="02010600030101010101" pitchFamily="2" charset="-122"/>
                    <a:cs typeface="+mn-cs"/>
                  </a:rPr>
                  <a:t>0</a:t>
                </a:r>
                <a:endParaRPr kumimoji="0" lang="en-US" altLang="zh-CN" sz="1400" b="1" kern="1200" cap="none" spc="0" normalizeH="0" baseline="-25000" noProof="0" dirty="0">
                  <a:latin typeface="+mj-lt"/>
                  <a:ea typeface="宋体" panose="02010600030101010101" pitchFamily="2" charset="-122"/>
                  <a:cs typeface="+mn-cs"/>
                </a:endParaRPr>
              </a:p>
            </p:txBody>
          </p:sp>
        </p:grpSp>
        <p:grpSp>
          <p:nvGrpSpPr>
            <p:cNvPr id="84080" name="组合 70"/>
            <p:cNvGrpSpPr/>
            <p:nvPr/>
          </p:nvGrpSpPr>
          <p:grpSpPr>
            <a:xfrm>
              <a:off x="6424625" y="3500444"/>
              <a:ext cx="433391" cy="360002"/>
              <a:chOff x="209519" y="1643054"/>
              <a:chExt cx="433391" cy="360002"/>
            </a:xfrm>
          </p:grpSpPr>
          <p:sp>
            <p:nvSpPr>
              <p:cNvPr id="84082" name="椭圆 48"/>
              <p:cNvSpPr/>
              <p:nvPr/>
            </p:nvSpPr>
            <p:spPr>
              <a:xfrm>
                <a:off x="209519" y="1643056"/>
                <a:ext cx="360000" cy="360000"/>
              </a:xfrm>
              <a:prstGeom prst="ellipse">
                <a:avLst/>
              </a:prstGeom>
              <a:solidFill>
                <a:srgbClr val="92D05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50" name="Text Box 6"/>
              <p:cNvSpPr txBox="1">
                <a:spLocks noChangeArrowheads="1"/>
              </p:cNvSpPr>
              <p:nvPr/>
            </p:nvSpPr>
            <p:spPr bwMode="auto">
              <a:xfrm>
                <a:off x="214030" y="1643232"/>
                <a:ext cx="428653" cy="308089"/>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S</a:t>
                </a:r>
                <a:r>
                  <a:rPr kumimoji="0" lang="en-US" altLang="zh-CN" sz="1400" b="1" kern="1200" cap="none" spc="0" normalizeH="0" baseline="-25000" noProof="0" dirty="0">
                    <a:latin typeface="+mj-lt"/>
                    <a:ea typeface="宋体" panose="02010600030101010101" pitchFamily="2" charset="-122"/>
                    <a:cs typeface="+mn-cs"/>
                  </a:rPr>
                  <a:t>1</a:t>
                </a:r>
                <a:endParaRPr kumimoji="0" lang="en-US" altLang="zh-CN" sz="1400" b="1" kern="1200" cap="none" spc="0" normalizeH="0" baseline="-25000" noProof="0" dirty="0">
                  <a:latin typeface="+mj-lt"/>
                  <a:ea typeface="宋体" panose="02010600030101010101" pitchFamily="2" charset="-122"/>
                  <a:cs typeface="+mn-cs"/>
                </a:endParaRPr>
              </a:p>
            </p:txBody>
          </p:sp>
        </p:grpSp>
        <p:cxnSp>
          <p:nvCxnSpPr>
            <p:cNvPr id="84081" name="直接箭头连接符 47"/>
            <p:cNvCxnSpPr>
              <a:stCxn id="84088" idx="7"/>
              <a:endCxn id="84082" idx="3"/>
            </p:cNvCxnSpPr>
            <p:nvPr/>
          </p:nvCxnSpPr>
          <p:spPr>
            <a:xfrm rot="5400000" flipH="1" flipV="1">
              <a:off x="5664120" y="3665825"/>
              <a:ext cx="671324" cy="955125"/>
            </a:xfrm>
            <a:prstGeom prst="straightConnector1">
              <a:avLst/>
            </a:prstGeom>
            <a:ln w="19050" cap="flat" cmpd="sng">
              <a:solidFill>
                <a:schemeClr val="bg2"/>
              </a:solidFill>
              <a:prstDash val="solid"/>
              <a:headEnd type="none" w="med" len="med"/>
              <a:tailEnd type="triangle" w="med" len="lg"/>
            </a:ln>
          </p:spPr>
        </p:cxnSp>
      </p:grpSp>
      <p:sp>
        <p:nvSpPr>
          <p:cNvPr id="57" name="Text Box 2"/>
          <p:cNvSpPr txBox="1">
            <a:spLocks noChangeArrowheads="1"/>
          </p:cNvSpPr>
          <p:nvPr/>
        </p:nvSpPr>
        <p:spPr bwMode="auto">
          <a:xfrm>
            <a:off x="785813" y="2714625"/>
            <a:ext cx="3568700" cy="300038"/>
          </a:xfrm>
          <a:prstGeom prst="rect">
            <a:avLst/>
          </a:prstGeom>
          <a:noFill/>
          <a:ln w="9525">
            <a:noFill/>
            <a:miter lim="800000"/>
          </a:ln>
          <a:effectLst/>
        </p:spPr>
        <p:txBody>
          <a:bodyPr>
            <a:spAutoFit/>
          </a:bodyPr>
          <a:lstStyle/>
          <a:p>
            <a:pPr marR="0" defTabSz="914400">
              <a:lnSpc>
                <a:spcPct val="75000"/>
              </a:lnSpc>
              <a:spcBef>
                <a:spcPct val="50000"/>
              </a:spcBef>
              <a:buClrTx/>
              <a:buSzTx/>
              <a:buFontTx/>
              <a:defRPr/>
            </a:pPr>
            <a:r>
              <a:rPr kumimoji="1" lang="zh-CN" altLang="en-US" sz="1800" b="1" kern="1200" cap="none" spc="0" normalizeH="0" baseline="0" noProof="0" dirty="0">
                <a:latin typeface="黑体" panose="02010609060101010101" pitchFamily="49" charset="-122"/>
                <a:ea typeface="黑体" panose="02010609060101010101" pitchFamily="49" charset="-122"/>
                <a:cs typeface="+mn-cs"/>
              </a:rPr>
              <a:t>（</a:t>
            </a:r>
            <a:r>
              <a:rPr kumimoji="1" lang="en-US" altLang="zh-CN" sz="1800" b="1" kern="1200" cap="none" spc="0" normalizeH="0" baseline="0" noProof="0" dirty="0">
                <a:latin typeface="黑体" panose="02010609060101010101" pitchFamily="49" charset="-122"/>
                <a:ea typeface="黑体" panose="02010609060101010101" pitchFamily="49" charset="-122"/>
                <a:cs typeface="+mn-cs"/>
              </a:rPr>
              <a:t>3</a:t>
            </a:r>
            <a:r>
              <a:rPr kumimoji="1" lang="zh-CN" altLang="en-US" sz="1800" b="1" kern="1200" cap="none" spc="0" normalizeH="0" baseline="0" noProof="0" dirty="0">
                <a:latin typeface="黑体" panose="02010609060101010101" pitchFamily="49" charset="-122"/>
                <a:ea typeface="黑体" panose="02010609060101010101" pitchFamily="49" charset="-122"/>
                <a:cs typeface="+mn-cs"/>
              </a:rPr>
              <a:t>） 原始状态图（</a:t>
            </a:r>
            <a:r>
              <a:rPr kumimoji="1" lang="en-US" altLang="zh-CN" sz="1800" b="1" i="1" kern="1200" cap="none" spc="0" normalizeH="0" baseline="0" noProof="0" dirty="0">
                <a:latin typeface="+mj-lt"/>
                <a:ea typeface="黑体" panose="02010609060101010101" pitchFamily="49" charset="-122"/>
                <a:cs typeface="+mn-cs"/>
              </a:rPr>
              <a:t>Mealy</a:t>
            </a:r>
            <a:r>
              <a:rPr kumimoji="1" lang="zh-CN" altLang="en-US" sz="1800" b="1" kern="1200" cap="none" spc="0" normalizeH="0" baseline="0" noProof="0" dirty="0">
                <a:latin typeface="黑体" panose="02010609060101010101" pitchFamily="49" charset="-122"/>
                <a:ea typeface="黑体" panose="02010609060101010101" pitchFamily="49" charset="-122"/>
                <a:cs typeface="+mn-cs"/>
              </a:rPr>
              <a:t>型）</a:t>
            </a:r>
            <a:endParaRPr kumimoji="1" lang="zh-CN" altLang="en-US" sz="1800" b="1" kern="1200" cap="none" spc="0" normalizeH="0" baseline="0" noProof="0" dirty="0">
              <a:latin typeface="黑体" panose="02010609060101010101" pitchFamily="49" charset="-122"/>
              <a:ea typeface="黑体" panose="02010609060101010101" pitchFamily="49" charset="-122"/>
              <a:cs typeface="+mn-cs"/>
            </a:endParaRPr>
          </a:p>
        </p:txBody>
      </p:sp>
      <p:sp>
        <p:nvSpPr>
          <p:cNvPr id="58" name="Text Box 3"/>
          <p:cNvSpPr txBox="1"/>
          <p:nvPr/>
        </p:nvSpPr>
        <p:spPr>
          <a:xfrm>
            <a:off x="4918075" y="3081338"/>
            <a:ext cx="2082800" cy="300037"/>
          </a:xfrm>
          <a:prstGeom prst="rect">
            <a:avLst/>
          </a:prstGeom>
          <a:noFill/>
          <a:ln w="9525">
            <a:noFill/>
          </a:ln>
        </p:spPr>
        <p:txBody>
          <a:bodyPr>
            <a:spAutoFit/>
          </a:bodyPr>
          <a:p>
            <a:pPr>
              <a:lnSpc>
                <a:spcPct val="75000"/>
              </a:lnSpc>
              <a:spcBef>
                <a:spcPct val="50000"/>
              </a:spcBef>
            </a:pPr>
            <a:r>
              <a:rPr lang="zh-CN" altLang="en-US" sz="1800" b="1" dirty="0">
                <a:latin typeface="黑体" panose="02010609060101010101" pitchFamily="49" charset="-122"/>
                <a:ea typeface="黑体" panose="02010609060101010101" pitchFamily="49" charset="-122"/>
              </a:rPr>
              <a:t>（</a:t>
            </a:r>
            <a:r>
              <a:rPr lang="en-US" altLang="zh-CN" sz="1800" b="1" dirty="0">
                <a:latin typeface="黑体" panose="02010609060101010101" pitchFamily="49" charset="-122"/>
                <a:ea typeface="黑体" panose="02010609060101010101" pitchFamily="49" charset="-122"/>
              </a:rPr>
              <a:t>4</a:t>
            </a:r>
            <a:r>
              <a:rPr lang="zh-CN" altLang="en-US" sz="1800" b="1" dirty="0">
                <a:latin typeface="黑体" panose="02010609060101010101" pitchFamily="49" charset="-122"/>
                <a:ea typeface="黑体" panose="02010609060101010101" pitchFamily="49" charset="-122"/>
              </a:rPr>
              <a:t>） 原始状态表</a:t>
            </a:r>
            <a:endParaRPr lang="zh-CN" altLang="en-US" sz="1800" b="1" dirty="0">
              <a:latin typeface="黑体" panose="02010609060101010101" pitchFamily="49" charset="-122"/>
              <a:ea typeface="黑体" panose="02010609060101010101" pitchFamily="49" charset="-122"/>
            </a:endParaRPr>
          </a:p>
        </p:txBody>
      </p:sp>
      <p:grpSp>
        <p:nvGrpSpPr>
          <p:cNvPr id="59" name="组合 58"/>
          <p:cNvGrpSpPr/>
          <p:nvPr/>
        </p:nvGrpSpPr>
        <p:grpSpPr>
          <a:xfrm>
            <a:off x="954088" y="1163638"/>
            <a:ext cx="6210300" cy="1695450"/>
            <a:chOff x="1576365" y="1142990"/>
            <a:chExt cx="6210345" cy="1695542"/>
          </a:xfrm>
        </p:grpSpPr>
        <p:grpSp>
          <p:nvGrpSpPr>
            <p:cNvPr id="84008" name="组合 116"/>
            <p:cNvGrpSpPr/>
            <p:nvPr/>
          </p:nvGrpSpPr>
          <p:grpSpPr>
            <a:xfrm>
              <a:off x="1576365" y="1142990"/>
              <a:ext cx="6210345" cy="1493918"/>
              <a:chOff x="171418" y="1162040"/>
              <a:chExt cx="6210345" cy="1493918"/>
            </a:xfrm>
          </p:grpSpPr>
          <p:grpSp>
            <p:nvGrpSpPr>
              <p:cNvPr id="84010" name="组合 66"/>
              <p:cNvGrpSpPr/>
              <p:nvPr/>
            </p:nvGrpSpPr>
            <p:grpSpPr>
              <a:xfrm>
                <a:off x="309528" y="1485890"/>
                <a:ext cx="433391" cy="360002"/>
                <a:chOff x="209519" y="1643054"/>
                <a:chExt cx="433391" cy="360002"/>
              </a:xfrm>
            </p:grpSpPr>
            <p:sp>
              <p:nvSpPr>
                <p:cNvPr id="84059" name="椭圆 65"/>
                <p:cNvSpPr/>
                <p:nvPr/>
              </p:nvSpPr>
              <p:spPr>
                <a:xfrm>
                  <a:off x="209519" y="1643056"/>
                  <a:ext cx="360000" cy="360000"/>
                </a:xfrm>
                <a:prstGeom prst="ellipse">
                  <a:avLst/>
                </a:prstGeom>
                <a:solidFill>
                  <a:srgbClr val="92D05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112" name="Text Box 6"/>
                <p:cNvSpPr txBox="1">
                  <a:spLocks noChangeArrowheads="1"/>
                </p:cNvSpPr>
                <p:nvPr/>
              </p:nvSpPr>
              <p:spPr bwMode="auto">
                <a:xfrm>
                  <a:off x="214285" y="1643072"/>
                  <a:ext cx="428628" cy="307992"/>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S</a:t>
                  </a:r>
                  <a:r>
                    <a:rPr kumimoji="0" lang="en-US" altLang="zh-CN" sz="1400" b="1" kern="1200" cap="none" spc="0" normalizeH="0" baseline="-25000" noProof="0" dirty="0">
                      <a:latin typeface="+mj-lt"/>
                      <a:ea typeface="宋体" panose="02010600030101010101" pitchFamily="2" charset="-122"/>
                      <a:cs typeface="+mn-cs"/>
                    </a:rPr>
                    <a:t>0</a:t>
                  </a:r>
                  <a:endParaRPr kumimoji="0" lang="en-US" altLang="zh-CN" sz="1400" b="1" kern="1200" cap="none" spc="0" normalizeH="0" baseline="-25000" noProof="0" dirty="0">
                    <a:latin typeface="+mj-lt"/>
                    <a:ea typeface="宋体" panose="02010600030101010101" pitchFamily="2" charset="-122"/>
                    <a:cs typeface="+mn-cs"/>
                  </a:endParaRPr>
                </a:p>
              </p:txBody>
            </p:sp>
          </p:grpSp>
          <p:sp>
            <p:nvSpPr>
              <p:cNvPr id="63" name="AutoShape 7"/>
              <p:cNvSpPr/>
              <p:nvPr/>
            </p:nvSpPr>
            <p:spPr bwMode="auto">
              <a:xfrm>
                <a:off x="771497" y="1328736"/>
                <a:ext cx="107951" cy="612808"/>
              </a:xfrm>
              <a:prstGeom prst="leftBrace">
                <a:avLst>
                  <a:gd name="adj1" fmla="val 33333"/>
                  <a:gd name="adj2" fmla="val 50000"/>
                </a:avLst>
              </a:prstGeom>
              <a:noFill/>
              <a:ln w="19050">
                <a:solidFill>
                  <a:schemeClr val="bg2"/>
                </a:solidFill>
                <a:miter lim="800000"/>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64" name="Text Box 8"/>
              <p:cNvSpPr txBox="1">
                <a:spLocks noChangeArrowheads="1"/>
              </p:cNvSpPr>
              <p:nvPr/>
            </p:nvSpPr>
            <p:spPr bwMode="auto">
              <a:xfrm>
                <a:off x="171418" y="1866928"/>
                <a:ext cx="688980" cy="307992"/>
              </a:xfrm>
              <a:prstGeom prst="rect">
                <a:avLst/>
              </a:prstGeom>
              <a:noFill/>
              <a:ln w="9525">
                <a:noFill/>
                <a:miter lim="800000"/>
              </a:ln>
              <a:effectLst/>
            </p:spPr>
            <p:txBody>
              <a:bodyPr>
                <a:spAutoFit/>
              </a:bodyPr>
              <a:lstStyle/>
              <a:p>
                <a:pPr marR="0" defTabSz="914400">
                  <a:spcBef>
                    <a:spcPct val="50000"/>
                  </a:spcBef>
                  <a:buClrTx/>
                  <a:buSzTx/>
                  <a:buFontTx/>
                  <a:defRPr/>
                </a:pPr>
                <a:r>
                  <a:rPr kumimoji="1" lang="zh-CN" altLang="en-US" sz="1400" b="1" kern="1200" cap="none" spc="0" normalizeH="0" baseline="0" noProof="0" dirty="0">
                    <a:latin typeface="+mj-lt"/>
                    <a:ea typeface="宋体" panose="02010600030101010101" pitchFamily="2" charset="-122"/>
                    <a:cs typeface="+mn-cs"/>
                  </a:rPr>
                  <a:t>“</a:t>
                </a:r>
                <a:r>
                  <a:rPr kumimoji="1" lang="en-US" altLang="zh-CN" sz="1400" b="1" kern="1200" cap="none" spc="0" normalizeH="0" baseline="0" noProof="0" dirty="0">
                    <a:solidFill>
                      <a:schemeClr val="bg1"/>
                    </a:solidFill>
                    <a:latin typeface="+mj-lt"/>
                    <a:ea typeface="宋体" panose="02010600030101010101" pitchFamily="2" charset="-122"/>
                    <a:cs typeface="+mn-cs"/>
                  </a:rPr>
                  <a:t>0</a:t>
                </a:r>
                <a:r>
                  <a:rPr kumimoji="1" lang="zh-CN" altLang="en-US" sz="1400" b="1" kern="1200" cap="none" spc="0" normalizeH="0" baseline="0" noProof="0" dirty="0">
                    <a:latin typeface="+mj-lt"/>
                    <a:ea typeface="宋体" panose="02010600030101010101" pitchFamily="2" charset="-122"/>
                    <a:cs typeface="+mn-cs"/>
                  </a:rPr>
                  <a:t>”</a:t>
                </a:r>
                <a:endParaRPr kumimoji="1" lang="en-US" altLang="zh-CN" sz="1400" b="1" kern="1200" cap="none" spc="0" normalizeH="0" baseline="0" noProof="0" dirty="0">
                  <a:latin typeface="+mj-lt"/>
                  <a:ea typeface="宋体" panose="02010600030101010101" pitchFamily="2" charset="-122"/>
                  <a:cs typeface="+mn-cs"/>
                </a:endParaRPr>
              </a:p>
            </p:txBody>
          </p:sp>
          <p:sp>
            <p:nvSpPr>
              <p:cNvPr id="65" name="Text Box 9"/>
              <p:cNvSpPr txBox="1">
                <a:spLocks noChangeArrowheads="1"/>
              </p:cNvSpPr>
              <p:nvPr/>
            </p:nvSpPr>
            <p:spPr bwMode="auto">
              <a:xfrm>
                <a:off x="900085" y="1166802"/>
                <a:ext cx="914407" cy="307992"/>
              </a:xfrm>
              <a:prstGeom prst="rect">
                <a:avLst/>
              </a:prstGeom>
              <a:noFill/>
              <a:ln w="19050">
                <a:solidFill>
                  <a:schemeClr val="tx1"/>
                </a:solid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X=0</a:t>
                </a:r>
                <a:endParaRPr kumimoji="1" lang="en-US" altLang="zh-CN" sz="1400" b="1" kern="1200" cap="none" spc="0" normalizeH="0" baseline="0" noProof="0" dirty="0">
                  <a:latin typeface="+mj-lt"/>
                  <a:ea typeface="宋体" panose="02010600030101010101" pitchFamily="2" charset="-122"/>
                  <a:cs typeface="+mn-cs"/>
                </a:endParaRPr>
              </a:p>
            </p:txBody>
          </p:sp>
          <p:sp>
            <p:nvSpPr>
              <p:cNvPr id="66" name="Line 10"/>
              <p:cNvSpPr>
                <a:spLocks noChangeShapeType="1"/>
              </p:cNvSpPr>
              <p:nvPr/>
            </p:nvSpPr>
            <p:spPr bwMode="auto">
              <a:xfrm>
                <a:off x="1428727" y="1338262"/>
                <a:ext cx="287339" cy="0"/>
              </a:xfrm>
              <a:prstGeom prst="line">
                <a:avLst/>
              </a:prstGeom>
              <a:noFill/>
              <a:ln w="19050">
                <a:solidFill>
                  <a:schemeClr val="bg2"/>
                </a:solidFill>
                <a:miter lim="800000"/>
                <a:tailEnd type="triangle" w="med" len="med"/>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67" name="Text Box 12"/>
              <p:cNvSpPr txBox="1">
                <a:spLocks noChangeArrowheads="1"/>
              </p:cNvSpPr>
              <p:nvPr/>
            </p:nvSpPr>
            <p:spPr bwMode="auto">
              <a:xfrm>
                <a:off x="900085" y="1795486"/>
                <a:ext cx="914407" cy="307992"/>
              </a:xfrm>
              <a:prstGeom prst="rect">
                <a:avLst/>
              </a:prstGeom>
              <a:noFill/>
              <a:ln w="19050">
                <a:solidFill>
                  <a:schemeClr val="tx1"/>
                </a:solid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X=1</a:t>
                </a:r>
                <a:endParaRPr kumimoji="1" lang="en-US" altLang="zh-CN" sz="1400" b="1" kern="1200" cap="none" spc="0" normalizeH="0" baseline="0" noProof="0" dirty="0">
                  <a:latin typeface="+mj-lt"/>
                  <a:ea typeface="宋体" panose="02010600030101010101" pitchFamily="2" charset="-122"/>
                  <a:cs typeface="+mn-cs"/>
                </a:endParaRPr>
              </a:p>
            </p:txBody>
          </p:sp>
          <p:sp>
            <p:nvSpPr>
              <p:cNvPr id="68" name="Line 13"/>
              <p:cNvSpPr>
                <a:spLocks noChangeShapeType="1"/>
              </p:cNvSpPr>
              <p:nvPr/>
            </p:nvSpPr>
            <p:spPr bwMode="auto">
              <a:xfrm>
                <a:off x="1428727" y="1966946"/>
                <a:ext cx="287339" cy="0"/>
              </a:xfrm>
              <a:prstGeom prst="line">
                <a:avLst/>
              </a:prstGeom>
              <a:noFill/>
              <a:ln w="19050">
                <a:solidFill>
                  <a:schemeClr val="bg2"/>
                </a:solidFill>
                <a:miter lim="800000"/>
                <a:tailEnd type="triangle" w="med" len="med"/>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69" name="AutoShape 16"/>
              <p:cNvSpPr/>
              <p:nvPr/>
            </p:nvSpPr>
            <p:spPr bwMode="auto">
              <a:xfrm>
                <a:off x="2166919" y="1676418"/>
                <a:ext cx="107951" cy="612808"/>
              </a:xfrm>
              <a:prstGeom prst="leftBrace">
                <a:avLst>
                  <a:gd name="adj1" fmla="val 34954"/>
                  <a:gd name="adj2" fmla="val 50000"/>
                </a:avLst>
              </a:prstGeom>
              <a:noFill/>
              <a:ln w="19050">
                <a:solidFill>
                  <a:schemeClr val="bg2"/>
                </a:solidFill>
                <a:miter lim="800000"/>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70" name="Text Box 17"/>
              <p:cNvSpPr txBox="1">
                <a:spLocks noChangeArrowheads="1"/>
              </p:cNvSpPr>
              <p:nvPr/>
            </p:nvSpPr>
            <p:spPr bwMode="auto">
              <a:xfrm>
                <a:off x="2324084" y="1538297"/>
                <a:ext cx="914407" cy="307992"/>
              </a:xfrm>
              <a:prstGeom prst="rect">
                <a:avLst/>
              </a:prstGeom>
              <a:noFill/>
              <a:ln w="19050">
                <a:solidFill>
                  <a:schemeClr val="tx1"/>
                </a:solid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X=1</a:t>
                </a:r>
                <a:endParaRPr kumimoji="1" lang="en-US" altLang="zh-CN" sz="1400" b="1" kern="1200" cap="none" spc="0" normalizeH="0" baseline="0" noProof="0" dirty="0">
                  <a:latin typeface="+mj-lt"/>
                  <a:ea typeface="宋体" panose="02010600030101010101" pitchFamily="2" charset="-122"/>
                  <a:cs typeface="+mn-cs"/>
                </a:endParaRPr>
              </a:p>
            </p:txBody>
          </p:sp>
          <p:sp>
            <p:nvSpPr>
              <p:cNvPr id="71" name="Line 18"/>
              <p:cNvSpPr>
                <a:spLocks noChangeShapeType="1"/>
              </p:cNvSpPr>
              <p:nvPr/>
            </p:nvSpPr>
            <p:spPr bwMode="auto">
              <a:xfrm>
                <a:off x="2833674" y="1709757"/>
                <a:ext cx="287340" cy="0"/>
              </a:xfrm>
              <a:prstGeom prst="line">
                <a:avLst/>
              </a:prstGeom>
              <a:noFill/>
              <a:ln w="19050">
                <a:solidFill>
                  <a:schemeClr val="bg2"/>
                </a:solidFill>
                <a:miter lim="800000"/>
                <a:tailEnd type="triangle" w="med" len="med"/>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72" name="Text Box 20"/>
              <p:cNvSpPr txBox="1">
                <a:spLocks noChangeArrowheads="1"/>
              </p:cNvSpPr>
              <p:nvPr/>
            </p:nvSpPr>
            <p:spPr bwMode="auto">
              <a:xfrm>
                <a:off x="2324084" y="2109828"/>
                <a:ext cx="914407" cy="307992"/>
              </a:xfrm>
              <a:prstGeom prst="rect">
                <a:avLst/>
              </a:prstGeom>
              <a:noFill/>
              <a:ln w="19050">
                <a:solidFill>
                  <a:schemeClr val="tx1"/>
                </a:solid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X=0</a:t>
                </a:r>
                <a:endParaRPr kumimoji="1" lang="en-US" altLang="zh-CN" sz="1400" b="1" kern="1200" cap="none" spc="0" normalizeH="0" baseline="0" noProof="0" dirty="0">
                  <a:latin typeface="+mj-lt"/>
                  <a:ea typeface="宋体" panose="02010600030101010101" pitchFamily="2" charset="-122"/>
                  <a:cs typeface="+mn-cs"/>
                </a:endParaRPr>
              </a:p>
            </p:txBody>
          </p:sp>
          <p:sp>
            <p:nvSpPr>
              <p:cNvPr id="73" name="Text Box 24"/>
              <p:cNvSpPr txBox="1">
                <a:spLocks noChangeArrowheads="1"/>
              </p:cNvSpPr>
              <p:nvPr/>
            </p:nvSpPr>
            <p:spPr bwMode="auto">
              <a:xfrm>
                <a:off x="3733794" y="1343025"/>
                <a:ext cx="914407" cy="307992"/>
              </a:xfrm>
              <a:prstGeom prst="rect">
                <a:avLst/>
              </a:prstGeom>
              <a:noFill/>
              <a:ln w="19050">
                <a:solidFill>
                  <a:schemeClr val="tx1"/>
                </a:solid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X=1</a:t>
                </a:r>
                <a:endParaRPr kumimoji="1" lang="en-US" altLang="zh-CN" sz="1400" b="1" kern="1200" cap="none" spc="0" normalizeH="0" baseline="0" noProof="0" dirty="0">
                  <a:latin typeface="+mj-lt"/>
                  <a:ea typeface="宋体" panose="02010600030101010101" pitchFamily="2" charset="-122"/>
                  <a:cs typeface="+mn-cs"/>
                </a:endParaRPr>
              </a:p>
            </p:txBody>
          </p:sp>
          <p:sp>
            <p:nvSpPr>
              <p:cNvPr id="74" name="Line 25"/>
              <p:cNvSpPr>
                <a:spLocks noChangeShapeType="1"/>
              </p:cNvSpPr>
              <p:nvPr/>
            </p:nvSpPr>
            <p:spPr bwMode="auto">
              <a:xfrm>
                <a:off x="4252910" y="1504959"/>
                <a:ext cx="287340" cy="0"/>
              </a:xfrm>
              <a:prstGeom prst="line">
                <a:avLst/>
              </a:prstGeom>
              <a:noFill/>
              <a:ln w="19050">
                <a:solidFill>
                  <a:schemeClr val="bg2"/>
                </a:solidFill>
                <a:miter lim="800000"/>
                <a:tailEnd type="triangle" w="med" len="med"/>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75" name="Text Box 27"/>
              <p:cNvSpPr txBox="1">
                <a:spLocks noChangeArrowheads="1"/>
              </p:cNvSpPr>
              <p:nvPr/>
            </p:nvSpPr>
            <p:spPr bwMode="auto">
              <a:xfrm>
                <a:off x="3724269" y="1962183"/>
                <a:ext cx="914407" cy="307992"/>
              </a:xfrm>
              <a:prstGeom prst="rect">
                <a:avLst/>
              </a:prstGeom>
              <a:noFill/>
              <a:ln w="19050">
                <a:solidFill>
                  <a:schemeClr val="tx1"/>
                </a:solid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X=0</a:t>
                </a:r>
                <a:endParaRPr kumimoji="1" lang="en-US" altLang="zh-CN" sz="1400" b="1" kern="1200" cap="none" spc="0" normalizeH="0" baseline="0" noProof="0" dirty="0">
                  <a:latin typeface="+mj-lt"/>
                  <a:ea typeface="宋体" panose="02010600030101010101" pitchFamily="2" charset="-122"/>
                  <a:cs typeface="+mn-cs"/>
                </a:endParaRPr>
              </a:p>
            </p:txBody>
          </p:sp>
          <p:sp>
            <p:nvSpPr>
              <p:cNvPr id="76" name="Line 28"/>
              <p:cNvSpPr>
                <a:spLocks noChangeShapeType="1"/>
              </p:cNvSpPr>
              <p:nvPr/>
            </p:nvSpPr>
            <p:spPr bwMode="auto">
              <a:xfrm>
                <a:off x="4252910" y="2133643"/>
                <a:ext cx="287340" cy="0"/>
              </a:xfrm>
              <a:prstGeom prst="line">
                <a:avLst/>
              </a:prstGeom>
              <a:noFill/>
              <a:ln w="19050">
                <a:solidFill>
                  <a:schemeClr val="bg2"/>
                </a:solidFill>
                <a:miter lim="800000"/>
                <a:tailEnd type="triangle" w="med" len="med"/>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77" name="Text Box 30"/>
              <p:cNvSpPr txBox="1">
                <a:spLocks noChangeArrowheads="1"/>
              </p:cNvSpPr>
              <p:nvPr/>
            </p:nvSpPr>
            <p:spPr bwMode="auto">
              <a:xfrm>
                <a:off x="2967025" y="1239831"/>
                <a:ext cx="785819" cy="307992"/>
              </a:xfrm>
              <a:prstGeom prst="rect">
                <a:avLst/>
              </a:prstGeom>
              <a:noFill/>
              <a:ln w="19050">
                <a:solidFill>
                  <a:schemeClr val="tx1"/>
                </a:solidFill>
                <a:miter lim="800000"/>
              </a:ln>
              <a:effectLst/>
            </p:spPr>
            <p:txBody>
              <a:bodyPr>
                <a:spAutoFit/>
              </a:bodyPr>
              <a:lstStyle/>
              <a:p>
                <a:pPr marR="0" defTabSz="914400">
                  <a:spcBef>
                    <a:spcPct val="50000"/>
                  </a:spcBef>
                  <a:buClrTx/>
                  <a:buSzTx/>
                  <a:buFontTx/>
                  <a:defRPr/>
                </a:pPr>
                <a:r>
                  <a:rPr kumimoji="1" lang="zh-CN" altLang="en-US" sz="1400" b="1" kern="1200" cap="none" spc="0" normalizeH="0" baseline="0" noProof="0" dirty="0">
                    <a:latin typeface="+mj-lt"/>
                    <a:ea typeface="宋体" panose="02010600030101010101" pitchFamily="2" charset="-122"/>
                    <a:cs typeface="+mn-cs"/>
                  </a:rPr>
                  <a:t>“</a:t>
                </a:r>
                <a:r>
                  <a:rPr kumimoji="1" lang="en-US" altLang="zh-CN" sz="1400" b="1" kern="1200" cap="none" spc="0" normalizeH="0" baseline="0" noProof="0" dirty="0">
                    <a:solidFill>
                      <a:schemeClr val="bg1"/>
                    </a:solidFill>
                    <a:latin typeface="+mj-lt"/>
                    <a:ea typeface="宋体" panose="02010600030101010101" pitchFamily="2" charset="-122"/>
                    <a:cs typeface="+mn-cs"/>
                  </a:rPr>
                  <a:t>11</a:t>
                </a:r>
                <a:r>
                  <a:rPr kumimoji="1" lang="zh-CN" altLang="en-US" sz="1400" b="1" kern="1200" cap="none" spc="0" normalizeH="0" baseline="0" noProof="0" dirty="0">
                    <a:latin typeface="+mj-lt"/>
                    <a:ea typeface="宋体" panose="02010600030101010101" pitchFamily="2" charset="-122"/>
                    <a:cs typeface="+mn-cs"/>
                  </a:rPr>
                  <a:t>”</a:t>
                </a:r>
                <a:endParaRPr kumimoji="1" lang="en-US" altLang="zh-CN" sz="1400" b="1" kern="1200" cap="none" spc="0" normalizeH="0" baseline="0" noProof="0" dirty="0">
                  <a:latin typeface="+mj-lt"/>
                  <a:ea typeface="宋体" panose="02010600030101010101" pitchFamily="2" charset="-122"/>
                  <a:cs typeface="+mn-cs"/>
                </a:endParaRPr>
              </a:p>
            </p:txBody>
          </p:sp>
          <p:sp>
            <p:nvSpPr>
              <p:cNvPr id="78" name="Text Box 32"/>
              <p:cNvSpPr txBox="1">
                <a:spLocks noChangeArrowheads="1"/>
              </p:cNvSpPr>
              <p:nvPr/>
            </p:nvSpPr>
            <p:spPr bwMode="auto">
              <a:xfrm>
                <a:off x="4314823" y="2347966"/>
                <a:ext cx="928694" cy="307992"/>
              </a:xfrm>
              <a:prstGeom prst="rect">
                <a:avLst/>
              </a:prstGeom>
              <a:noFill/>
              <a:ln w="19050">
                <a:solidFill>
                  <a:schemeClr val="tx1"/>
                </a:solidFill>
                <a:miter lim="800000"/>
              </a:ln>
              <a:effectLst/>
            </p:spPr>
            <p:txBody>
              <a:bodyPr>
                <a:spAutoFit/>
              </a:bodyPr>
              <a:lstStyle/>
              <a:p>
                <a:pPr marR="0" defTabSz="914400">
                  <a:spcBef>
                    <a:spcPct val="50000"/>
                  </a:spcBef>
                  <a:buClrTx/>
                  <a:buSzTx/>
                  <a:buFontTx/>
                  <a:defRPr/>
                </a:pPr>
                <a:r>
                  <a:rPr kumimoji="1" lang="zh-CN" altLang="en-US" sz="1400" b="1" kern="1200" cap="none" spc="0" normalizeH="0" baseline="0" noProof="0" dirty="0">
                    <a:latin typeface="+mj-lt"/>
                    <a:ea typeface="宋体" panose="02010600030101010101" pitchFamily="2" charset="-122"/>
                    <a:cs typeface="+mn-cs"/>
                  </a:rPr>
                  <a:t>“</a:t>
                </a:r>
                <a:r>
                  <a:rPr kumimoji="1" lang="en-US" altLang="zh-CN" sz="1400" b="1" kern="1200" cap="none" spc="0" normalizeH="0" baseline="0" noProof="0" dirty="0">
                    <a:solidFill>
                      <a:schemeClr val="bg1"/>
                    </a:solidFill>
                    <a:latin typeface="+mj-lt"/>
                    <a:ea typeface="宋体" panose="02010600030101010101" pitchFamily="2" charset="-122"/>
                    <a:cs typeface="+mn-cs"/>
                  </a:rPr>
                  <a:t>110</a:t>
                </a:r>
                <a:r>
                  <a:rPr kumimoji="1" lang="zh-CN" altLang="en-US" sz="1400" b="1" kern="1200" cap="none" spc="0" normalizeH="0" baseline="0" noProof="0" dirty="0">
                    <a:latin typeface="+mj-lt"/>
                    <a:ea typeface="宋体" panose="02010600030101010101" pitchFamily="2" charset="-122"/>
                    <a:cs typeface="+mn-cs"/>
                  </a:rPr>
                  <a:t>”</a:t>
                </a:r>
                <a:endParaRPr kumimoji="1" lang="en-US" altLang="zh-CN" sz="1400" b="1" kern="1200" cap="none" spc="0" normalizeH="0" baseline="0" noProof="0" dirty="0">
                  <a:latin typeface="+mj-lt"/>
                  <a:ea typeface="宋体" panose="02010600030101010101" pitchFamily="2" charset="-122"/>
                  <a:cs typeface="+mn-cs"/>
                </a:endParaRPr>
              </a:p>
            </p:txBody>
          </p:sp>
          <p:sp>
            <p:nvSpPr>
              <p:cNvPr id="79" name="Text Box 34"/>
              <p:cNvSpPr txBox="1">
                <a:spLocks noChangeArrowheads="1"/>
              </p:cNvSpPr>
              <p:nvPr/>
            </p:nvSpPr>
            <p:spPr bwMode="auto">
              <a:xfrm>
                <a:off x="5091116" y="1692294"/>
                <a:ext cx="914407" cy="307992"/>
              </a:xfrm>
              <a:prstGeom prst="rect">
                <a:avLst/>
              </a:prstGeom>
              <a:noFill/>
              <a:ln w="19050">
                <a:solidFill>
                  <a:schemeClr val="tx1"/>
                </a:solid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X=0</a:t>
                </a:r>
                <a:endParaRPr kumimoji="1" lang="en-US" altLang="zh-CN" sz="1400" b="1" kern="1200" cap="none" spc="0" normalizeH="0" baseline="0" noProof="0" dirty="0">
                  <a:latin typeface="+mj-lt"/>
                  <a:ea typeface="宋体" panose="02010600030101010101" pitchFamily="2" charset="-122"/>
                  <a:cs typeface="+mn-cs"/>
                </a:endParaRPr>
              </a:p>
            </p:txBody>
          </p:sp>
          <p:sp>
            <p:nvSpPr>
              <p:cNvPr id="80" name="Line 35"/>
              <p:cNvSpPr>
                <a:spLocks noChangeShapeType="1"/>
              </p:cNvSpPr>
              <p:nvPr/>
            </p:nvSpPr>
            <p:spPr bwMode="auto">
              <a:xfrm>
                <a:off x="5619757" y="1863753"/>
                <a:ext cx="287339" cy="0"/>
              </a:xfrm>
              <a:prstGeom prst="line">
                <a:avLst/>
              </a:prstGeom>
              <a:noFill/>
              <a:ln w="19050">
                <a:solidFill>
                  <a:schemeClr val="bg2"/>
                </a:solidFill>
                <a:miter lim="800000"/>
                <a:tailEnd type="triangle" w="med" len="med"/>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81" name="Text Box 37"/>
              <p:cNvSpPr txBox="1">
                <a:spLocks noChangeArrowheads="1"/>
              </p:cNvSpPr>
              <p:nvPr/>
            </p:nvSpPr>
            <p:spPr bwMode="auto">
              <a:xfrm>
                <a:off x="5091116" y="2220959"/>
                <a:ext cx="914407" cy="307992"/>
              </a:xfrm>
              <a:prstGeom prst="rect">
                <a:avLst/>
              </a:prstGeom>
              <a:noFill/>
              <a:ln w="19050">
                <a:solidFill>
                  <a:schemeClr val="tx1"/>
                </a:solid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X=1</a:t>
                </a:r>
                <a:endParaRPr kumimoji="1" lang="en-US" altLang="zh-CN" sz="1400" b="1" kern="1200" cap="none" spc="0" normalizeH="0" baseline="0" noProof="0" dirty="0">
                  <a:latin typeface="+mj-lt"/>
                  <a:ea typeface="宋体" panose="02010600030101010101" pitchFamily="2" charset="-122"/>
                  <a:cs typeface="+mn-cs"/>
                </a:endParaRPr>
              </a:p>
            </p:txBody>
          </p:sp>
          <p:sp>
            <p:nvSpPr>
              <p:cNvPr id="82" name="Line 38"/>
              <p:cNvSpPr>
                <a:spLocks noChangeShapeType="1"/>
              </p:cNvSpPr>
              <p:nvPr/>
            </p:nvSpPr>
            <p:spPr bwMode="auto">
              <a:xfrm>
                <a:off x="5619757" y="2392419"/>
                <a:ext cx="287339" cy="0"/>
              </a:xfrm>
              <a:prstGeom prst="line">
                <a:avLst/>
              </a:prstGeom>
              <a:noFill/>
              <a:ln w="19050">
                <a:solidFill>
                  <a:schemeClr val="bg2"/>
                </a:solidFill>
                <a:miter lim="800000"/>
                <a:tailEnd type="triangle" w="med" len="med"/>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83" name="Text Box 8"/>
              <p:cNvSpPr txBox="1">
                <a:spLocks noChangeArrowheads="1"/>
              </p:cNvSpPr>
              <p:nvPr/>
            </p:nvSpPr>
            <p:spPr bwMode="auto">
              <a:xfrm>
                <a:off x="1609703" y="2120942"/>
                <a:ext cx="722317" cy="307992"/>
              </a:xfrm>
              <a:prstGeom prst="rect">
                <a:avLst/>
              </a:prstGeom>
              <a:noFill/>
              <a:ln w="9525">
                <a:noFill/>
                <a:miter lim="800000"/>
              </a:ln>
              <a:effectLst/>
            </p:spPr>
            <p:txBody>
              <a:bodyPr>
                <a:spAutoFit/>
              </a:bodyPr>
              <a:lstStyle/>
              <a:p>
                <a:pPr marR="0" defTabSz="914400">
                  <a:spcBef>
                    <a:spcPct val="50000"/>
                  </a:spcBef>
                  <a:buClrTx/>
                  <a:buSzTx/>
                  <a:buFontTx/>
                  <a:defRPr/>
                </a:pPr>
                <a:r>
                  <a:rPr kumimoji="1" lang="zh-CN" altLang="en-US" sz="1400" b="1" kern="1200" cap="none" spc="0" normalizeH="0" baseline="0" noProof="0" dirty="0">
                    <a:latin typeface="+mj-lt"/>
                    <a:ea typeface="宋体" panose="02010600030101010101" pitchFamily="2" charset="-122"/>
                    <a:cs typeface="+mn-cs"/>
                  </a:rPr>
                  <a:t>“</a:t>
                </a:r>
                <a:r>
                  <a:rPr kumimoji="1" lang="en-US" altLang="zh-CN" sz="1400" b="1" kern="1200" cap="none" spc="0" normalizeH="0" baseline="0" noProof="0" dirty="0">
                    <a:solidFill>
                      <a:schemeClr val="bg1"/>
                    </a:solidFill>
                    <a:latin typeface="+mj-lt"/>
                    <a:ea typeface="宋体" panose="02010600030101010101" pitchFamily="2" charset="-122"/>
                    <a:cs typeface="+mn-cs"/>
                  </a:rPr>
                  <a:t>1</a:t>
                </a:r>
                <a:r>
                  <a:rPr kumimoji="1" lang="zh-CN" altLang="en-US" sz="1400" b="1" kern="1200" cap="none" spc="0" normalizeH="0" baseline="0" noProof="0" dirty="0">
                    <a:latin typeface="+mj-lt"/>
                    <a:ea typeface="宋体" panose="02010600030101010101" pitchFamily="2" charset="-122"/>
                    <a:cs typeface="+mn-cs"/>
                  </a:rPr>
                  <a:t>”</a:t>
                </a:r>
                <a:endParaRPr kumimoji="1" lang="en-US" altLang="zh-CN" sz="1400" b="1" kern="1200" cap="none" spc="0" normalizeH="0" baseline="0" noProof="0" dirty="0">
                  <a:latin typeface="+mj-lt"/>
                  <a:ea typeface="宋体" panose="02010600030101010101" pitchFamily="2" charset="-122"/>
                  <a:cs typeface="+mn-cs"/>
                </a:endParaRPr>
              </a:p>
            </p:txBody>
          </p:sp>
          <p:grpSp>
            <p:nvGrpSpPr>
              <p:cNvPr id="84032" name="组合 91"/>
              <p:cNvGrpSpPr/>
              <p:nvPr/>
            </p:nvGrpSpPr>
            <p:grpSpPr>
              <a:xfrm>
                <a:off x="1728767" y="1776407"/>
                <a:ext cx="433391" cy="360000"/>
                <a:chOff x="209519" y="1624006"/>
                <a:chExt cx="433391" cy="360000"/>
              </a:xfrm>
            </p:grpSpPr>
            <p:sp>
              <p:nvSpPr>
                <p:cNvPr id="84057" name="椭圆 108"/>
                <p:cNvSpPr/>
                <p:nvPr/>
              </p:nvSpPr>
              <p:spPr>
                <a:xfrm>
                  <a:off x="209519" y="1624006"/>
                  <a:ext cx="360000" cy="360000"/>
                </a:xfrm>
                <a:prstGeom prst="ellipse">
                  <a:avLst/>
                </a:prstGeom>
                <a:solidFill>
                  <a:srgbClr val="92D05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110" name="Text Box 6"/>
                <p:cNvSpPr txBox="1">
                  <a:spLocks noChangeArrowheads="1"/>
                </p:cNvSpPr>
                <p:nvPr/>
              </p:nvSpPr>
              <p:spPr bwMode="auto">
                <a:xfrm>
                  <a:off x="214281" y="1643085"/>
                  <a:ext cx="428628" cy="307992"/>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S</a:t>
                  </a:r>
                  <a:r>
                    <a:rPr kumimoji="0" lang="en-US" altLang="zh-CN" sz="1400" b="1" kern="1200" cap="none" spc="0" normalizeH="0" baseline="-25000" noProof="0" dirty="0">
                      <a:latin typeface="+mj-lt"/>
                      <a:ea typeface="宋体" panose="02010600030101010101" pitchFamily="2" charset="-122"/>
                      <a:cs typeface="+mn-cs"/>
                    </a:rPr>
                    <a:t>1</a:t>
                  </a:r>
                  <a:endParaRPr kumimoji="0" lang="en-US" altLang="zh-CN" sz="1400" b="1" kern="1200" cap="none" spc="0" normalizeH="0" baseline="-25000" noProof="0" dirty="0">
                    <a:latin typeface="+mj-lt"/>
                    <a:ea typeface="宋体" panose="02010600030101010101" pitchFamily="2" charset="-122"/>
                    <a:cs typeface="+mn-cs"/>
                  </a:endParaRPr>
                </a:p>
              </p:txBody>
            </p:sp>
          </p:grpSp>
          <p:grpSp>
            <p:nvGrpSpPr>
              <p:cNvPr id="84033" name="组合 94"/>
              <p:cNvGrpSpPr/>
              <p:nvPr/>
            </p:nvGrpSpPr>
            <p:grpSpPr>
              <a:xfrm>
                <a:off x="1738293" y="1162040"/>
                <a:ext cx="433391" cy="360002"/>
                <a:chOff x="209519" y="1643054"/>
                <a:chExt cx="433391" cy="360002"/>
              </a:xfrm>
            </p:grpSpPr>
            <p:sp>
              <p:nvSpPr>
                <p:cNvPr id="84055" name="椭圆 106"/>
                <p:cNvSpPr/>
                <p:nvPr/>
              </p:nvSpPr>
              <p:spPr>
                <a:xfrm>
                  <a:off x="209519" y="1643056"/>
                  <a:ext cx="360000" cy="360000"/>
                </a:xfrm>
                <a:prstGeom prst="ellipse">
                  <a:avLst/>
                </a:prstGeom>
                <a:solidFill>
                  <a:srgbClr val="92D05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108" name="Text Box 6"/>
                <p:cNvSpPr txBox="1">
                  <a:spLocks noChangeArrowheads="1"/>
                </p:cNvSpPr>
                <p:nvPr/>
              </p:nvSpPr>
              <p:spPr bwMode="auto">
                <a:xfrm>
                  <a:off x="214280" y="1643054"/>
                  <a:ext cx="428628" cy="307992"/>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S</a:t>
                  </a:r>
                  <a:r>
                    <a:rPr kumimoji="0" lang="en-US" altLang="zh-CN" sz="1400" b="1" kern="1200" cap="none" spc="0" normalizeH="0" baseline="-25000" noProof="0" dirty="0">
                      <a:latin typeface="+mj-lt"/>
                      <a:ea typeface="宋体" panose="02010600030101010101" pitchFamily="2" charset="-122"/>
                      <a:cs typeface="+mn-cs"/>
                    </a:rPr>
                    <a:t>0</a:t>
                  </a:r>
                  <a:endParaRPr kumimoji="0" lang="en-US" altLang="zh-CN" sz="1400" b="1" kern="1200" cap="none" spc="0" normalizeH="0" baseline="-25000" noProof="0" dirty="0">
                    <a:latin typeface="+mj-lt"/>
                    <a:ea typeface="宋体" panose="02010600030101010101" pitchFamily="2" charset="-122"/>
                    <a:cs typeface="+mn-cs"/>
                  </a:endParaRPr>
                </a:p>
              </p:txBody>
            </p:sp>
          </p:grpSp>
          <p:grpSp>
            <p:nvGrpSpPr>
              <p:cNvPr id="84034" name="组合 97"/>
              <p:cNvGrpSpPr/>
              <p:nvPr/>
            </p:nvGrpSpPr>
            <p:grpSpPr>
              <a:xfrm>
                <a:off x="3167053" y="1523993"/>
                <a:ext cx="433391" cy="360000"/>
                <a:chOff x="209519" y="1624006"/>
                <a:chExt cx="433391" cy="360000"/>
              </a:xfrm>
            </p:grpSpPr>
            <p:sp>
              <p:nvSpPr>
                <p:cNvPr id="84053" name="椭圆 104"/>
                <p:cNvSpPr/>
                <p:nvPr/>
              </p:nvSpPr>
              <p:spPr>
                <a:xfrm>
                  <a:off x="209519" y="1624006"/>
                  <a:ext cx="360000" cy="360000"/>
                </a:xfrm>
                <a:prstGeom prst="ellipse">
                  <a:avLst/>
                </a:prstGeom>
                <a:solidFill>
                  <a:srgbClr val="92D05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106" name="Text Box 6"/>
                <p:cNvSpPr txBox="1">
                  <a:spLocks noChangeArrowheads="1"/>
                </p:cNvSpPr>
                <p:nvPr/>
              </p:nvSpPr>
              <p:spPr bwMode="auto">
                <a:xfrm>
                  <a:off x="214281" y="1643074"/>
                  <a:ext cx="428628" cy="307992"/>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S</a:t>
                  </a:r>
                  <a:r>
                    <a:rPr kumimoji="0" lang="en-US" altLang="zh-CN" sz="1400" b="1" kern="1200" cap="none" spc="0" normalizeH="0" baseline="-25000" noProof="0" dirty="0">
                      <a:latin typeface="+mj-lt"/>
                      <a:ea typeface="宋体" panose="02010600030101010101" pitchFamily="2" charset="-122"/>
                      <a:cs typeface="+mn-cs"/>
                    </a:rPr>
                    <a:t>2</a:t>
                  </a:r>
                  <a:endParaRPr kumimoji="0" lang="en-US" altLang="zh-CN" sz="1400" b="1" kern="1200" cap="none" spc="0" normalizeH="0" baseline="-25000" noProof="0" dirty="0">
                    <a:latin typeface="+mj-lt"/>
                    <a:ea typeface="宋体" panose="02010600030101010101" pitchFamily="2" charset="-122"/>
                    <a:cs typeface="+mn-cs"/>
                  </a:endParaRPr>
                </a:p>
              </p:txBody>
            </p:sp>
          </p:grpSp>
          <p:grpSp>
            <p:nvGrpSpPr>
              <p:cNvPr id="84035" name="组合 100"/>
              <p:cNvGrpSpPr/>
              <p:nvPr/>
            </p:nvGrpSpPr>
            <p:grpSpPr>
              <a:xfrm>
                <a:off x="3138477" y="2071684"/>
                <a:ext cx="433391" cy="360002"/>
                <a:chOff x="209519" y="1643054"/>
                <a:chExt cx="433391" cy="360002"/>
              </a:xfrm>
            </p:grpSpPr>
            <p:sp>
              <p:nvSpPr>
                <p:cNvPr id="84051" name="椭圆 102"/>
                <p:cNvSpPr/>
                <p:nvPr/>
              </p:nvSpPr>
              <p:spPr>
                <a:xfrm>
                  <a:off x="209519" y="1643056"/>
                  <a:ext cx="360000" cy="360000"/>
                </a:xfrm>
                <a:prstGeom prst="ellipse">
                  <a:avLst/>
                </a:prstGeom>
                <a:solidFill>
                  <a:srgbClr val="92D05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104" name="Text Box 6"/>
                <p:cNvSpPr txBox="1">
                  <a:spLocks noChangeArrowheads="1"/>
                </p:cNvSpPr>
                <p:nvPr/>
              </p:nvSpPr>
              <p:spPr bwMode="auto">
                <a:xfrm>
                  <a:off x="214281" y="1643096"/>
                  <a:ext cx="428628" cy="307992"/>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S</a:t>
                  </a:r>
                  <a:r>
                    <a:rPr kumimoji="0" lang="en-US" altLang="zh-CN" sz="1400" b="1" kern="1200" cap="none" spc="0" normalizeH="0" baseline="-25000" noProof="0" dirty="0">
                      <a:latin typeface="+mj-lt"/>
                      <a:ea typeface="宋体" panose="02010600030101010101" pitchFamily="2" charset="-122"/>
                      <a:cs typeface="+mn-cs"/>
                    </a:rPr>
                    <a:t>0</a:t>
                  </a:r>
                  <a:endParaRPr kumimoji="0" lang="en-US" altLang="zh-CN" sz="1400" b="1" kern="1200" cap="none" spc="0" normalizeH="0" baseline="-25000" noProof="0" dirty="0">
                    <a:latin typeface="+mj-lt"/>
                    <a:ea typeface="宋体" panose="02010600030101010101" pitchFamily="2" charset="-122"/>
                    <a:cs typeface="+mn-cs"/>
                  </a:endParaRPr>
                </a:p>
              </p:txBody>
            </p:sp>
          </p:grpSp>
          <p:sp>
            <p:nvSpPr>
              <p:cNvPr id="88" name="Line 18"/>
              <p:cNvSpPr>
                <a:spLocks noChangeShapeType="1"/>
              </p:cNvSpPr>
              <p:nvPr/>
            </p:nvSpPr>
            <p:spPr bwMode="auto">
              <a:xfrm>
                <a:off x="2824149" y="2267000"/>
                <a:ext cx="287340" cy="0"/>
              </a:xfrm>
              <a:prstGeom prst="line">
                <a:avLst/>
              </a:prstGeom>
              <a:noFill/>
              <a:ln w="19050">
                <a:solidFill>
                  <a:schemeClr val="bg2"/>
                </a:solidFill>
                <a:miter lim="800000"/>
                <a:tailEnd type="triangle" w="med" len="med"/>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89" name="AutoShape 23"/>
              <p:cNvSpPr/>
              <p:nvPr/>
            </p:nvSpPr>
            <p:spPr bwMode="auto">
              <a:xfrm>
                <a:off x="3638543" y="1428754"/>
                <a:ext cx="107951" cy="612808"/>
              </a:xfrm>
              <a:prstGeom prst="leftBrace">
                <a:avLst>
                  <a:gd name="adj1" fmla="val 33333"/>
                  <a:gd name="adj2" fmla="val 50000"/>
                </a:avLst>
              </a:prstGeom>
              <a:noFill/>
              <a:ln w="19050">
                <a:solidFill>
                  <a:schemeClr val="bg2"/>
                </a:solidFill>
                <a:miter lim="800000"/>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grpSp>
            <p:nvGrpSpPr>
              <p:cNvPr id="84038" name="组合 104"/>
              <p:cNvGrpSpPr/>
              <p:nvPr/>
            </p:nvGrpSpPr>
            <p:grpSpPr>
              <a:xfrm>
                <a:off x="4562475" y="1314441"/>
                <a:ext cx="433391" cy="360000"/>
                <a:chOff x="209519" y="1624006"/>
                <a:chExt cx="433391" cy="360000"/>
              </a:xfrm>
            </p:grpSpPr>
            <p:sp>
              <p:nvSpPr>
                <p:cNvPr id="84049" name="椭圆 100"/>
                <p:cNvSpPr/>
                <p:nvPr/>
              </p:nvSpPr>
              <p:spPr>
                <a:xfrm>
                  <a:off x="209519" y="1624006"/>
                  <a:ext cx="360000" cy="360000"/>
                </a:xfrm>
                <a:prstGeom prst="ellipse">
                  <a:avLst/>
                </a:prstGeom>
                <a:solidFill>
                  <a:srgbClr val="92D05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102" name="Text Box 6"/>
                <p:cNvSpPr txBox="1">
                  <a:spLocks noChangeArrowheads="1"/>
                </p:cNvSpPr>
                <p:nvPr/>
              </p:nvSpPr>
              <p:spPr bwMode="auto">
                <a:xfrm>
                  <a:off x="214281" y="1643064"/>
                  <a:ext cx="428628" cy="307992"/>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S</a:t>
                  </a:r>
                  <a:r>
                    <a:rPr kumimoji="0" lang="en-US" altLang="zh-CN" sz="1400" b="1" kern="1200" cap="none" spc="0" normalizeH="0" baseline="-25000" noProof="0" dirty="0">
                      <a:latin typeface="+mj-lt"/>
                      <a:ea typeface="宋体" panose="02010600030101010101" pitchFamily="2" charset="-122"/>
                      <a:cs typeface="+mn-cs"/>
                    </a:rPr>
                    <a:t>2</a:t>
                  </a:r>
                  <a:endParaRPr kumimoji="0" lang="en-US" altLang="zh-CN" sz="1400" b="1" kern="1200" cap="none" spc="0" normalizeH="0" baseline="-25000" noProof="0" dirty="0">
                    <a:latin typeface="+mj-lt"/>
                    <a:ea typeface="宋体" panose="02010600030101010101" pitchFamily="2" charset="-122"/>
                    <a:cs typeface="+mn-cs"/>
                  </a:endParaRPr>
                </a:p>
              </p:txBody>
            </p:sp>
          </p:grpSp>
          <p:grpSp>
            <p:nvGrpSpPr>
              <p:cNvPr id="84039" name="组合 107"/>
              <p:cNvGrpSpPr/>
              <p:nvPr/>
            </p:nvGrpSpPr>
            <p:grpSpPr>
              <a:xfrm>
                <a:off x="4576762" y="1935523"/>
                <a:ext cx="433391" cy="360000"/>
                <a:chOff x="209519" y="1624006"/>
                <a:chExt cx="433391" cy="360000"/>
              </a:xfrm>
            </p:grpSpPr>
            <p:sp>
              <p:nvSpPr>
                <p:cNvPr id="84047" name="椭圆 98"/>
                <p:cNvSpPr/>
                <p:nvPr/>
              </p:nvSpPr>
              <p:spPr>
                <a:xfrm>
                  <a:off x="209519" y="1624006"/>
                  <a:ext cx="360000" cy="360000"/>
                </a:xfrm>
                <a:prstGeom prst="ellipse">
                  <a:avLst/>
                </a:prstGeom>
                <a:solidFill>
                  <a:srgbClr val="92D05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100" name="Text Box 6"/>
                <p:cNvSpPr txBox="1">
                  <a:spLocks noChangeArrowheads="1"/>
                </p:cNvSpPr>
                <p:nvPr/>
              </p:nvSpPr>
              <p:spPr bwMode="auto">
                <a:xfrm>
                  <a:off x="214282" y="1642728"/>
                  <a:ext cx="428628" cy="307992"/>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S</a:t>
                  </a:r>
                  <a:r>
                    <a:rPr kumimoji="0" lang="en-US" altLang="zh-CN" sz="1400" b="1" kern="1200" cap="none" spc="0" normalizeH="0" baseline="-25000" noProof="0" dirty="0">
                      <a:latin typeface="+mj-lt"/>
                      <a:ea typeface="宋体" panose="02010600030101010101" pitchFamily="2" charset="-122"/>
                      <a:cs typeface="+mn-cs"/>
                    </a:rPr>
                    <a:t>3</a:t>
                  </a:r>
                  <a:endParaRPr kumimoji="0" lang="en-US" altLang="zh-CN" sz="1400" b="1" kern="1200" cap="none" spc="0" normalizeH="0" baseline="-25000" noProof="0" dirty="0">
                    <a:latin typeface="+mj-lt"/>
                    <a:ea typeface="宋体" panose="02010600030101010101" pitchFamily="2" charset="-122"/>
                    <a:cs typeface="+mn-cs"/>
                  </a:endParaRPr>
                </a:p>
              </p:txBody>
            </p:sp>
          </p:grpSp>
          <p:sp>
            <p:nvSpPr>
              <p:cNvPr id="92" name="AutoShape 33"/>
              <p:cNvSpPr/>
              <p:nvPr/>
            </p:nvSpPr>
            <p:spPr bwMode="auto">
              <a:xfrm>
                <a:off x="5000628" y="1809775"/>
                <a:ext cx="107951" cy="612808"/>
              </a:xfrm>
              <a:prstGeom prst="leftBrace">
                <a:avLst>
                  <a:gd name="adj1" fmla="val 33333"/>
                  <a:gd name="adj2" fmla="val 50000"/>
                </a:avLst>
              </a:prstGeom>
              <a:noFill/>
              <a:ln w="19050">
                <a:solidFill>
                  <a:schemeClr val="bg2"/>
                </a:solidFill>
                <a:miter lim="800000"/>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grpSp>
            <p:nvGrpSpPr>
              <p:cNvPr id="84041" name="组合 110"/>
              <p:cNvGrpSpPr/>
              <p:nvPr/>
            </p:nvGrpSpPr>
            <p:grpSpPr>
              <a:xfrm>
                <a:off x="5948372" y="2197463"/>
                <a:ext cx="433391" cy="360000"/>
                <a:chOff x="209519" y="1624006"/>
                <a:chExt cx="433391" cy="360000"/>
              </a:xfrm>
            </p:grpSpPr>
            <p:sp>
              <p:nvSpPr>
                <p:cNvPr id="84045" name="椭圆 96"/>
                <p:cNvSpPr/>
                <p:nvPr/>
              </p:nvSpPr>
              <p:spPr>
                <a:xfrm>
                  <a:off x="209519" y="1624006"/>
                  <a:ext cx="360000" cy="360000"/>
                </a:xfrm>
                <a:prstGeom prst="ellipse">
                  <a:avLst/>
                </a:prstGeom>
                <a:solidFill>
                  <a:srgbClr val="92D05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98" name="Text Box 6"/>
                <p:cNvSpPr txBox="1">
                  <a:spLocks noChangeArrowheads="1"/>
                </p:cNvSpPr>
                <p:nvPr/>
              </p:nvSpPr>
              <p:spPr bwMode="auto">
                <a:xfrm>
                  <a:off x="214282" y="1642740"/>
                  <a:ext cx="428628" cy="307992"/>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S</a:t>
                  </a:r>
                  <a:r>
                    <a:rPr kumimoji="0" lang="en-US" altLang="zh-CN" sz="1400" b="1" kern="1200" cap="none" spc="0" normalizeH="0" baseline="-25000" noProof="0" dirty="0">
                      <a:latin typeface="+mj-lt"/>
                      <a:ea typeface="宋体" panose="02010600030101010101" pitchFamily="2" charset="-122"/>
                      <a:cs typeface="+mn-cs"/>
                    </a:rPr>
                    <a:t>1</a:t>
                  </a:r>
                  <a:endParaRPr kumimoji="0" lang="en-US" altLang="zh-CN" sz="1400" b="1" kern="1200" cap="none" spc="0" normalizeH="0" baseline="-25000" noProof="0" dirty="0">
                    <a:latin typeface="+mj-lt"/>
                    <a:ea typeface="宋体" panose="02010600030101010101" pitchFamily="2" charset="-122"/>
                    <a:cs typeface="+mn-cs"/>
                  </a:endParaRPr>
                </a:p>
              </p:txBody>
            </p:sp>
          </p:grpSp>
          <p:grpSp>
            <p:nvGrpSpPr>
              <p:cNvPr id="84042" name="组合 113"/>
              <p:cNvGrpSpPr/>
              <p:nvPr/>
            </p:nvGrpSpPr>
            <p:grpSpPr>
              <a:xfrm>
                <a:off x="5938848" y="1668821"/>
                <a:ext cx="433391" cy="360002"/>
                <a:chOff x="209519" y="1643054"/>
                <a:chExt cx="433391" cy="360002"/>
              </a:xfrm>
            </p:grpSpPr>
            <p:sp>
              <p:nvSpPr>
                <p:cNvPr id="84043" name="椭圆 94"/>
                <p:cNvSpPr/>
                <p:nvPr/>
              </p:nvSpPr>
              <p:spPr>
                <a:xfrm>
                  <a:off x="209519" y="1643056"/>
                  <a:ext cx="360000" cy="360000"/>
                </a:xfrm>
                <a:prstGeom prst="ellipse">
                  <a:avLst/>
                </a:prstGeom>
                <a:solidFill>
                  <a:srgbClr val="92D050"/>
                </a:solidFill>
                <a:ln w="1270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96" name="Text Box 6"/>
                <p:cNvSpPr txBox="1">
                  <a:spLocks noChangeArrowheads="1"/>
                </p:cNvSpPr>
                <p:nvPr/>
              </p:nvSpPr>
              <p:spPr bwMode="auto">
                <a:xfrm>
                  <a:off x="214281" y="1642712"/>
                  <a:ext cx="428628" cy="307992"/>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S</a:t>
                  </a:r>
                  <a:r>
                    <a:rPr kumimoji="0" lang="en-US" altLang="zh-CN" sz="1400" b="1" kern="1200" cap="none" spc="0" normalizeH="0" baseline="-25000" noProof="0" dirty="0">
                      <a:latin typeface="+mj-lt"/>
                      <a:ea typeface="宋体" panose="02010600030101010101" pitchFamily="2" charset="-122"/>
                      <a:cs typeface="+mn-cs"/>
                    </a:rPr>
                    <a:t>0</a:t>
                  </a:r>
                  <a:endParaRPr kumimoji="0" lang="en-US" altLang="zh-CN" sz="1400" b="1" kern="1200" cap="none" spc="0" normalizeH="0" baseline="-25000" noProof="0" dirty="0">
                    <a:latin typeface="+mj-lt"/>
                    <a:ea typeface="宋体" panose="02010600030101010101" pitchFamily="2" charset="-122"/>
                    <a:cs typeface="+mn-cs"/>
                  </a:endParaRPr>
                </a:p>
              </p:txBody>
            </p:sp>
          </p:grpSp>
        </p:grpSp>
        <p:sp>
          <p:nvSpPr>
            <p:cNvPr id="61" name="Text Box 31"/>
            <p:cNvSpPr txBox="1">
              <a:spLocks noChangeArrowheads="1"/>
            </p:cNvSpPr>
            <p:nvPr/>
          </p:nvSpPr>
          <p:spPr bwMode="auto">
            <a:xfrm>
              <a:off x="5910271" y="2600394"/>
              <a:ext cx="714380" cy="238138"/>
            </a:xfrm>
            <a:prstGeom prst="rect">
              <a:avLst/>
            </a:prstGeom>
            <a:noFill/>
            <a:ln w="19050">
              <a:solidFill>
                <a:schemeClr val="tx1"/>
              </a:solidFill>
              <a:miter lim="800000"/>
            </a:ln>
            <a:effectLst/>
          </p:spPr>
          <p:txBody>
            <a:bodyPr>
              <a:spAutoFit/>
            </a:bodyPr>
            <a:lstStyle/>
            <a:p>
              <a:pPr marR="0" defTabSz="914400">
                <a:lnSpc>
                  <a:spcPct val="65000"/>
                </a:lnSpc>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 </a:t>
              </a:r>
              <a:r>
                <a:rPr kumimoji="1" lang="en-US" altLang="zh-CN" sz="1400" b="1" kern="1200" cap="none" spc="0" normalizeH="0" baseline="0" noProof="0" dirty="0">
                  <a:solidFill>
                    <a:srgbClr val="C00000"/>
                  </a:solidFill>
                  <a:latin typeface="+mj-lt"/>
                  <a:ea typeface="宋体" panose="02010600030101010101" pitchFamily="2" charset="-122"/>
                  <a:cs typeface="+mn-cs"/>
                </a:rPr>
                <a:t>Z=1 </a:t>
              </a:r>
              <a:r>
                <a:rPr kumimoji="1" lang="en-US" altLang="zh-CN" sz="1400" b="1" kern="1200" cap="none" spc="0" normalizeH="0" baseline="0" noProof="0" dirty="0">
                  <a:latin typeface="+mj-lt"/>
                  <a:ea typeface="宋体" panose="02010600030101010101" pitchFamily="2" charset="-122"/>
                  <a:cs typeface="+mn-cs"/>
                </a:rPr>
                <a:t>)</a:t>
              </a:r>
              <a:endParaRPr kumimoji="1" lang="en-US" altLang="zh-CN" sz="1400" kern="1200" cap="none" spc="0" normalizeH="0" baseline="0" noProof="0" dirty="0">
                <a:latin typeface="+mj-lt"/>
                <a:ea typeface="宋体" panose="02010600030101010101" pitchFamily="2" charset="-122"/>
                <a:cs typeface="+mn-cs"/>
              </a:endParaRPr>
            </a:p>
          </p:txBody>
        </p:sp>
      </p:grpSp>
      <p:graphicFrame>
        <p:nvGraphicFramePr>
          <p:cNvPr id="113" name="表格 112"/>
          <p:cNvGraphicFramePr>
            <a:graphicFrameLocks noGrp="1"/>
          </p:cNvGraphicFramePr>
          <p:nvPr/>
        </p:nvGraphicFramePr>
        <p:xfrm>
          <a:off x="5194300" y="3429000"/>
          <a:ext cx="2257426" cy="1506540"/>
        </p:xfrm>
        <a:graphic>
          <a:graphicData uri="http://schemas.openxmlformats.org/drawingml/2006/table">
            <a:tbl>
              <a:tblPr firstRow="1" bandRow="1">
                <a:tableStyleId>{D7AC3CCA-C797-4891-BE02-D94E43425B78}</a:tableStyleId>
              </a:tblPr>
              <a:tblGrid>
                <a:gridCol w="781502"/>
                <a:gridCol w="731393"/>
                <a:gridCol w="744531"/>
              </a:tblGrid>
              <a:tr h="287635">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kern="1200" baseline="0" dirty="0">
                          <a:latin typeface="黑体" panose="02010609060101010101" pitchFamily="49" charset="-122"/>
                          <a:ea typeface="黑体" panose="02010609060101010101" pitchFamily="49" charset="-122"/>
                        </a:rPr>
                        <a:t>现态</a:t>
                      </a:r>
                      <a:endParaRPr lang="zh-CN" altLang="en-US" sz="1600" b="1" kern="1200" baseline="0" dirty="0">
                        <a:solidFill>
                          <a:schemeClr val="bg2"/>
                        </a:solidFill>
                        <a:latin typeface="黑体" panose="02010609060101010101" pitchFamily="49" charset="-122"/>
                        <a:ea typeface="黑体" panose="02010609060101010101" pitchFamily="49" charset="-122"/>
                        <a:cs typeface="+mn-cs"/>
                      </a:endParaRPr>
                    </a:p>
                  </a:txBody>
                  <a:tcPr marL="0" marR="0" marT="0" marB="0" anchor="ctr" anchorCtr="1">
                    <a:lnB w="12700" cap="flat" cmpd="sng" algn="ctr">
                      <a:noFill/>
                      <a:prstDash val="solid"/>
                      <a:round/>
                      <a:headEnd type="none" w="med" len="med"/>
                      <a:tailEnd type="none" w="med" len="med"/>
                    </a:lnB>
                    <a:solidFill>
                      <a:srgbClr val="FFFF00"/>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kern="1200" dirty="0">
                          <a:latin typeface="+mj-lt"/>
                        </a:rPr>
                        <a:t>Q</a:t>
                      </a:r>
                      <a:r>
                        <a:rPr lang="en-US" altLang="zh-CN" sz="1600" kern="1200" baseline="30000" dirty="0">
                          <a:latin typeface="+mj-lt"/>
                        </a:rPr>
                        <a:t>n+1</a:t>
                      </a:r>
                      <a:r>
                        <a:rPr lang="en-US" altLang="zh-CN" sz="1600" kern="1200" baseline="0" dirty="0">
                          <a:latin typeface="+mj-lt"/>
                        </a:rPr>
                        <a:t>/ </a:t>
                      </a:r>
                      <a:r>
                        <a:rPr lang="en-US" altLang="zh-CN" sz="1600" kern="1200" baseline="0" dirty="0">
                          <a:solidFill>
                            <a:srgbClr val="C00000"/>
                          </a:solidFill>
                          <a:latin typeface="+mj-lt"/>
                        </a:rPr>
                        <a:t>Z</a:t>
                      </a:r>
                      <a:endParaRPr lang="zh-CN" altLang="en-US" sz="1600" b="1" kern="1200" baseline="0" dirty="0">
                        <a:solidFill>
                          <a:srgbClr val="C00000"/>
                        </a:solidFill>
                        <a:latin typeface="+mj-lt"/>
                        <a:ea typeface="+mn-ea"/>
                        <a:cs typeface="+mn-cs"/>
                      </a:endParaRPr>
                    </a:p>
                  </a:txBody>
                  <a:tcPr marL="0" marR="0" marT="0" marB="0" anchor="ctr" anchorCtr="1">
                    <a:solidFill>
                      <a:srgbClr val="FFFF00"/>
                    </a:solidFill>
                  </a:tcPr>
                </a:tc>
                <a:tc hMerge="1">
                  <a:tcPr>
                    <a:solidFill>
                      <a:schemeClr val="bg1">
                        <a:lumMod val="20000"/>
                        <a:lumOff val="80000"/>
                      </a:schemeClr>
                    </a:solidFill>
                  </a:tcPr>
                </a:tc>
              </a:tr>
              <a:tr h="243781">
                <a:tc>
                  <a:txBody>
                    <a:bodyPr/>
                    <a:lstStyle/>
                    <a:p>
                      <a:pPr algn="ctr"/>
                      <a:r>
                        <a:rPr lang="en-US" altLang="zh-CN" sz="1600" b="1" dirty="0" err="1">
                          <a:latin typeface="+mj-lt"/>
                        </a:rPr>
                        <a:t>Q</a:t>
                      </a:r>
                      <a:r>
                        <a:rPr lang="en-US" altLang="zh-CN" sz="1600" b="1" baseline="30000" dirty="0" err="1">
                          <a:latin typeface="+mj-lt"/>
                        </a:rPr>
                        <a:t>n</a:t>
                      </a:r>
                      <a:endParaRPr lang="zh-CN" altLang="en-US" sz="1600" b="1" baseline="30000" dirty="0">
                        <a:solidFill>
                          <a:schemeClr val="bg2"/>
                        </a:solidFill>
                        <a:latin typeface="+mj-lt"/>
                      </a:endParaRPr>
                    </a:p>
                  </a:txBody>
                  <a:tcPr marL="0" marR="0" marT="0" marB="0">
                    <a:lnT w="12700" cap="flat" cmpd="sng" algn="ctr">
                      <a:noFill/>
                      <a:prstDash val="solid"/>
                      <a:round/>
                      <a:headEnd type="none" w="med" len="med"/>
                      <a:tailEnd type="none" w="med" len="med"/>
                    </a:lnT>
                    <a:solidFill>
                      <a:srgbClr val="FFFF00"/>
                    </a:solidFill>
                  </a:tcPr>
                </a:tc>
                <a:tc>
                  <a:txBody>
                    <a:bodyPr/>
                    <a:lstStyle/>
                    <a:p>
                      <a:pPr algn="ctr"/>
                      <a:r>
                        <a:rPr lang="en-US" altLang="zh-CN" sz="1600" b="1" dirty="0">
                          <a:solidFill>
                            <a:srgbClr val="0000CC"/>
                          </a:solidFill>
                          <a:latin typeface="+mj-lt"/>
                        </a:rPr>
                        <a:t>X=0</a:t>
                      </a:r>
                      <a:endParaRPr lang="zh-CN" altLang="en-US" sz="1600" b="1" baseline="30000" dirty="0">
                        <a:solidFill>
                          <a:srgbClr val="0000CC"/>
                        </a:solidFill>
                        <a:latin typeface="+mj-lt"/>
                      </a:endParaRPr>
                    </a:p>
                  </a:txBody>
                  <a:tcPr marL="0" marR="0" marT="0" marB="0">
                    <a:solidFill>
                      <a:srgbClr val="FFFF00"/>
                    </a:solidFill>
                  </a:tcPr>
                </a:tc>
                <a:tc>
                  <a:txBody>
                    <a:bodyPr/>
                    <a:lstStyle/>
                    <a:p>
                      <a:pPr algn="ctr"/>
                      <a:r>
                        <a:rPr lang="en-US" altLang="zh-CN" sz="1600" b="1" dirty="0">
                          <a:solidFill>
                            <a:srgbClr val="0000CC"/>
                          </a:solidFill>
                          <a:latin typeface="+mj-lt"/>
                        </a:rPr>
                        <a:t>X=1</a:t>
                      </a:r>
                      <a:endParaRPr lang="zh-CN" altLang="en-US" sz="1600" b="1" baseline="30000" dirty="0">
                        <a:solidFill>
                          <a:srgbClr val="0000CC"/>
                        </a:solidFill>
                        <a:latin typeface="+mj-lt"/>
                      </a:endParaRPr>
                    </a:p>
                  </a:txBody>
                  <a:tcPr marL="0" marR="0" marT="0" marB="0">
                    <a:solidFill>
                      <a:srgbClr val="FFFF00"/>
                    </a:solidFill>
                  </a:tcPr>
                </a:tc>
              </a:tr>
              <a:tr h="243781">
                <a:tc>
                  <a:txBody>
                    <a:bodyPr/>
                    <a:lstStyle/>
                    <a:p>
                      <a:pPr algn="ctr"/>
                      <a:r>
                        <a:rPr lang="en-US" altLang="zh-CN" sz="1600" b="1" dirty="0">
                          <a:solidFill>
                            <a:schemeClr val="bg2"/>
                          </a:solidFill>
                          <a:latin typeface="+mj-lt"/>
                        </a:rPr>
                        <a:t>S</a:t>
                      </a:r>
                      <a:r>
                        <a:rPr lang="en-US" altLang="zh-CN" sz="1600" b="1" baseline="-25000" dirty="0">
                          <a:solidFill>
                            <a:schemeClr val="bg2"/>
                          </a:solidFill>
                          <a:latin typeface="+mj-lt"/>
                        </a:rPr>
                        <a:t>0</a:t>
                      </a:r>
                      <a:endParaRPr lang="zh-CN" altLang="en-US" sz="16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b="1" kern="1200" dirty="0">
                          <a:solidFill>
                            <a:schemeClr val="bg2"/>
                          </a:solidFill>
                          <a:latin typeface="+mj-lt"/>
                          <a:ea typeface="+mn-ea"/>
                          <a:cs typeface="+mn-cs"/>
                        </a:rPr>
                        <a:t>S</a:t>
                      </a:r>
                      <a:r>
                        <a:rPr lang="en-US" altLang="zh-CN" sz="1600" b="1" kern="1200" baseline="-25000" dirty="0">
                          <a:solidFill>
                            <a:schemeClr val="bg2"/>
                          </a:solidFill>
                          <a:latin typeface="+mj-lt"/>
                          <a:ea typeface="+mn-ea"/>
                          <a:cs typeface="+mn-cs"/>
                        </a:rPr>
                        <a:t>0 </a:t>
                      </a:r>
                      <a:r>
                        <a:rPr lang="en-US" altLang="zh-CN" sz="1600" b="1" dirty="0">
                          <a:latin typeface="+mj-lt"/>
                        </a:rPr>
                        <a:t>/ </a:t>
                      </a:r>
                      <a:r>
                        <a:rPr lang="en-US" altLang="zh-CN" sz="1600" b="1" dirty="0">
                          <a:solidFill>
                            <a:srgbClr val="C00000"/>
                          </a:solidFill>
                          <a:latin typeface="+mj-lt"/>
                        </a:rPr>
                        <a:t>0</a:t>
                      </a:r>
                      <a:endParaRPr lang="zh-CN" altLang="en-US" sz="1600" b="1" dirty="0">
                        <a:solidFill>
                          <a:srgbClr val="C00000"/>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b="1" kern="1200" dirty="0">
                          <a:solidFill>
                            <a:schemeClr val="bg2"/>
                          </a:solidFill>
                          <a:latin typeface="+mj-lt"/>
                          <a:ea typeface="+mn-ea"/>
                          <a:cs typeface="+mn-cs"/>
                        </a:rPr>
                        <a:t>S</a:t>
                      </a:r>
                      <a:r>
                        <a:rPr lang="en-US" altLang="zh-CN" sz="1600" b="1" kern="1200" baseline="-25000" dirty="0">
                          <a:solidFill>
                            <a:schemeClr val="bg2"/>
                          </a:solidFill>
                          <a:latin typeface="+mj-lt"/>
                          <a:ea typeface="+mn-ea"/>
                          <a:cs typeface="+mn-cs"/>
                        </a:rPr>
                        <a:t>1</a:t>
                      </a:r>
                      <a:r>
                        <a:rPr lang="en-US" altLang="zh-CN" sz="1600" b="1" dirty="0">
                          <a:latin typeface="+mj-lt"/>
                        </a:rPr>
                        <a:t> / </a:t>
                      </a:r>
                      <a:r>
                        <a:rPr lang="en-US" altLang="zh-CN" sz="1600" b="1" kern="1200" dirty="0">
                          <a:solidFill>
                            <a:srgbClr val="C00000"/>
                          </a:solidFill>
                          <a:latin typeface="+mj-lt"/>
                          <a:ea typeface="+mn-ea"/>
                          <a:cs typeface="+mn-cs"/>
                        </a:rPr>
                        <a:t>0</a:t>
                      </a:r>
                      <a:endParaRPr lang="zh-CN" altLang="en-US" sz="1600" b="1" kern="1200" dirty="0">
                        <a:solidFill>
                          <a:srgbClr val="C00000"/>
                        </a:solidFill>
                        <a:latin typeface="+mj-lt"/>
                        <a:ea typeface="+mn-ea"/>
                        <a:cs typeface="+mn-cs"/>
                      </a:endParaRPr>
                    </a:p>
                  </a:txBody>
                  <a:tcPr marL="0" marR="0" marT="0" marB="0" anchor="ctr" anchorCtr="1">
                    <a:noFill/>
                  </a:tcPr>
                </a:tc>
              </a:tr>
              <a:tr h="243781">
                <a:tc>
                  <a:txBody>
                    <a:bodyPr/>
                    <a:lstStyle/>
                    <a:p>
                      <a:pPr algn="ctr"/>
                      <a:r>
                        <a:rPr lang="en-US" altLang="zh-CN" sz="1600" b="1" dirty="0">
                          <a:solidFill>
                            <a:schemeClr val="bg2"/>
                          </a:solidFill>
                          <a:latin typeface="+mj-lt"/>
                        </a:rPr>
                        <a:t>S</a:t>
                      </a:r>
                      <a:r>
                        <a:rPr lang="en-US" altLang="zh-CN" sz="1600" b="1" baseline="-25000" dirty="0">
                          <a:solidFill>
                            <a:schemeClr val="bg2"/>
                          </a:solidFill>
                          <a:latin typeface="+mj-lt"/>
                        </a:rPr>
                        <a:t>1</a:t>
                      </a:r>
                      <a:endParaRPr lang="zh-CN" altLang="en-US" sz="16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b="1" kern="1200" dirty="0">
                          <a:solidFill>
                            <a:schemeClr val="bg2"/>
                          </a:solidFill>
                          <a:latin typeface="+mj-lt"/>
                          <a:ea typeface="+mn-ea"/>
                          <a:cs typeface="+mn-cs"/>
                        </a:rPr>
                        <a:t>S</a:t>
                      </a:r>
                      <a:r>
                        <a:rPr lang="en-US" altLang="zh-CN" sz="1600" b="1" kern="1200" baseline="-25000" dirty="0">
                          <a:solidFill>
                            <a:schemeClr val="bg2"/>
                          </a:solidFill>
                          <a:latin typeface="+mj-lt"/>
                          <a:ea typeface="+mn-ea"/>
                          <a:cs typeface="+mn-cs"/>
                        </a:rPr>
                        <a:t>0</a:t>
                      </a:r>
                      <a:r>
                        <a:rPr lang="en-US" altLang="zh-CN" sz="1600" b="1" dirty="0">
                          <a:latin typeface="+mj-lt"/>
                        </a:rPr>
                        <a:t> / </a:t>
                      </a:r>
                      <a:r>
                        <a:rPr lang="en-US" altLang="zh-CN" sz="1600" b="1" kern="1200" dirty="0">
                          <a:solidFill>
                            <a:srgbClr val="C00000"/>
                          </a:solidFill>
                          <a:latin typeface="+mj-lt"/>
                          <a:ea typeface="+mn-ea"/>
                          <a:cs typeface="+mn-cs"/>
                        </a:rPr>
                        <a:t>0</a:t>
                      </a:r>
                      <a:endParaRPr lang="zh-CN" altLang="en-US" sz="16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b="1" kern="1200" dirty="0">
                          <a:solidFill>
                            <a:schemeClr val="bg2"/>
                          </a:solidFill>
                          <a:latin typeface="+mj-lt"/>
                          <a:ea typeface="+mn-ea"/>
                          <a:cs typeface="+mn-cs"/>
                        </a:rPr>
                        <a:t>S</a:t>
                      </a:r>
                      <a:r>
                        <a:rPr lang="en-US" altLang="zh-CN" sz="1600" b="1" kern="1200" baseline="-25000" dirty="0">
                          <a:solidFill>
                            <a:schemeClr val="bg2"/>
                          </a:solidFill>
                          <a:latin typeface="+mj-lt"/>
                          <a:ea typeface="+mn-ea"/>
                          <a:cs typeface="+mn-cs"/>
                        </a:rPr>
                        <a:t>2 </a:t>
                      </a:r>
                      <a:r>
                        <a:rPr lang="en-US" altLang="zh-CN" sz="1600" b="1" dirty="0">
                          <a:latin typeface="+mj-lt"/>
                        </a:rPr>
                        <a:t>/ </a:t>
                      </a:r>
                      <a:r>
                        <a:rPr lang="en-US" altLang="zh-CN" sz="1600" b="1" kern="1200" dirty="0">
                          <a:solidFill>
                            <a:srgbClr val="C00000"/>
                          </a:solidFill>
                          <a:latin typeface="+mj-lt"/>
                          <a:ea typeface="+mn-ea"/>
                          <a:cs typeface="+mn-cs"/>
                        </a:rPr>
                        <a:t>0</a:t>
                      </a:r>
                      <a:endParaRPr lang="zh-CN" altLang="en-US" sz="1600" b="1" kern="1200" dirty="0">
                        <a:solidFill>
                          <a:srgbClr val="C00000"/>
                        </a:solidFill>
                        <a:latin typeface="+mj-lt"/>
                        <a:ea typeface="+mn-ea"/>
                        <a:cs typeface="+mn-cs"/>
                      </a:endParaRPr>
                    </a:p>
                  </a:txBody>
                  <a:tcPr marL="0" marR="0" marT="0" marB="0" anchor="ctr" anchorCtr="1">
                    <a:noFill/>
                  </a:tcPr>
                </a:tc>
              </a:tr>
              <a:tr h="243781">
                <a:tc>
                  <a:txBody>
                    <a:bodyPr/>
                    <a:lstStyle/>
                    <a:p>
                      <a:pPr algn="ctr"/>
                      <a:r>
                        <a:rPr lang="en-US" altLang="zh-CN" sz="1600" b="1" dirty="0">
                          <a:solidFill>
                            <a:schemeClr val="bg2"/>
                          </a:solidFill>
                          <a:latin typeface="+mj-lt"/>
                        </a:rPr>
                        <a:t>S</a:t>
                      </a:r>
                      <a:r>
                        <a:rPr lang="en-US" altLang="zh-CN" sz="1600" b="1" baseline="-25000" dirty="0">
                          <a:solidFill>
                            <a:schemeClr val="bg2"/>
                          </a:solidFill>
                          <a:latin typeface="+mj-lt"/>
                        </a:rPr>
                        <a:t>2</a:t>
                      </a:r>
                      <a:endParaRPr lang="zh-CN" altLang="en-US" sz="16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b="1" kern="1200" dirty="0">
                          <a:solidFill>
                            <a:schemeClr val="bg2"/>
                          </a:solidFill>
                          <a:latin typeface="+mj-lt"/>
                          <a:ea typeface="+mn-ea"/>
                          <a:cs typeface="+mn-cs"/>
                        </a:rPr>
                        <a:t>S</a:t>
                      </a:r>
                      <a:r>
                        <a:rPr lang="en-US" altLang="zh-CN" sz="1600" b="1" kern="1200" baseline="-25000" dirty="0">
                          <a:solidFill>
                            <a:schemeClr val="bg2"/>
                          </a:solidFill>
                          <a:latin typeface="+mj-lt"/>
                          <a:ea typeface="+mn-ea"/>
                          <a:cs typeface="+mn-cs"/>
                        </a:rPr>
                        <a:t>3 </a:t>
                      </a:r>
                      <a:r>
                        <a:rPr lang="en-US" altLang="zh-CN" sz="1600" b="1" dirty="0">
                          <a:latin typeface="+mj-lt"/>
                        </a:rPr>
                        <a:t>/ </a:t>
                      </a:r>
                      <a:r>
                        <a:rPr lang="en-US" altLang="zh-CN" sz="1600" b="1" kern="1200" dirty="0">
                          <a:solidFill>
                            <a:srgbClr val="C00000"/>
                          </a:solidFill>
                          <a:latin typeface="+mj-lt"/>
                          <a:ea typeface="+mn-ea"/>
                          <a:cs typeface="+mn-cs"/>
                        </a:rPr>
                        <a:t>1</a:t>
                      </a:r>
                      <a:endParaRPr lang="zh-CN" altLang="en-US" sz="16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b="1" kern="1200" dirty="0">
                          <a:solidFill>
                            <a:schemeClr val="bg2"/>
                          </a:solidFill>
                          <a:latin typeface="+mj-lt"/>
                          <a:ea typeface="+mn-ea"/>
                          <a:cs typeface="+mn-cs"/>
                        </a:rPr>
                        <a:t>S</a:t>
                      </a:r>
                      <a:r>
                        <a:rPr lang="en-US" altLang="zh-CN" sz="1600" b="1" kern="1200" baseline="-25000" dirty="0">
                          <a:solidFill>
                            <a:schemeClr val="bg2"/>
                          </a:solidFill>
                          <a:latin typeface="+mj-lt"/>
                          <a:ea typeface="+mn-ea"/>
                          <a:cs typeface="+mn-cs"/>
                        </a:rPr>
                        <a:t>2</a:t>
                      </a:r>
                      <a:r>
                        <a:rPr lang="en-US" altLang="zh-CN" sz="1600" b="1" dirty="0">
                          <a:latin typeface="+mj-lt"/>
                        </a:rPr>
                        <a:t> / </a:t>
                      </a:r>
                      <a:r>
                        <a:rPr lang="en-US" altLang="zh-CN" sz="1600" b="1" kern="1200" dirty="0">
                          <a:solidFill>
                            <a:srgbClr val="C00000"/>
                          </a:solidFill>
                          <a:latin typeface="+mj-lt"/>
                          <a:ea typeface="+mn-ea"/>
                          <a:cs typeface="+mn-cs"/>
                        </a:rPr>
                        <a:t>0</a:t>
                      </a:r>
                      <a:endParaRPr lang="zh-CN" altLang="en-US" sz="1600" b="1" kern="1200" dirty="0">
                        <a:solidFill>
                          <a:srgbClr val="C00000"/>
                        </a:solidFill>
                        <a:latin typeface="+mj-lt"/>
                        <a:ea typeface="+mn-ea"/>
                        <a:cs typeface="+mn-cs"/>
                      </a:endParaRPr>
                    </a:p>
                  </a:txBody>
                  <a:tcPr marL="0" marR="0" marT="0" marB="0" anchor="ctr" anchorCtr="1">
                    <a:noFill/>
                  </a:tcPr>
                </a:tc>
              </a:tr>
              <a:tr h="243781">
                <a:tc>
                  <a:txBody>
                    <a:bodyPr/>
                    <a:lstStyle/>
                    <a:p>
                      <a:pPr algn="ctr"/>
                      <a:r>
                        <a:rPr lang="en-US" altLang="zh-CN" sz="1600" b="1" dirty="0">
                          <a:solidFill>
                            <a:schemeClr val="bg2"/>
                          </a:solidFill>
                          <a:latin typeface="+mj-lt"/>
                        </a:rPr>
                        <a:t>S</a:t>
                      </a:r>
                      <a:r>
                        <a:rPr lang="en-US" altLang="zh-CN" sz="1600" b="1" baseline="-25000" dirty="0">
                          <a:solidFill>
                            <a:schemeClr val="bg2"/>
                          </a:solidFill>
                          <a:latin typeface="+mj-lt"/>
                        </a:rPr>
                        <a:t>3</a:t>
                      </a:r>
                      <a:endParaRPr lang="zh-CN" altLang="en-US" sz="16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b="1" kern="1200" dirty="0">
                          <a:solidFill>
                            <a:schemeClr val="bg2"/>
                          </a:solidFill>
                          <a:latin typeface="+mj-lt"/>
                          <a:ea typeface="+mn-ea"/>
                          <a:cs typeface="+mn-cs"/>
                        </a:rPr>
                        <a:t>S</a:t>
                      </a:r>
                      <a:r>
                        <a:rPr lang="en-US" altLang="zh-CN" sz="1600" b="1" kern="1200" baseline="-25000" dirty="0">
                          <a:solidFill>
                            <a:schemeClr val="bg2"/>
                          </a:solidFill>
                          <a:latin typeface="+mj-lt"/>
                          <a:ea typeface="+mn-ea"/>
                          <a:cs typeface="+mn-cs"/>
                        </a:rPr>
                        <a:t>0 </a:t>
                      </a:r>
                      <a:r>
                        <a:rPr lang="en-US" altLang="zh-CN" sz="1600" b="1" dirty="0">
                          <a:solidFill>
                            <a:schemeClr val="bg2"/>
                          </a:solidFill>
                          <a:latin typeface="+mj-lt"/>
                        </a:rPr>
                        <a:t>/ </a:t>
                      </a:r>
                      <a:r>
                        <a:rPr lang="en-US" altLang="zh-CN" sz="1600" b="1" kern="1200" dirty="0">
                          <a:solidFill>
                            <a:srgbClr val="C00000"/>
                          </a:solidFill>
                          <a:latin typeface="+mj-lt"/>
                          <a:ea typeface="+mn-ea"/>
                          <a:cs typeface="+mn-cs"/>
                        </a:rPr>
                        <a:t>0</a:t>
                      </a:r>
                      <a:endParaRPr lang="zh-CN" altLang="en-US" sz="16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b="1" kern="1200" dirty="0">
                          <a:solidFill>
                            <a:schemeClr val="bg2"/>
                          </a:solidFill>
                          <a:latin typeface="+mj-lt"/>
                          <a:ea typeface="+mn-ea"/>
                          <a:cs typeface="+mn-cs"/>
                        </a:rPr>
                        <a:t>S</a:t>
                      </a:r>
                      <a:r>
                        <a:rPr lang="en-US" altLang="zh-CN" sz="1600" b="1" kern="1200" baseline="-25000" dirty="0">
                          <a:solidFill>
                            <a:schemeClr val="bg2"/>
                          </a:solidFill>
                          <a:latin typeface="+mj-lt"/>
                          <a:ea typeface="+mn-ea"/>
                          <a:cs typeface="+mn-cs"/>
                        </a:rPr>
                        <a:t>1 </a:t>
                      </a:r>
                      <a:r>
                        <a:rPr lang="en-US" altLang="zh-CN" sz="1600" b="1" dirty="0">
                          <a:latin typeface="+mj-lt"/>
                        </a:rPr>
                        <a:t>/ </a:t>
                      </a:r>
                      <a:r>
                        <a:rPr lang="en-US" altLang="zh-CN" sz="1600" b="1" kern="1200" dirty="0">
                          <a:solidFill>
                            <a:srgbClr val="C00000"/>
                          </a:solidFill>
                          <a:latin typeface="+mj-lt"/>
                          <a:ea typeface="+mn-ea"/>
                          <a:cs typeface="+mn-cs"/>
                        </a:rPr>
                        <a:t>0</a:t>
                      </a:r>
                      <a:endParaRPr lang="zh-CN" altLang="en-US" sz="1600" b="1" kern="1200" dirty="0">
                        <a:solidFill>
                          <a:srgbClr val="C00000"/>
                        </a:solidFill>
                        <a:latin typeface="+mj-lt"/>
                        <a:ea typeface="+mn-ea"/>
                        <a:cs typeface="+mn-cs"/>
                      </a:endParaRPr>
                    </a:p>
                  </a:txBody>
                  <a:tcPr marL="0" marR="0" marT="0" marB="0" anchor="ctr" anchorCtr="1">
                    <a:noFill/>
                  </a:tcPr>
                </a:tc>
              </a:tr>
            </a:tbl>
          </a:graphicData>
        </a:graphic>
      </p:graphicFrame>
      <p:sp>
        <p:nvSpPr>
          <p:cNvPr id="114" name="Text Box 2"/>
          <p:cNvSpPr txBox="1">
            <a:spLocks noChangeArrowheads="1"/>
          </p:cNvSpPr>
          <p:nvPr/>
        </p:nvSpPr>
        <p:spPr bwMode="auto">
          <a:xfrm>
            <a:off x="7380288" y="1203325"/>
            <a:ext cx="1512888" cy="1116013"/>
          </a:xfrm>
          <a:prstGeom prst="rect">
            <a:avLst/>
          </a:prstGeom>
          <a:noFill/>
          <a:ln w="9525">
            <a:noFill/>
            <a:miter lim="800000"/>
          </a:ln>
          <a:effectLst/>
        </p:spPr>
        <p:txBody>
          <a:bodyPr>
            <a:spAutoFit/>
          </a:bodyPr>
          <a:lstStyle/>
          <a:p>
            <a:pPr marR="0" defTabSz="914400">
              <a:buClrTx/>
              <a:buSzTx/>
              <a:buFontTx/>
              <a:defRPr/>
            </a:pPr>
            <a:r>
              <a:rPr kumimoji="1" lang="en-US" altLang="zh-CN" sz="1400" b="1" kern="1200" cap="none" spc="0" normalizeH="0" baseline="0" noProof="0" dirty="0">
                <a:latin typeface="+mj-lt"/>
                <a:ea typeface="黑体" panose="02010609060101010101" pitchFamily="49" charset="-122"/>
                <a:cs typeface="+mn-cs"/>
              </a:rPr>
              <a:t>S</a:t>
            </a:r>
            <a:r>
              <a:rPr kumimoji="0" lang="en-US" altLang="zh-CN" sz="1400" b="1" kern="1200" cap="none" spc="0" normalizeH="0" baseline="-25000" noProof="0" dirty="0">
                <a:latin typeface="+mj-lt"/>
                <a:ea typeface="黑体" panose="02010609060101010101" pitchFamily="49" charset="-122"/>
                <a:cs typeface="+mn-cs"/>
              </a:rPr>
              <a:t>0</a:t>
            </a:r>
            <a:r>
              <a:rPr kumimoji="0" lang="zh-CN" altLang="en-US" sz="1400" b="1" kern="1200" cap="none" spc="0" normalizeH="0" baseline="0" noProof="0" dirty="0">
                <a:latin typeface="+mj-lt"/>
                <a:ea typeface="黑体" panose="02010609060101010101" pitchFamily="49" charset="-122"/>
                <a:cs typeface="+mn-cs"/>
              </a:rPr>
              <a:t>：</a:t>
            </a:r>
            <a:r>
              <a:rPr kumimoji="1" lang="en-US" altLang="zh-CN" sz="1400" b="1" kern="1200" cap="none" spc="0" normalizeH="0" baseline="0" noProof="0" dirty="0">
                <a:latin typeface="+mj-lt"/>
                <a:ea typeface="黑体" panose="02010609060101010101" pitchFamily="49" charset="-122"/>
                <a:cs typeface="+mn-cs"/>
              </a:rPr>
              <a:t>0</a:t>
            </a:r>
            <a:endParaRPr kumimoji="1" lang="zh-CN" altLang="en-US" sz="1400" b="1" kern="1200" cap="none" spc="0" normalizeH="0" baseline="0" noProof="0" dirty="0">
              <a:latin typeface="黑体" panose="02010609060101010101" pitchFamily="49" charset="-122"/>
              <a:ea typeface="黑体" panose="02010609060101010101" pitchFamily="49" charset="-122"/>
              <a:cs typeface="+mn-cs"/>
            </a:endParaRPr>
          </a:p>
          <a:p>
            <a:pPr marR="0" defTabSz="914400">
              <a:lnSpc>
                <a:spcPct val="75000"/>
              </a:lnSpc>
              <a:spcBef>
                <a:spcPct val="50000"/>
              </a:spcBef>
              <a:buClrTx/>
              <a:buSzTx/>
              <a:buFontTx/>
              <a:defRPr/>
            </a:pPr>
            <a:r>
              <a:rPr kumimoji="1" lang="en-US" altLang="zh-CN" sz="1400" b="1" kern="1200" cap="none" spc="0" normalizeH="0" baseline="0" noProof="0" dirty="0">
                <a:latin typeface="+mj-lt"/>
                <a:ea typeface="黑体" panose="02010609060101010101" pitchFamily="49" charset="-122"/>
                <a:cs typeface="+mn-cs"/>
              </a:rPr>
              <a:t>S</a:t>
            </a:r>
            <a:r>
              <a:rPr kumimoji="0" lang="en-US" altLang="zh-CN" sz="1400" b="1" kern="1200" cap="none" spc="0" normalizeH="0" baseline="-25000" noProof="0" dirty="0">
                <a:latin typeface="+mj-lt"/>
                <a:ea typeface="黑体" panose="02010609060101010101" pitchFamily="49" charset="-122"/>
                <a:cs typeface="+mn-cs"/>
              </a:rPr>
              <a:t>1</a:t>
            </a:r>
            <a:r>
              <a:rPr kumimoji="0" lang="zh-CN" altLang="en-US" sz="1400" b="1" kern="1200" cap="none" spc="0" normalizeH="0" baseline="0" noProof="0" dirty="0">
                <a:latin typeface="Arial" panose="020B0604020202020204" pitchFamily="34" charset="0"/>
                <a:ea typeface="黑体" panose="02010609060101010101" pitchFamily="49" charset="-122"/>
                <a:cs typeface="+mn-cs"/>
              </a:rPr>
              <a:t>：</a:t>
            </a:r>
            <a:r>
              <a:rPr kumimoji="1" lang="en-US" altLang="zh-CN" sz="1400" b="1" kern="1200" cap="none" spc="0" normalizeH="0" baseline="0" noProof="0" dirty="0">
                <a:latin typeface="+mj-lt"/>
                <a:ea typeface="黑体" panose="02010609060101010101" pitchFamily="49" charset="-122"/>
                <a:cs typeface="+mn-cs"/>
              </a:rPr>
              <a:t>1</a:t>
            </a:r>
            <a:endParaRPr kumimoji="1" lang="zh-CN" altLang="en-US" sz="1400" b="1" kern="1200" cap="none" spc="0" normalizeH="0" baseline="0" noProof="0" dirty="0">
              <a:latin typeface="黑体" panose="02010609060101010101" pitchFamily="49" charset="-122"/>
              <a:ea typeface="黑体" panose="02010609060101010101" pitchFamily="49" charset="-122"/>
              <a:cs typeface="+mn-cs"/>
            </a:endParaRPr>
          </a:p>
          <a:p>
            <a:pPr marR="0" defTabSz="914400">
              <a:lnSpc>
                <a:spcPct val="75000"/>
              </a:lnSpc>
              <a:spcBef>
                <a:spcPct val="50000"/>
              </a:spcBef>
              <a:buClrTx/>
              <a:buSzTx/>
              <a:buFontTx/>
              <a:defRPr/>
            </a:pPr>
            <a:r>
              <a:rPr kumimoji="1" lang="en-US" altLang="zh-CN" sz="1400" b="1" kern="1200" cap="none" spc="0" normalizeH="0" baseline="0" noProof="0" dirty="0">
                <a:latin typeface="+mj-lt"/>
                <a:ea typeface="黑体" panose="02010609060101010101" pitchFamily="49" charset="-122"/>
                <a:cs typeface="+mn-cs"/>
              </a:rPr>
              <a:t>S</a:t>
            </a:r>
            <a:r>
              <a:rPr kumimoji="0" lang="en-US" altLang="zh-CN" sz="1400" b="1" kern="1200" cap="none" spc="0" normalizeH="0" baseline="-25000" noProof="0" dirty="0">
                <a:latin typeface="+mj-lt"/>
                <a:ea typeface="黑体" panose="02010609060101010101" pitchFamily="49" charset="-122"/>
                <a:cs typeface="+mn-cs"/>
              </a:rPr>
              <a:t>2</a:t>
            </a:r>
            <a:r>
              <a:rPr kumimoji="0" lang="zh-CN" altLang="en-US" sz="1400" b="1" kern="1200" cap="none" spc="0" normalizeH="0" baseline="0" noProof="0" dirty="0">
                <a:latin typeface="Arial" panose="020B0604020202020204" pitchFamily="34" charset="0"/>
                <a:ea typeface="黑体" panose="02010609060101010101" pitchFamily="49" charset="-122"/>
                <a:cs typeface="+mn-cs"/>
              </a:rPr>
              <a:t>：</a:t>
            </a:r>
            <a:r>
              <a:rPr kumimoji="1" lang="en-US" altLang="zh-CN" sz="1400" b="1" kern="1200" cap="none" spc="0" normalizeH="0" baseline="0" noProof="0" dirty="0">
                <a:latin typeface="+mj-lt"/>
                <a:ea typeface="黑体" panose="02010609060101010101" pitchFamily="49" charset="-122"/>
                <a:cs typeface="+mn-cs"/>
              </a:rPr>
              <a:t>11</a:t>
            </a:r>
            <a:endParaRPr kumimoji="1" lang="zh-CN" altLang="en-US" sz="1400" b="1" kern="1200" cap="none" spc="0" normalizeH="0" baseline="0" noProof="0" dirty="0">
              <a:latin typeface="黑体" panose="02010609060101010101" pitchFamily="49" charset="-122"/>
              <a:ea typeface="黑体" panose="02010609060101010101" pitchFamily="49" charset="-122"/>
              <a:cs typeface="+mn-cs"/>
            </a:endParaRPr>
          </a:p>
          <a:p>
            <a:pPr marR="0" defTabSz="914400">
              <a:lnSpc>
                <a:spcPct val="75000"/>
              </a:lnSpc>
              <a:spcBef>
                <a:spcPct val="50000"/>
              </a:spcBef>
              <a:buClrTx/>
              <a:buSzTx/>
              <a:buFontTx/>
              <a:defRPr/>
            </a:pPr>
            <a:r>
              <a:rPr kumimoji="1" lang="en-US" altLang="zh-CN" sz="1400" b="1" kern="1200" cap="none" spc="0" normalizeH="0" baseline="0" noProof="0" dirty="0">
                <a:latin typeface="+mj-lt"/>
                <a:ea typeface="黑体" panose="02010609060101010101" pitchFamily="49" charset="-122"/>
                <a:cs typeface="+mn-cs"/>
              </a:rPr>
              <a:t>S</a:t>
            </a:r>
            <a:r>
              <a:rPr kumimoji="0" lang="en-US" altLang="zh-CN" sz="1400" b="1" kern="1200" cap="none" spc="0" normalizeH="0" baseline="-25000" noProof="0" dirty="0">
                <a:latin typeface="+mj-lt"/>
                <a:ea typeface="黑体" panose="02010609060101010101" pitchFamily="49" charset="-122"/>
                <a:cs typeface="+mn-cs"/>
              </a:rPr>
              <a:t>3</a:t>
            </a:r>
            <a:r>
              <a:rPr kumimoji="0" lang="zh-CN" altLang="en-US" sz="1400" b="1" kern="1200" cap="none" spc="0" normalizeH="0" baseline="0" noProof="0" dirty="0">
                <a:latin typeface="Arial" panose="020B0604020202020204" pitchFamily="34" charset="0"/>
                <a:ea typeface="黑体" panose="02010609060101010101" pitchFamily="49" charset="-122"/>
                <a:cs typeface="+mn-cs"/>
              </a:rPr>
              <a:t>：</a:t>
            </a:r>
            <a:r>
              <a:rPr kumimoji="1" lang="en-US" altLang="zh-CN" sz="1400" b="1" kern="1200" cap="none" spc="0" normalizeH="0" baseline="0" noProof="0" dirty="0">
                <a:latin typeface="+mj-lt"/>
                <a:ea typeface="黑体" panose="02010609060101010101" pitchFamily="49" charset="-122"/>
                <a:cs typeface="+mn-cs"/>
              </a:rPr>
              <a:t>110</a:t>
            </a:r>
            <a:r>
              <a:rPr kumimoji="1" lang="en-US" altLang="zh-CN" sz="1400" b="1" kern="1200" cap="none" spc="0" normalizeH="0" baseline="0" noProof="0" dirty="0">
                <a:latin typeface="黑体" panose="02010609060101010101" pitchFamily="49" charset="-122"/>
                <a:ea typeface="黑体" panose="02010609060101010101" pitchFamily="49" charset="-122"/>
                <a:cs typeface="+mn-cs"/>
              </a:rPr>
              <a:t>,</a:t>
            </a:r>
            <a:r>
              <a:rPr kumimoji="1" lang="zh-CN" altLang="en-US" sz="1400" b="1" kern="1200" cap="none" spc="0" normalizeH="0" baseline="0" noProof="0" dirty="0">
                <a:latin typeface="黑体" panose="02010609060101010101" pitchFamily="49" charset="-122"/>
                <a:ea typeface="黑体" panose="02010609060101010101" pitchFamily="49" charset="-122"/>
                <a:cs typeface="+mn-cs"/>
              </a:rPr>
              <a:t>且</a:t>
            </a:r>
            <a:r>
              <a:rPr kumimoji="1" lang="en-US" altLang="zh-CN" sz="1400" b="1" kern="1200" cap="none" spc="0" normalizeH="0" baseline="0" noProof="0" dirty="0">
                <a:latin typeface="+mj-lt"/>
                <a:ea typeface="黑体" panose="02010609060101010101" pitchFamily="49" charset="-122"/>
                <a:cs typeface="+mn-cs"/>
              </a:rPr>
              <a:t>Z=1</a:t>
            </a:r>
            <a:r>
              <a:rPr kumimoji="1" lang="en-US" altLang="zh-CN" sz="1400" b="1" kern="1200" cap="none" spc="0" normalizeH="0" baseline="0" noProof="0" dirty="0">
                <a:latin typeface="黑体" panose="02010609060101010101" pitchFamily="49" charset="-122"/>
                <a:ea typeface="黑体" panose="02010609060101010101" pitchFamily="49" charset="-122"/>
                <a:cs typeface="+mn-cs"/>
              </a:rPr>
              <a:t>.</a:t>
            </a:r>
            <a:endParaRPr kumimoji="1" lang="en-US" altLang="zh-CN" sz="1400" b="1" kern="1200" cap="none" spc="0" normalizeH="0" baseline="0" noProof="0" dirty="0">
              <a:latin typeface="黑体" panose="02010609060101010101" pitchFamily="49" charset="-122"/>
              <a:ea typeface="黑体" panose="02010609060101010101" pitchFamily="49" charset="-122"/>
              <a:cs typeface="+mn-cs"/>
            </a:endParaRPr>
          </a:p>
        </p:txBody>
      </p:sp>
      <p:sp>
        <p:nvSpPr>
          <p:cNvPr id="2" name="灯片编号占位符 1"/>
          <p:cNvSpPr txBox="1">
            <a:spLocks noGrp="1"/>
          </p:cNvSpPr>
          <p:nvPr>
            <p:ph type="sldNum" sz="quarter" idx="4"/>
          </p:nvPr>
        </p:nvSpPr>
        <p:spPr bwMode="auto"/>
        <p:txBody>
          <a:bodyPr wrap="square" lIns="92075" tIns="46038" rIns="92075" bIns="46038" numCol="1" anchor="ctr"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000" dirty="0"/>
            </a:fld>
            <a:endParaRPr lang="en-US" altLang="zh-CN" sz="1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dissolve">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strips(downLeft)">
                                      <p:cBhvr>
                                        <p:cTn id="12" dur="500"/>
                                        <p:tgtEl>
                                          <p:spTgt spid="5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dissolve">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wipe(up)">
                                      <p:cBhvr>
                                        <p:cTn id="22" dur="500"/>
                                        <p:tgtEl>
                                          <p:spTgt spid="58"/>
                                        </p:tgtEl>
                                      </p:cBhvr>
                                    </p:animEffect>
                                  </p:childTnLst>
                                </p:cTn>
                              </p:par>
                            </p:childTnLst>
                          </p:cTn>
                        </p:par>
                        <p:par>
                          <p:cTn id="23" fill="hold">
                            <p:stCondLst>
                              <p:cond delay="500"/>
                            </p:stCondLst>
                            <p:childTnLst>
                              <p:par>
                                <p:cTn id="24" presetID="9" presetClass="entr" presetSubtype="0" fill="hold" nodeType="afterEffect">
                                  <p:stCondLst>
                                    <p:cond delay="0"/>
                                  </p:stCondLst>
                                  <p:childTnLst>
                                    <p:set>
                                      <p:cBhvr>
                                        <p:cTn id="25" dur="1" fill="hold">
                                          <p:stCondLst>
                                            <p:cond delay="0"/>
                                          </p:stCondLst>
                                        </p:cTn>
                                        <p:tgtEl>
                                          <p:spTgt spid="113"/>
                                        </p:tgtEl>
                                        <p:attrNameLst>
                                          <p:attrName>style.visibility</p:attrName>
                                        </p:attrNameLst>
                                      </p:cBhvr>
                                      <p:to>
                                        <p:strVal val="visible"/>
                                      </p:to>
                                    </p:set>
                                    <p:animEffect transition="in" filter="dissolve">
                                      <p:cBhvr>
                                        <p:cTn id="26"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8"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 name="矩形 27"/>
          <p:cNvSpPr/>
          <p:nvPr/>
        </p:nvSpPr>
        <p:spPr bwMode="auto">
          <a:xfrm>
            <a:off x="8304213" y="3259138"/>
            <a:ext cx="396875" cy="504825"/>
          </a:xfrm>
          <a:prstGeom prst="rect">
            <a:avLst/>
          </a:prstGeom>
          <a:solidFill>
            <a:schemeClr val="tx2">
              <a:lumMod val="40000"/>
              <a:lumOff val="60000"/>
            </a:schemeClr>
          </a:solidFill>
          <a:ln w="9525" cap="flat" cmpd="sng" algn="ctr">
            <a:solidFill>
              <a:schemeClr val="tx2">
                <a:lumMod val="40000"/>
                <a:lumOff val="60000"/>
              </a:schemeClr>
            </a:solidFill>
            <a:prstDash val="solid"/>
            <a:round/>
            <a:headEnd type="none" w="med" len="med"/>
            <a:tailEnd type="none" w="med" len="me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9" name="矩形 28"/>
          <p:cNvSpPr/>
          <p:nvPr/>
        </p:nvSpPr>
        <p:spPr bwMode="auto">
          <a:xfrm>
            <a:off x="6423025" y="3254375"/>
            <a:ext cx="936625" cy="504825"/>
          </a:xfrm>
          <a:prstGeom prst="rect">
            <a:avLst/>
          </a:prstGeom>
          <a:solidFill>
            <a:schemeClr val="tx2">
              <a:lumMod val="40000"/>
              <a:lumOff val="60000"/>
            </a:schemeClr>
          </a:solidFill>
          <a:ln w="9525" cap="flat" cmpd="sng" algn="ctr">
            <a:solidFill>
              <a:schemeClr val="tx2">
                <a:lumMod val="40000"/>
                <a:lumOff val="60000"/>
              </a:schemeClr>
            </a:solidFill>
            <a:prstDash val="solid"/>
            <a:round/>
            <a:headEnd type="none" w="med" len="med"/>
            <a:tailEnd type="none" w="med" len="me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 name="矩形 29"/>
          <p:cNvSpPr/>
          <p:nvPr/>
        </p:nvSpPr>
        <p:spPr bwMode="auto">
          <a:xfrm>
            <a:off x="5184775" y="3257550"/>
            <a:ext cx="1223963" cy="503238"/>
          </a:xfrm>
          <a:prstGeom prst="rect">
            <a:avLst/>
          </a:prstGeom>
          <a:solidFill>
            <a:schemeClr val="tx2">
              <a:lumMod val="40000"/>
              <a:lumOff val="60000"/>
            </a:schemeClr>
          </a:solidFill>
          <a:ln w="9525" cap="flat" cmpd="sng" algn="ctr">
            <a:solidFill>
              <a:schemeClr val="tx2">
                <a:lumMod val="40000"/>
                <a:lumOff val="60000"/>
              </a:schemeClr>
            </a:solidFill>
            <a:prstDash val="solid"/>
            <a:round/>
            <a:headEnd type="none" w="med" len="med"/>
            <a:tailEnd type="none" w="med" len="me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5" name="矩形 24"/>
          <p:cNvSpPr/>
          <p:nvPr/>
        </p:nvSpPr>
        <p:spPr bwMode="auto">
          <a:xfrm>
            <a:off x="8316913" y="2514600"/>
            <a:ext cx="395288" cy="719138"/>
          </a:xfrm>
          <a:prstGeom prst="rect">
            <a:avLst/>
          </a:prstGeom>
          <a:solidFill>
            <a:schemeClr val="tx2">
              <a:lumMod val="40000"/>
              <a:lumOff val="60000"/>
            </a:schemeClr>
          </a:solidFill>
          <a:ln w="9525" cap="flat" cmpd="sng" algn="ctr">
            <a:solidFill>
              <a:schemeClr val="tx2">
                <a:lumMod val="40000"/>
                <a:lumOff val="60000"/>
              </a:schemeClr>
            </a:solidFill>
            <a:prstDash val="solid"/>
            <a:round/>
            <a:headEnd type="none" w="med" len="med"/>
            <a:tailEnd type="none" w="med" len="me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6" name="矩形 25"/>
          <p:cNvSpPr/>
          <p:nvPr/>
        </p:nvSpPr>
        <p:spPr bwMode="auto">
          <a:xfrm>
            <a:off x="6446838" y="2509838"/>
            <a:ext cx="936625" cy="719138"/>
          </a:xfrm>
          <a:prstGeom prst="rect">
            <a:avLst/>
          </a:prstGeom>
          <a:solidFill>
            <a:schemeClr val="tx2">
              <a:lumMod val="40000"/>
              <a:lumOff val="60000"/>
            </a:schemeClr>
          </a:solidFill>
          <a:ln w="9525" cap="flat" cmpd="sng" algn="ctr">
            <a:solidFill>
              <a:schemeClr val="tx2">
                <a:lumMod val="40000"/>
                <a:lumOff val="60000"/>
              </a:schemeClr>
            </a:solidFill>
            <a:prstDash val="solid"/>
            <a:round/>
            <a:headEnd type="none" w="med" len="med"/>
            <a:tailEnd type="none" w="med" len="me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 name="矩形 26"/>
          <p:cNvSpPr/>
          <p:nvPr/>
        </p:nvSpPr>
        <p:spPr bwMode="auto">
          <a:xfrm>
            <a:off x="5197475" y="2500313"/>
            <a:ext cx="1223963" cy="719138"/>
          </a:xfrm>
          <a:prstGeom prst="rect">
            <a:avLst/>
          </a:prstGeom>
          <a:solidFill>
            <a:schemeClr val="tx2">
              <a:lumMod val="40000"/>
              <a:lumOff val="60000"/>
            </a:schemeClr>
          </a:solidFill>
          <a:ln w="9525" cap="flat" cmpd="sng" algn="ctr">
            <a:solidFill>
              <a:schemeClr val="tx2">
                <a:lumMod val="40000"/>
                <a:lumOff val="60000"/>
              </a:schemeClr>
            </a:solidFill>
            <a:prstDash val="solid"/>
            <a:round/>
            <a:headEnd type="none" w="med" len="med"/>
            <a:tailEnd type="none" w="med" len="me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4" name="矩形 23"/>
          <p:cNvSpPr/>
          <p:nvPr/>
        </p:nvSpPr>
        <p:spPr bwMode="auto">
          <a:xfrm>
            <a:off x="3995738" y="1647825"/>
            <a:ext cx="612775" cy="682625"/>
          </a:xfrm>
          <a:prstGeom prst="rect">
            <a:avLst/>
          </a:prstGeom>
          <a:solidFill>
            <a:schemeClr val="tx2">
              <a:lumMod val="40000"/>
              <a:lumOff val="60000"/>
            </a:schemeClr>
          </a:solidFill>
          <a:ln w="9525" cap="flat" cmpd="sng" algn="ctr">
            <a:solidFill>
              <a:schemeClr val="tx2">
                <a:lumMod val="40000"/>
                <a:lumOff val="60000"/>
              </a:schemeClr>
            </a:solidFill>
            <a:prstDash val="solid"/>
            <a:round/>
            <a:headEnd type="none" w="med" len="med"/>
            <a:tailEnd type="none" w="med" len="me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 name="矩形 22"/>
          <p:cNvSpPr/>
          <p:nvPr/>
        </p:nvSpPr>
        <p:spPr bwMode="auto">
          <a:xfrm>
            <a:off x="2843213" y="1635125"/>
            <a:ext cx="1152525" cy="684213"/>
          </a:xfrm>
          <a:prstGeom prst="rect">
            <a:avLst/>
          </a:prstGeom>
          <a:solidFill>
            <a:schemeClr val="tx2">
              <a:lumMod val="40000"/>
              <a:lumOff val="60000"/>
            </a:schemeClr>
          </a:solidFill>
          <a:ln w="9525" cap="flat" cmpd="sng" algn="ctr">
            <a:solidFill>
              <a:schemeClr val="tx2">
                <a:lumMod val="40000"/>
                <a:lumOff val="60000"/>
              </a:schemeClr>
            </a:solidFill>
            <a:prstDash val="solid"/>
            <a:round/>
            <a:headEnd type="none" w="med" len="med"/>
            <a:tailEnd type="none" w="med" len="me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 name="矩形 19"/>
          <p:cNvSpPr/>
          <p:nvPr/>
        </p:nvSpPr>
        <p:spPr bwMode="auto">
          <a:xfrm>
            <a:off x="8316913" y="1804988"/>
            <a:ext cx="395288" cy="720725"/>
          </a:xfrm>
          <a:prstGeom prst="rect">
            <a:avLst/>
          </a:prstGeom>
          <a:solidFill>
            <a:schemeClr val="tx2">
              <a:lumMod val="40000"/>
              <a:lumOff val="60000"/>
            </a:schemeClr>
          </a:solidFill>
          <a:ln w="9525" cap="flat" cmpd="sng" algn="ctr">
            <a:solidFill>
              <a:schemeClr val="tx2">
                <a:lumMod val="40000"/>
                <a:lumOff val="60000"/>
              </a:schemeClr>
            </a:solidFill>
            <a:prstDash val="solid"/>
            <a:round/>
            <a:headEnd type="none" w="med" len="med"/>
            <a:tailEnd type="none" w="med" len="me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1" name="矩形 20"/>
          <p:cNvSpPr/>
          <p:nvPr/>
        </p:nvSpPr>
        <p:spPr bwMode="auto">
          <a:xfrm>
            <a:off x="6435725" y="1800225"/>
            <a:ext cx="935038" cy="720725"/>
          </a:xfrm>
          <a:prstGeom prst="rect">
            <a:avLst/>
          </a:prstGeom>
          <a:solidFill>
            <a:schemeClr val="tx2">
              <a:lumMod val="40000"/>
              <a:lumOff val="60000"/>
            </a:schemeClr>
          </a:solidFill>
          <a:ln w="9525" cap="flat" cmpd="sng" algn="ctr">
            <a:solidFill>
              <a:schemeClr val="tx2">
                <a:lumMod val="40000"/>
                <a:lumOff val="60000"/>
              </a:schemeClr>
            </a:solidFill>
            <a:prstDash val="solid"/>
            <a:round/>
            <a:headEnd type="none" w="med" len="med"/>
            <a:tailEnd type="none" w="med" len="me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2" name="矩形 21"/>
          <p:cNvSpPr/>
          <p:nvPr/>
        </p:nvSpPr>
        <p:spPr bwMode="auto">
          <a:xfrm>
            <a:off x="5184775" y="1790700"/>
            <a:ext cx="1223963" cy="720725"/>
          </a:xfrm>
          <a:prstGeom prst="rect">
            <a:avLst/>
          </a:prstGeom>
          <a:solidFill>
            <a:schemeClr val="tx2">
              <a:lumMod val="40000"/>
              <a:lumOff val="60000"/>
            </a:schemeClr>
          </a:solidFill>
          <a:ln w="9525" cap="flat" cmpd="sng" algn="ctr">
            <a:solidFill>
              <a:schemeClr val="tx2">
                <a:lumMod val="40000"/>
                <a:lumOff val="60000"/>
              </a:schemeClr>
            </a:solidFill>
            <a:prstDash val="solid"/>
            <a:round/>
            <a:headEnd type="none" w="med" len="med"/>
            <a:tailEnd type="none" w="med" len="me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pic>
        <p:nvPicPr>
          <p:cNvPr id="86029" name="Picture 2" descr="ELEGLINE"/>
          <p:cNvPicPr>
            <a:picLocks noChangeAspect="1"/>
          </p:cNvPicPr>
          <p:nvPr/>
        </p:nvPicPr>
        <p:blipFill>
          <a:blip r:embed="rId1"/>
          <a:stretch>
            <a:fillRect/>
          </a:stretch>
        </p:blipFill>
        <p:spPr>
          <a:xfrm>
            <a:off x="827088" y="573088"/>
            <a:ext cx="7416800" cy="53975"/>
          </a:xfrm>
          <a:prstGeom prst="rect">
            <a:avLst/>
          </a:prstGeom>
          <a:noFill/>
          <a:ln w="9525">
            <a:noFill/>
          </a:ln>
        </p:spPr>
      </p:pic>
      <p:sp>
        <p:nvSpPr>
          <p:cNvPr id="86030" name="Text Box 4"/>
          <p:cNvSpPr txBox="1"/>
          <p:nvPr/>
        </p:nvSpPr>
        <p:spPr>
          <a:xfrm>
            <a:off x="1571625" y="104775"/>
            <a:ext cx="5786438" cy="461963"/>
          </a:xfrm>
          <a:prstGeom prst="rect">
            <a:avLst/>
          </a:prstGeom>
          <a:noFill/>
          <a:ln w="9525">
            <a:noFill/>
          </a:ln>
        </p:spPr>
        <p:txBody>
          <a:bodyPr>
            <a:spAutoFit/>
          </a:bodyPr>
          <a:p>
            <a:pPr algn="ctr" eaLnBrk="1" hangingPunct="1">
              <a:spcBef>
                <a:spcPct val="50000"/>
              </a:spcBef>
            </a:pPr>
            <a:r>
              <a:rPr lang="zh-CN" altLang="en-US" b="1" dirty="0">
                <a:latin typeface="黑体" panose="02010609060101010101" pitchFamily="49" charset="-122"/>
                <a:ea typeface="黑体" panose="02010609060101010101" pitchFamily="49" charset="-122"/>
              </a:rPr>
              <a:t>利用</a:t>
            </a:r>
            <a:r>
              <a:rPr lang="en-US" altLang="zh-CN" b="1" dirty="0">
                <a:latin typeface="黑体" panose="02010609060101010101" pitchFamily="49" charset="-122"/>
                <a:ea typeface="黑体" panose="02010609060101010101" pitchFamily="49" charset="-122"/>
              </a:rPr>
              <a:t>JK</a:t>
            </a:r>
            <a:r>
              <a:rPr lang="zh-CN" altLang="en-US" b="1" dirty="0">
                <a:latin typeface="黑体" panose="02010609060101010101" pitchFamily="49" charset="-122"/>
                <a:ea typeface="黑体" panose="02010609060101010101" pitchFamily="49" charset="-122"/>
              </a:rPr>
              <a:t>触发器设计</a:t>
            </a:r>
            <a:r>
              <a:rPr lang="en-US" altLang="zh-CN" b="1" dirty="0">
                <a:latin typeface="黑体" panose="02010609060101010101" pitchFamily="49" charset="-122"/>
                <a:ea typeface="黑体" panose="02010609060101010101" pitchFamily="49" charset="-122"/>
              </a:rPr>
              <a:t>110</a:t>
            </a:r>
            <a:r>
              <a:rPr lang="zh-CN" altLang="en-US" b="1" dirty="0">
                <a:latin typeface="黑体" panose="02010609060101010101" pitchFamily="49" charset="-122"/>
                <a:ea typeface="黑体" panose="02010609060101010101" pitchFamily="49" charset="-122"/>
              </a:rPr>
              <a:t>序列检测器</a:t>
            </a:r>
            <a:endParaRPr lang="en-US" altLang="zh-CN" b="1" dirty="0">
              <a:latin typeface="Arial" panose="020B0604020202020204" pitchFamily="34" charset="0"/>
            </a:endParaRPr>
          </a:p>
        </p:txBody>
      </p:sp>
      <p:sp>
        <p:nvSpPr>
          <p:cNvPr id="70" name="Text Box 2"/>
          <p:cNvSpPr txBox="1">
            <a:spLocks noChangeArrowheads="1"/>
          </p:cNvSpPr>
          <p:nvPr/>
        </p:nvSpPr>
        <p:spPr bwMode="auto">
          <a:xfrm>
            <a:off x="307975" y="714375"/>
            <a:ext cx="1757363" cy="400050"/>
          </a:xfrm>
          <a:prstGeom prst="rect">
            <a:avLst/>
          </a:prstGeom>
          <a:noFill/>
          <a:ln w="9525">
            <a:noFill/>
            <a:miter lim="800000"/>
          </a:ln>
        </p:spPr>
        <p:txBody>
          <a:bodyPr>
            <a:spAutoFit/>
          </a:bodyPr>
          <a:lstStyle/>
          <a:p>
            <a:pPr marR="0" defTabSz="914400">
              <a:spcBef>
                <a:spcPct val="50000"/>
              </a:spcBef>
              <a:buClrTx/>
              <a:buSzTx/>
              <a:buFontTx/>
              <a:defRPr/>
            </a:pPr>
            <a:r>
              <a:rPr kumimoji="1" lang="en-US" altLang="zh-CN" sz="2000" b="1" kern="1200" cap="none" spc="0" normalizeH="0" baseline="0" noProof="0" dirty="0">
                <a:solidFill>
                  <a:schemeClr val="bg1"/>
                </a:solidFill>
                <a:latin typeface="+mj-lt"/>
                <a:ea typeface="黑体" panose="02010609060101010101" pitchFamily="49" charset="-122"/>
                <a:cs typeface="+mn-cs"/>
              </a:rPr>
              <a:t>2. </a:t>
            </a:r>
            <a:r>
              <a:rPr kumimoji="1" lang="zh-CN" altLang="en-US" sz="2000" b="1" kern="1200" cap="none" spc="0" normalizeH="0" baseline="0" noProof="0" dirty="0">
                <a:solidFill>
                  <a:schemeClr val="bg1"/>
                </a:solidFill>
                <a:latin typeface="黑体" panose="02010609060101010101" pitchFamily="49" charset="-122"/>
                <a:ea typeface="黑体" panose="02010609060101010101" pitchFamily="49" charset="-122"/>
                <a:cs typeface="+mn-cs"/>
              </a:rPr>
              <a:t>状态化简</a:t>
            </a:r>
            <a:endParaRPr kumimoji="1" lang="zh-CN" altLang="en-US" sz="2000" b="1" kern="1200" cap="none" spc="0" normalizeH="0" baseline="0" noProof="0" dirty="0">
              <a:solidFill>
                <a:schemeClr val="bg1"/>
              </a:solidFill>
              <a:latin typeface="黑体" panose="02010609060101010101" pitchFamily="49" charset="-122"/>
              <a:ea typeface="黑体" panose="02010609060101010101" pitchFamily="49" charset="-122"/>
              <a:cs typeface="+mn-cs"/>
            </a:endParaRPr>
          </a:p>
        </p:txBody>
      </p:sp>
      <p:sp>
        <p:nvSpPr>
          <p:cNvPr id="71" name="Text Box 40"/>
          <p:cNvSpPr txBox="1">
            <a:spLocks noChangeArrowheads="1"/>
          </p:cNvSpPr>
          <p:nvPr/>
        </p:nvSpPr>
        <p:spPr bwMode="auto">
          <a:xfrm>
            <a:off x="107950" y="2859088"/>
            <a:ext cx="2714625" cy="769938"/>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2000" b="1" kern="1200" cap="none" spc="0" normalizeH="0" baseline="0" noProof="0" dirty="0">
                <a:solidFill>
                  <a:schemeClr val="bg1"/>
                </a:solidFill>
                <a:latin typeface="+mj-lt"/>
                <a:ea typeface="黑体" panose="02010609060101010101" pitchFamily="49" charset="-122"/>
                <a:cs typeface="+mn-cs"/>
              </a:rPr>
              <a:t>3. </a:t>
            </a:r>
            <a:r>
              <a:rPr kumimoji="1" lang="zh-CN" altLang="en-US" sz="2000" b="1" kern="1200" cap="none" spc="0" normalizeH="0" baseline="0" noProof="0" dirty="0">
                <a:solidFill>
                  <a:schemeClr val="bg1"/>
                </a:solidFill>
                <a:latin typeface="+mj-lt"/>
                <a:ea typeface="黑体" panose="02010609060101010101" pitchFamily="49" charset="-122"/>
                <a:cs typeface="+mn-cs"/>
              </a:rPr>
              <a:t>状态分配</a:t>
            </a:r>
            <a:endParaRPr kumimoji="1" lang="en-US" altLang="zh-CN" sz="2000" b="1" kern="1200" cap="none" spc="0" normalizeH="0" baseline="0" noProof="0" dirty="0">
              <a:solidFill>
                <a:schemeClr val="bg1"/>
              </a:solidFill>
              <a:latin typeface="+mj-lt"/>
              <a:ea typeface="黑体" panose="02010609060101010101" pitchFamily="49" charset="-122"/>
              <a:cs typeface="+mn-cs"/>
            </a:endParaRPr>
          </a:p>
          <a:p>
            <a:pPr marR="0" defTabSz="914400">
              <a:spcBef>
                <a:spcPct val="20000"/>
              </a:spcBef>
              <a:buClrTx/>
              <a:buSzTx/>
              <a:buFontTx/>
              <a:defRPr/>
            </a:pPr>
            <a:r>
              <a:rPr kumimoji="1" lang="en-US" altLang="zh-CN" sz="2000" b="1" kern="1200" cap="none" spc="0" normalizeH="0" baseline="0" noProof="0" dirty="0">
                <a:latin typeface="黑体" panose="02010609060101010101" pitchFamily="49" charset="-122"/>
                <a:ea typeface="黑体" panose="02010609060101010101" pitchFamily="49" charset="-122"/>
                <a:cs typeface="+mn-cs"/>
              </a:rPr>
              <a:t>  </a:t>
            </a:r>
            <a:r>
              <a:rPr kumimoji="1" lang="zh-CN" altLang="en-US" sz="1800" b="1" kern="1200" cap="none" spc="0" normalizeH="0" baseline="0" noProof="0" dirty="0">
                <a:latin typeface="黑体" panose="02010609060101010101" pitchFamily="49" charset="-122"/>
                <a:ea typeface="黑体" panose="02010609060101010101" pitchFamily="49" charset="-122"/>
                <a:cs typeface="+mn-cs"/>
              </a:rPr>
              <a:t>使用</a:t>
            </a:r>
            <a:r>
              <a:rPr kumimoji="1" lang="en-US" altLang="zh-CN" sz="1800" b="1" kern="1200" cap="none" spc="0" normalizeH="0" baseline="0" noProof="0" dirty="0">
                <a:latin typeface="+mj-lt"/>
                <a:ea typeface="黑体" panose="02010609060101010101" pitchFamily="49" charset="-122"/>
                <a:cs typeface="+mn-cs"/>
              </a:rPr>
              <a:t>2</a:t>
            </a:r>
            <a:r>
              <a:rPr kumimoji="1" lang="zh-CN" altLang="en-US" sz="1800" b="1" kern="1200" cap="none" spc="0" normalizeH="0" baseline="0" noProof="0" dirty="0">
                <a:latin typeface="黑体" panose="02010609060101010101" pitchFamily="49" charset="-122"/>
                <a:ea typeface="黑体" panose="02010609060101010101" pitchFamily="49" charset="-122"/>
                <a:cs typeface="+mn-cs"/>
              </a:rPr>
              <a:t>个</a:t>
            </a:r>
            <a:r>
              <a:rPr kumimoji="1" lang="en-US" altLang="zh-CN" sz="1800" b="1" kern="1200" cap="none" spc="0" normalizeH="0" baseline="0" noProof="0" dirty="0">
                <a:latin typeface="+mj-lt"/>
                <a:ea typeface="黑体" panose="02010609060101010101" pitchFamily="49" charset="-122"/>
                <a:cs typeface="+mn-cs"/>
              </a:rPr>
              <a:t>JK</a:t>
            </a:r>
            <a:r>
              <a:rPr kumimoji="1" lang="zh-CN" altLang="en-US" sz="1800" b="1" kern="1200" cap="none" spc="0" normalizeH="0" baseline="0" noProof="0" dirty="0">
                <a:latin typeface="黑体" panose="02010609060101010101" pitchFamily="49" charset="-122"/>
                <a:ea typeface="黑体" panose="02010609060101010101" pitchFamily="49" charset="-122"/>
                <a:cs typeface="+mn-cs"/>
              </a:rPr>
              <a:t>触发器 </a:t>
            </a:r>
            <a:endParaRPr kumimoji="1" lang="en-US" altLang="zh-CN" sz="1800" b="1" kern="1200" cap="none" spc="0" normalizeH="0" baseline="0" noProof="0" dirty="0">
              <a:latin typeface="黑体" panose="02010609060101010101" pitchFamily="49" charset="-122"/>
              <a:ea typeface="黑体" panose="02010609060101010101" pitchFamily="49" charset="-122"/>
              <a:cs typeface="+mn-cs"/>
            </a:endParaRPr>
          </a:p>
        </p:txBody>
      </p:sp>
      <p:graphicFrame>
        <p:nvGraphicFramePr>
          <p:cNvPr id="72" name="表格 71"/>
          <p:cNvGraphicFramePr>
            <a:graphicFrameLocks noGrp="1"/>
          </p:cNvGraphicFramePr>
          <p:nvPr/>
        </p:nvGraphicFramePr>
        <p:xfrm>
          <a:off x="338138" y="1131888"/>
          <a:ext cx="1928813" cy="1425575"/>
        </p:xfrm>
        <a:graphic>
          <a:graphicData uri="http://schemas.openxmlformats.org/drawingml/2006/table">
            <a:tbl>
              <a:tblPr firstRow="1" bandRow="1">
                <a:tableStyleId>{D7AC3CCA-C797-4891-BE02-D94E43425B78}</a:tableStyleId>
              </a:tblPr>
              <a:tblGrid>
                <a:gridCol w="593480"/>
                <a:gridCol w="667666"/>
                <a:gridCol w="667666"/>
              </a:tblGrid>
              <a:tr h="287874">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kern="1200" baseline="0" dirty="0">
                          <a:latin typeface="黑体" panose="02010609060101010101" pitchFamily="49" charset="-122"/>
                          <a:ea typeface="黑体" panose="02010609060101010101" pitchFamily="49" charset="-122"/>
                        </a:rPr>
                        <a:t>现态</a:t>
                      </a:r>
                      <a:endParaRPr lang="zh-CN" altLang="en-US" sz="1400" b="1" kern="1200" baseline="0" dirty="0">
                        <a:solidFill>
                          <a:schemeClr val="bg2"/>
                        </a:solidFill>
                        <a:latin typeface="黑体" panose="02010609060101010101" pitchFamily="49" charset="-122"/>
                        <a:ea typeface="黑体" panose="02010609060101010101" pitchFamily="49" charset="-122"/>
                        <a:cs typeface="+mn-cs"/>
                      </a:endParaRPr>
                    </a:p>
                  </a:txBody>
                  <a:tcPr marL="0" marR="0" marT="0" marB="0" anchor="ctr" anchorCtr="1">
                    <a:lnB w="12700" cap="flat" cmpd="sng" algn="ctr">
                      <a:noFill/>
                      <a:prstDash val="solid"/>
                      <a:round/>
                      <a:headEnd type="none" w="med" len="med"/>
                      <a:tailEnd type="none" w="med" len="med"/>
                    </a:lnB>
                    <a:solidFill>
                      <a:srgbClr val="FFFF00"/>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kern="1200" dirty="0">
                          <a:latin typeface="+mj-lt"/>
                        </a:rPr>
                        <a:t>Q</a:t>
                      </a:r>
                      <a:r>
                        <a:rPr lang="en-US" altLang="zh-CN" sz="1400" kern="1200" baseline="30000" dirty="0">
                          <a:latin typeface="+mj-lt"/>
                        </a:rPr>
                        <a:t>n+1</a:t>
                      </a:r>
                      <a:r>
                        <a:rPr lang="en-US" altLang="zh-CN" sz="1400" kern="1200" baseline="0" dirty="0">
                          <a:latin typeface="+mj-lt"/>
                        </a:rPr>
                        <a:t>/ </a:t>
                      </a:r>
                      <a:r>
                        <a:rPr lang="en-US" altLang="zh-CN" sz="1400" kern="1200" baseline="0" dirty="0">
                          <a:solidFill>
                            <a:srgbClr val="C00000"/>
                          </a:solidFill>
                          <a:latin typeface="+mj-lt"/>
                        </a:rPr>
                        <a:t>Z</a:t>
                      </a:r>
                      <a:endParaRPr lang="zh-CN" altLang="en-US" sz="1400" b="1" kern="1200" baseline="0" dirty="0">
                        <a:solidFill>
                          <a:srgbClr val="C00000"/>
                        </a:solidFill>
                        <a:latin typeface="+mj-lt"/>
                        <a:ea typeface="+mn-ea"/>
                        <a:cs typeface="+mn-cs"/>
                      </a:endParaRPr>
                    </a:p>
                  </a:txBody>
                  <a:tcPr marL="0" marR="0" marT="0" marB="0" anchor="ctr" anchorCtr="1">
                    <a:solidFill>
                      <a:srgbClr val="FFFF00"/>
                    </a:solidFill>
                  </a:tcPr>
                </a:tc>
                <a:tc hMerge="1">
                  <a:tcPr>
                    <a:solidFill>
                      <a:schemeClr val="bg1">
                        <a:lumMod val="20000"/>
                        <a:lumOff val="80000"/>
                      </a:schemeClr>
                    </a:solidFill>
                  </a:tcPr>
                </a:tc>
              </a:tr>
              <a:tr h="227540">
                <a:tc>
                  <a:txBody>
                    <a:bodyPr/>
                    <a:lstStyle/>
                    <a:p>
                      <a:pPr algn="ctr"/>
                      <a:r>
                        <a:rPr lang="en-US" altLang="zh-CN" sz="1400" b="1" dirty="0" err="1">
                          <a:latin typeface="+mj-lt"/>
                        </a:rPr>
                        <a:t>Q</a:t>
                      </a:r>
                      <a:r>
                        <a:rPr lang="en-US" altLang="zh-CN" sz="1400" b="1" baseline="30000" dirty="0" err="1">
                          <a:latin typeface="+mj-lt"/>
                        </a:rPr>
                        <a:t>n</a:t>
                      </a:r>
                      <a:endParaRPr lang="zh-CN" altLang="en-US" sz="1400" b="1" baseline="30000" dirty="0">
                        <a:solidFill>
                          <a:schemeClr val="bg2"/>
                        </a:solidFill>
                        <a:latin typeface="+mj-lt"/>
                      </a:endParaRPr>
                    </a:p>
                  </a:txBody>
                  <a:tcPr marL="0" marR="0" marT="0" marB="0">
                    <a:lnT w="12700" cap="flat" cmpd="sng" algn="ctr">
                      <a:noFill/>
                      <a:prstDash val="solid"/>
                      <a:round/>
                      <a:headEnd type="none" w="med" len="med"/>
                      <a:tailEnd type="none" w="med" len="med"/>
                    </a:lnT>
                    <a:solidFill>
                      <a:srgbClr val="FFFF00"/>
                    </a:solidFill>
                  </a:tcPr>
                </a:tc>
                <a:tc>
                  <a:txBody>
                    <a:bodyPr/>
                    <a:lstStyle/>
                    <a:p>
                      <a:pPr algn="ctr"/>
                      <a:r>
                        <a:rPr lang="en-US" altLang="zh-CN" sz="1400" b="1" dirty="0">
                          <a:solidFill>
                            <a:srgbClr val="0000CC"/>
                          </a:solidFill>
                          <a:latin typeface="+mj-lt"/>
                        </a:rPr>
                        <a:t>X=0</a:t>
                      </a:r>
                      <a:endParaRPr lang="zh-CN" altLang="en-US" sz="1400" b="1" baseline="30000" dirty="0">
                        <a:solidFill>
                          <a:srgbClr val="0000CC"/>
                        </a:solidFill>
                        <a:latin typeface="+mj-lt"/>
                      </a:endParaRPr>
                    </a:p>
                  </a:txBody>
                  <a:tcPr marL="0" marR="0" marT="0" marB="0">
                    <a:solidFill>
                      <a:srgbClr val="FFFF00"/>
                    </a:solidFill>
                  </a:tcPr>
                </a:tc>
                <a:tc>
                  <a:txBody>
                    <a:bodyPr/>
                    <a:lstStyle/>
                    <a:p>
                      <a:pPr algn="ctr"/>
                      <a:r>
                        <a:rPr lang="en-US" altLang="zh-CN" sz="1400" b="1" dirty="0">
                          <a:solidFill>
                            <a:srgbClr val="0000CC"/>
                          </a:solidFill>
                          <a:latin typeface="+mj-lt"/>
                        </a:rPr>
                        <a:t>X=1</a:t>
                      </a:r>
                      <a:endParaRPr lang="zh-CN" altLang="en-US" sz="1400" b="1" baseline="30000" dirty="0">
                        <a:solidFill>
                          <a:srgbClr val="0000CC"/>
                        </a:solidFill>
                        <a:latin typeface="+mj-lt"/>
                      </a:endParaRPr>
                    </a:p>
                  </a:txBody>
                  <a:tcPr marL="0" marR="0" marT="0" marB="0">
                    <a:solidFill>
                      <a:srgbClr val="FFFF00"/>
                    </a:solidFill>
                  </a:tcPr>
                </a:tc>
              </a:tr>
              <a:tr h="227540">
                <a:tc>
                  <a:txBody>
                    <a:bodyPr/>
                    <a:lstStyle/>
                    <a:p>
                      <a:pPr algn="ctr"/>
                      <a:r>
                        <a:rPr lang="en-US" altLang="zh-CN" sz="1400" b="1" dirty="0">
                          <a:solidFill>
                            <a:schemeClr val="bg2"/>
                          </a:solidFill>
                          <a:latin typeface="+mj-lt"/>
                        </a:rPr>
                        <a:t>S</a:t>
                      </a:r>
                      <a:r>
                        <a:rPr lang="en-US" altLang="zh-CN" sz="1400" b="1" baseline="-25000" dirty="0">
                          <a:solidFill>
                            <a:schemeClr val="bg2"/>
                          </a:solidFill>
                          <a:latin typeface="+mj-lt"/>
                        </a:rPr>
                        <a:t>0</a:t>
                      </a:r>
                      <a:endParaRPr lang="zh-CN" altLang="en-US" sz="14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S</a:t>
                      </a:r>
                      <a:r>
                        <a:rPr lang="en-US" altLang="zh-CN" sz="1400" b="1" kern="1200" baseline="-25000" dirty="0">
                          <a:solidFill>
                            <a:schemeClr val="bg2"/>
                          </a:solidFill>
                          <a:latin typeface="+mj-lt"/>
                          <a:ea typeface="+mn-ea"/>
                          <a:cs typeface="+mn-cs"/>
                        </a:rPr>
                        <a:t>0 </a:t>
                      </a:r>
                      <a:r>
                        <a:rPr lang="en-US" altLang="zh-CN" sz="1400" b="1" dirty="0">
                          <a:latin typeface="+mj-lt"/>
                        </a:rPr>
                        <a:t>/ </a:t>
                      </a:r>
                      <a:r>
                        <a:rPr lang="en-US" altLang="zh-CN" sz="1400" b="1" dirty="0">
                          <a:solidFill>
                            <a:srgbClr val="C00000"/>
                          </a:solidFill>
                          <a:latin typeface="+mj-lt"/>
                        </a:rPr>
                        <a:t>0</a:t>
                      </a:r>
                      <a:endParaRPr lang="zh-CN" altLang="en-US" sz="1400" b="1" dirty="0">
                        <a:solidFill>
                          <a:srgbClr val="C00000"/>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S</a:t>
                      </a:r>
                      <a:r>
                        <a:rPr lang="en-US" altLang="zh-CN" sz="1400" b="1" kern="1200" baseline="-25000" dirty="0">
                          <a:solidFill>
                            <a:schemeClr val="bg2"/>
                          </a:solidFill>
                          <a:latin typeface="+mj-lt"/>
                          <a:ea typeface="+mn-ea"/>
                          <a:cs typeface="+mn-cs"/>
                        </a:rPr>
                        <a:t>1</a:t>
                      </a:r>
                      <a:r>
                        <a:rPr lang="en-US" altLang="zh-CN" sz="1400" b="1" dirty="0">
                          <a:latin typeface="+mj-lt"/>
                        </a:rPr>
                        <a:t> /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r>
              <a:tr h="227540">
                <a:tc>
                  <a:txBody>
                    <a:bodyPr/>
                    <a:lstStyle/>
                    <a:p>
                      <a:pPr algn="ctr"/>
                      <a:r>
                        <a:rPr lang="en-US" altLang="zh-CN" sz="1400" b="1" dirty="0">
                          <a:solidFill>
                            <a:schemeClr val="bg2"/>
                          </a:solidFill>
                          <a:latin typeface="+mj-lt"/>
                        </a:rPr>
                        <a:t>S</a:t>
                      </a:r>
                      <a:r>
                        <a:rPr lang="en-US" altLang="zh-CN" sz="1400" b="1" baseline="-25000" dirty="0">
                          <a:solidFill>
                            <a:schemeClr val="bg2"/>
                          </a:solidFill>
                          <a:latin typeface="+mj-lt"/>
                        </a:rPr>
                        <a:t>1</a:t>
                      </a:r>
                      <a:endParaRPr lang="zh-CN" altLang="en-US" sz="14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S</a:t>
                      </a:r>
                      <a:r>
                        <a:rPr lang="en-US" altLang="zh-CN" sz="1400" b="1" kern="1200" baseline="-25000" dirty="0">
                          <a:solidFill>
                            <a:schemeClr val="bg2"/>
                          </a:solidFill>
                          <a:latin typeface="+mj-lt"/>
                          <a:ea typeface="+mn-ea"/>
                          <a:cs typeface="+mn-cs"/>
                        </a:rPr>
                        <a:t>0</a:t>
                      </a:r>
                      <a:r>
                        <a:rPr lang="en-US" altLang="zh-CN" sz="1400" b="1" dirty="0">
                          <a:latin typeface="+mj-lt"/>
                        </a:rPr>
                        <a:t> /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S</a:t>
                      </a:r>
                      <a:r>
                        <a:rPr lang="en-US" altLang="zh-CN" sz="1400" b="1" kern="1200" baseline="-25000" dirty="0">
                          <a:solidFill>
                            <a:schemeClr val="bg2"/>
                          </a:solidFill>
                          <a:latin typeface="+mj-lt"/>
                          <a:ea typeface="+mn-ea"/>
                          <a:cs typeface="+mn-cs"/>
                        </a:rPr>
                        <a:t>2 </a:t>
                      </a:r>
                      <a:r>
                        <a:rPr lang="en-US" altLang="zh-CN" sz="1400" b="1" dirty="0">
                          <a:latin typeface="+mj-lt"/>
                        </a:rPr>
                        <a:t>/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r>
              <a:tr h="227540">
                <a:tc>
                  <a:txBody>
                    <a:bodyPr/>
                    <a:lstStyle/>
                    <a:p>
                      <a:pPr algn="ctr"/>
                      <a:r>
                        <a:rPr lang="en-US" altLang="zh-CN" sz="1400" b="1" dirty="0">
                          <a:solidFill>
                            <a:schemeClr val="bg2"/>
                          </a:solidFill>
                          <a:latin typeface="+mj-lt"/>
                        </a:rPr>
                        <a:t>S</a:t>
                      </a:r>
                      <a:r>
                        <a:rPr lang="en-US" altLang="zh-CN" sz="1400" b="1" baseline="-25000" dirty="0">
                          <a:solidFill>
                            <a:schemeClr val="bg2"/>
                          </a:solidFill>
                          <a:latin typeface="+mj-lt"/>
                        </a:rPr>
                        <a:t>2</a:t>
                      </a:r>
                      <a:endParaRPr lang="zh-CN" altLang="en-US" sz="14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S</a:t>
                      </a:r>
                      <a:r>
                        <a:rPr lang="en-US" altLang="zh-CN" sz="1400" b="1" kern="1200" baseline="-25000" dirty="0">
                          <a:solidFill>
                            <a:schemeClr val="bg2"/>
                          </a:solidFill>
                          <a:latin typeface="+mj-lt"/>
                          <a:ea typeface="+mn-ea"/>
                          <a:cs typeface="+mn-cs"/>
                        </a:rPr>
                        <a:t>3 </a:t>
                      </a:r>
                      <a:r>
                        <a:rPr lang="en-US" altLang="zh-CN" sz="1400" b="1" dirty="0">
                          <a:latin typeface="+mj-lt"/>
                        </a:rPr>
                        <a:t>/ </a:t>
                      </a:r>
                      <a:r>
                        <a:rPr lang="en-US" altLang="zh-CN" sz="1400" b="1" kern="1200" dirty="0">
                          <a:solidFill>
                            <a:srgbClr val="C00000"/>
                          </a:solidFill>
                          <a:latin typeface="+mj-lt"/>
                          <a:ea typeface="+mn-ea"/>
                          <a:cs typeface="+mn-cs"/>
                        </a:rPr>
                        <a:t>1</a:t>
                      </a:r>
                      <a:endParaRPr lang="zh-CN" altLang="en-US" sz="14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S</a:t>
                      </a:r>
                      <a:r>
                        <a:rPr lang="en-US" altLang="zh-CN" sz="1400" b="1" kern="1200" baseline="-25000" dirty="0">
                          <a:solidFill>
                            <a:schemeClr val="bg2"/>
                          </a:solidFill>
                          <a:latin typeface="+mj-lt"/>
                          <a:ea typeface="+mn-ea"/>
                          <a:cs typeface="+mn-cs"/>
                        </a:rPr>
                        <a:t>2</a:t>
                      </a:r>
                      <a:r>
                        <a:rPr lang="en-US" altLang="zh-CN" sz="1400" b="1" dirty="0">
                          <a:latin typeface="+mj-lt"/>
                        </a:rPr>
                        <a:t> /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r>
              <a:tr h="227540">
                <a:tc>
                  <a:txBody>
                    <a:bodyPr/>
                    <a:lstStyle/>
                    <a:p>
                      <a:pPr algn="ctr"/>
                      <a:r>
                        <a:rPr lang="en-US" altLang="zh-CN" sz="1400" b="1" dirty="0">
                          <a:solidFill>
                            <a:schemeClr val="bg2"/>
                          </a:solidFill>
                          <a:latin typeface="+mj-lt"/>
                        </a:rPr>
                        <a:t>S</a:t>
                      </a:r>
                      <a:r>
                        <a:rPr lang="en-US" altLang="zh-CN" sz="1400" b="1" baseline="-25000" dirty="0">
                          <a:solidFill>
                            <a:schemeClr val="bg2"/>
                          </a:solidFill>
                          <a:latin typeface="+mj-lt"/>
                        </a:rPr>
                        <a:t>3</a:t>
                      </a:r>
                      <a:endParaRPr lang="zh-CN" altLang="en-US" sz="14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S</a:t>
                      </a:r>
                      <a:r>
                        <a:rPr lang="en-US" altLang="zh-CN" sz="1400" b="1" kern="1200" baseline="-25000" dirty="0">
                          <a:solidFill>
                            <a:schemeClr val="bg2"/>
                          </a:solidFill>
                          <a:latin typeface="+mj-lt"/>
                          <a:ea typeface="+mn-ea"/>
                          <a:cs typeface="+mn-cs"/>
                        </a:rPr>
                        <a:t>0 </a:t>
                      </a:r>
                      <a:r>
                        <a:rPr lang="en-US" altLang="zh-CN" sz="1400" b="1" dirty="0">
                          <a:solidFill>
                            <a:schemeClr val="bg2"/>
                          </a:solidFill>
                          <a:latin typeface="+mj-lt"/>
                        </a:rPr>
                        <a:t>/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S</a:t>
                      </a:r>
                      <a:r>
                        <a:rPr lang="en-US" altLang="zh-CN" sz="1400" b="1" kern="1200" baseline="-25000" dirty="0">
                          <a:solidFill>
                            <a:schemeClr val="bg2"/>
                          </a:solidFill>
                          <a:latin typeface="+mj-lt"/>
                          <a:ea typeface="+mn-ea"/>
                          <a:cs typeface="+mn-cs"/>
                        </a:rPr>
                        <a:t>1 </a:t>
                      </a:r>
                      <a:r>
                        <a:rPr lang="en-US" altLang="zh-CN" sz="1400" b="1" dirty="0">
                          <a:latin typeface="+mj-lt"/>
                        </a:rPr>
                        <a:t>/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r>
            </a:tbl>
          </a:graphicData>
        </a:graphic>
      </p:graphicFrame>
      <p:sp>
        <p:nvSpPr>
          <p:cNvPr id="73" name="Text Box 12"/>
          <p:cNvSpPr txBox="1"/>
          <p:nvPr/>
        </p:nvSpPr>
        <p:spPr>
          <a:xfrm>
            <a:off x="2138363" y="1562100"/>
            <a:ext cx="500062" cy="307975"/>
          </a:xfrm>
          <a:prstGeom prst="rect">
            <a:avLst/>
          </a:prstGeom>
          <a:noFill/>
          <a:ln w="12700">
            <a:noFill/>
          </a:ln>
        </p:spPr>
        <p:txBody>
          <a:bodyPr>
            <a:spAutoFit/>
          </a:bodyPr>
          <a:p>
            <a:pPr>
              <a:spcBef>
                <a:spcPct val="50000"/>
              </a:spcBef>
            </a:pPr>
            <a:r>
              <a:rPr lang="zh-CN" altLang="en-US" sz="1400" b="1" dirty="0">
                <a:latin typeface="宋体" panose="02010600030101010101" pitchFamily="2" charset="-122"/>
              </a:rPr>
              <a:t>√</a:t>
            </a:r>
            <a:r>
              <a:rPr lang="zh-CN" altLang="en-US" sz="1400" b="1" dirty="0">
                <a:latin typeface="Times New Roman" panose="02020603050405020304" pitchFamily="18" charset="0"/>
              </a:rPr>
              <a:t> </a:t>
            </a:r>
            <a:endParaRPr lang="zh-CN" altLang="en-US" sz="1400" b="1" dirty="0">
              <a:latin typeface="Times New Roman" panose="02020603050405020304" pitchFamily="18" charset="0"/>
            </a:endParaRPr>
          </a:p>
        </p:txBody>
      </p:sp>
      <p:sp>
        <p:nvSpPr>
          <p:cNvPr id="74" name="Text Box 13"/>
          <p:cNvSpPr txBox="1"/>
          <p:nvPr/>
        </p:nvSpPr>
        <p:spPr>
          <a:xfrm>
            <a:off x="2138363" y="2274888"/>
            <a:ext cx="428625" cy="307975"/>
          </a:xfrm>
          <a:prstGeom prst="rect">
            <a:avLst/>
          </a:prstGeom>
          <a:noFill/>
          <a:ln w="12700">
            <a:noFill/>
          </a:ln>
        </p:spPr>
        <p:txBody>
          <a:bodyPr>
            <a:spAutoFit/>
          </a:bodyPr>
          <a:p>
            <a:pPr>
              <a:spcBef>
                <a:spcPct val="50000"/>
              </a:spcBef>
            </a:pPr>
            <a:r>
              <a:rPr lang="zh-CN" altLang="en-US" sz="1400" b="1" dirty="0">
                <a:latin typeface="宋体" panose="02010600030101010101" pitchFamily="2" charset="-122"/>
              </a:rPr>
              <a:t>√</a:t>
            </a:r>
            <a:r>
              <a:rPr lang="zh-CN" altLang="en-US" sz="1400" b="1" dirty="0">
                <a:latin typeface="Times New Roman" panose="02020603050405020304" pitchFamily="18" charset="0"/>
              </a:rPr>
              <a:t> </a:t>
            </a:r>
            <a:endParaRPr lang="zh-CN" altLang="en-US" sz="1400" b="1" dirty="0">
              <a:latin typeface="Times New Roman" panose="02020603050405020304" pitchFamily="18" charset="0"/>
            </a:endParaRPr>
          </a:p>
        </p:txBody>
      </p:sp>
      <p:sp>
        <p:nvSpPr>
          <p:cNvPr id="75" name="AutoShape 14"/>
          <p:cNvSpPr/>
          <p:nvPr/>
        </p:nvSpPr>
        <p:spPr>
          <a:xfrm>
            <a:off x="2411413" y="1917700"/>
            <a:ext cx="323850" cy="179388"/>
          </a:xfrm>
          <a:custGeom>
            <a:avLst/>
            <a:gdLst>
              <a:gd name="txL" fmla="*/ 3375 w 21600"/>
              <a:gd name="txT" fmla="*/ 5400 h 21600"/>
              <a:gd name="txR" fmla="*/ 18900 w 21600"/>
              <a:gd name="txB" fmla="*/ 16200 h 21600"/>
            </a:gdLst>
            <a:ahLst/>
            <a:cxnLst>
              <a:cxn ang="17694720">
                <a:pos x="2147483646" y="0"/>
              </a:cxn>
              <a:cxn ang="11796480">
                <a:pos x="0" y="2147483646"/>
              </a:cxn>
              <a:cxn ang="5898240">
                <a:pos x="2147483646" y="2147483646"/>
              </a:cxn>
              <a:cxn ang="0">
                <a:pos x="2147483646" y="2147483646"/>
              </a:cxn>
            </a:cxnLst>
            <a:rect l="txL" t="txT" r="txR" b="txB"/>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alpha val="100000"/>
            </a:schemeClr>
          </a:solidFill>
          <a:ln w="9525" cap="flat" cmpd="sng">
            <a:solidFill>
              <a:schemeClr val="bg2">
                <a:alpha val="100000"/>
              </a:schemeClr>
            </a:solidFill>
            <a:prstDash val="solid"/>
            <a:miter lim="800000"/>
            <a:headEnd type="none" w="med" len="med"/>
            <a:tailEnd type="none" w="med" len="med"/>
          </a:ln>
        </p:spPr>
        <p:txBody>
          <a:bodyPr/>
          <a:p>
            <a:endParaRPr lang="zh-CN" altLang="en-US"/>
          </a:p>
        </p:txBody>
      </p:sp>
      <p:graphicFrame>
        <p:nvGraphicFramePr>
          <p:cNvPr id="76" name="表格 75"/>
          <p:cNvGraphicFramePr>
            <a:graphicFrameLocks noGrp="1"/>
          </p:cNvGraphicFramePr>
          <p:nvPr/>
        </p:nvGraphicFramePr>
        <p:xfrm>
          <a:off x="2843213" y="1131888"/>
          <a:ext cx="1785938" cy="1425575"/>
        </p:xfrm>
        <a:graphic>
          <a:graphicData uri="http://schemas.openxmlformats.org/drawingml/2006/table">
            <a:tbl>
              <a:tblPr firstRow="1" bandRow="1">
                <a:tableStyleId>{D7AC3CCA-C797-4891-BE02-D94E43425B78}</a:tableStyleId>
              </a:tblPr>
              <a:tblGrid>
                <a:gridCol w="571500"/>
                <a:gridCol w="571500"/>
                <a:gridCol w="642937"/>
              </a:tblGrid>
              <a:tr h="287874">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kern="1200" baseline="0" dirty="0">
                          <a:latin typeface="黑体" panose="02010609060101010101" pitchFamily="49" charset="-122"/>
                          <a:ea typeface="黑体" panose="02010609060101010101" pitchFamily="49" charset="-122"/>
                        </a:rPr>
                        <a:t>现态</a:t>
                      </a:r>
                      <a:endParaRPr lang="zh-CN" altLang="en-US" sz="1400" b="1" kern="1200" baseline="0" dirty="0">
                        <a:solidFill>
                          <a:schemeClr val="bg2"/>
                        </a:solidFill>
                        <a:latin typeface="黑体" panose="02010609060101010101" pitchFamily="49" charset="-122"/>
                        <a:ea typeface="黑体" panose="02010609060101010101" pitchFamily="49" charset="-122"/>
                        <a:cs typeface="+mn-cs"/>
                      </a:endParaRPr>
                    </a:p>
                  </a:txBody>
                  <a:tcPr marL="0" marR="0" marT="0" marB="0" anchor="ctr" anchorCtr="1">
                    <a:lnB w="12700" cap="flat" cmpd="sng" algn="ctr">
                      <a:noFill/>
                      <a:prstDash val="solid"/>
                      <a:round/>
                      <a:headEnd type="none" w="med" len="med"/>
                      <a:tailEnd type="none" w="med" len="med"/>
                    </a:lnB>
                    <a:solidFill>
                      <a:srgbClr val="FFFF00"/>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kern="1200" dirty="0">
                          <a:latin typeface="+mj-lt"/>
                        </a:rPr>
                        <a:t>Q</a:t>
                      </a:r>
                      <a:r>
                        <a:rPr lang="en-US" altLang="zh-CN" sz="1400" kern="1200" baseline="30000" dirty="0">
                          <a:latin typeface="+mj-lt"/>
                        </a:rPr>
                        <a:t>n+1</a:t>
                      </a:r>
                      <a:r>
                        <a:rPr lang="en-US" altLang="zh-CN" sz="1400" kern="1200" baseline="0" dirty="0">
                          <a:latin typeface="+mj-lt"/>
                        </a:rPr>
                        <a:t>/ </a:t>
                      </a:r>
                      <a:r>
                        <a:rPr lang="en-US" altLang="zh-CN" sz="1400" kern="1200" baseline="0" dirty="0">
                          <a:solidFill>
                            <a:srgbClr val="C00000"/>
                          </a:solidFill>
                          <a:latin typeface="+mj-lt"/>
                        </a:rPr>
                        <a:t>Z</a:t>
                      </a:r>
                      <a:endParaRPr lang="zh-CN" altLang="en-US" sz="1400" b="1" kern="1200" baseline="0" dirty="0">
                        <a:solidFill>
                          <a:srgbClr val="C00000"/>
                        </a:solidFill>
                        <a:latin typeface="+mj-lt"/>
                        <a:ea typeface="+mn-ea"/>
                        <a:cs typeface="+mn-cs"/>
                      </a:endParaRPr>
                    </a:p>
                  </a:txBody>
                  <a:tcPr marL="0" marR="0" marT="0" marB="0" anchor="ctr" anchorCtr="1">
                    <a:solidFill>
                      <a:srgbClr val="FFFF00"/>
                    </a:solidFill>
                  </a:tcPr>
                </a:tc>
                <a:tc hMerge="1">
                  <a:tcPr>
                    <a:solidFill>
                      <a:schemeClr val="bg1">
                        <a:lumMod val="20000"/>
                        <a:lumOff val="80000"/>
                      </a:schemeClr>
                    </a:solidFill>
                  </a:tcPr>
                </a:tc>
              </a:tr>
              <a:tr h="227540">
                <a:tc>
                  <a:txBody>
                    <a:bodyPr/>
                    <a:lstStyle/>
                    <a:p>
                      <a:pPr algn="ctr"/>
                      <a:r>
                        <a:rPr lang="en-US" altLang="zh-CN" sz="1400" b="1" dirty="0" err="1">
                          <a:latin typeface="+mj-lt"/>
                        </a:rPr>
                        <a:t>Q</a:t>
                      </a:r>
                      <a:r>
                        <a:rPr lang="en-US" altLang="zh-CN" sz="1400" b="1" baseline="30000" dirty="0" err="1">
                          <a:latin typeface="+mj-lt"/>
                        </a:rPr>
                        <a:t>n</a:t>
                      </a:r>
                      <a:endParaRPr lang="zh-CN" altLang="en-US" sz="1400" b="1" baseline="30000" dirty="0">
                        <a:solidFill>
                          <a:schemeClr val="bg2"/>
                        </a:solidFill>
                        <a:latin typeface="+mj-lt"/>
                      </a:endParaRPr>
                    </a:p>
                  </a:txBody>
                  <a:tcPr marL="0" marR="0" marT="0" marB="0">
                    <a:lnT w="12700" cap="flat" cmpd="sng" algn="ctr">
                      <a:noFill/>
                      <a:prstDash val="solid"/>
                      <a:round/>
                      <a:headEnd type="none" w="med" len="med"/>
                      <a:tailEnd type="none" w="med" len="med"/>
                    </a:lnT>
                    <a:solidFill>
                      <a:srgbClr val="FFFF00"/>
                    </a:solidFill>
                  </a:tcPr>
                </a:tc>
                <a:tc>
                  <a:txBody>
                    <a:bodyPr/>
                    <a:lstStyle/>
                    <a:p>
                      <a:pPr algn="ctr"/>
                      <a:r>
                        <a:rPr lang="en-US" altLang="zh-CN" sz="1400" b="1" dirty="0">
                          <a:solidFill>
                            <a:srgbClr val="0000CC"/>
                          </a:solidFill>
                          <a:latin typeface="+mj-lt"/>
                        </a:rPr>
                        <a:t>X=0</a:t>
                      </a:r>
                      <a:endParaRPr lang="zh-CN" altLang="en-US" sz="1400" b="1" baseline="30000" dirty="0">
                        <a:solidFill>
                          <a:srgbClr val="0000CC"/>
                        </a:solidFill>
                        <a:latin typeface="+mj-lt"/>
                      </a:endParaRPr>
                    </a:p>
                  </a:txBody>
                  <a:tcPr marL="0" marR="0" marT="0" marB="0">
                    <a:solidFill>
                      <a:srgbClr val="FFFF00"/>
                    </a:solidFill>
                  </a:tcPr>
                </a:tc>
                <a:tc>
                  <a:txBody>
                    <a:bodyPr/>
                    <a:lstStyle/>
                    <a:p>
                      <a:pPr algn="ctr"/>
                      <a:r>
                        <a:rPr lang="en-US" altLang="zh-CN" sz="1400" b="1" dirty="0">
                          <a:solidFill>
                            <a:srgbClr val="0000CC"/>
                          </a:solidFill>
                          <a:latin typeface="+mj-lt"/>
                        </a:rPr>
                        <a:t>X=1</a:t>
                      </a:r>
                      <a:endParaRPr lang="zh-CN" altLang="en-US" sz="1400" b="1" baseline="30000" dirty="0">
                        <a:solidFill>
                          <a:srgbClr val="0000CC"/>
                        </a:solidFill>
                        <a:latin typeface="+mj-lt"/>
                      </a:endParaRPr>
                    </a:p>
                  </a:txBody>
                  <a:tcPr marL="0" marR="0" marT="0" marB="0">
                    <a:solidFill>
                      <a:srgbClr val="FFFF00"/>
                    </a:solidFill>
                  </a:tcPr>
                </a:tc>
              </a:tr>
              <a:tr h="227540">
                <a:tc>
                  <a:txBody>
                    <a:bodyPr/>
                    <a:lstStyle/>
                    <a:p>
                      <a:pPr algn="ctr"/>
                      <a:r>
                        <a:rPr lang="en-US" altLang="zh-CN" sz="1400" b="1" dirty="0">
                          <a:solidFill>
                            <a:schemeClr val="bg2"/>
                          </a:solidFill>
                          <a:latin typeface="+mj-lt"/>
                        </a:rPr>
                        <a:t>S</a:t>
                      </a:r>
                      <a:r>
                        <a:rPr lang="en-US" altLang="zh-CN" sz="1400" b="1" baseline="-25000" dirty="0">
                          <a:solidFill>
                            <a:schemeClr val="bg2"/>
                          </a:solidFill>
                          <a:latin typeface="+mj-lt"/>
                        </a:rPr>
                        <a:t>0</a:t>
                      </a:r>
                      <a:endParaRPr lang="zh-CN" altLang="en-US" sz="14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S</a:t>
                      </a:r>
                      <a:r>
                        <a:rPr lang="en-US" altLang="zh-CN" sz="1400" b="1" kern="1200" baseline="-25000" dirty="0">
                          <a:solidFill>
                            <a:schemeClr val="bg2"/>
                          </a:solidFill>
                          <a:latin typeface="+mj-lt"/>
                          <a:ea typeface="+mn-ea"/>
                          <a:cs typeface="+mn-cs"/>
                        </a:rPr>
                        <a:t>0 </a:t>
                      </a:r>
                      <a:r>
                        <a:rPr lang="en-US" altLang="zh-CN" sz="1400" b="1" dirty="0">
                          <a:latin typeface="+mj-lt"/>
                        </a:rPr>
                        <a:t>/ </a:t>
                      </a:r>
                      <a:r>
                        <a:rPr lang="en-US" altLang="zh-CN" sz="1400" b="1" dirty="0">
                          <a:solidFill>
                            <a:srgbClr val="C00000"/>
                          </a:solidFill>
                          <a:latin typeface="+mj-lt"/>
                        </a:rPr>
                        <a:t>0</a:t>
                      </a:r>
                      <a:endParaRPr lang="zh-CN" altLang="en-US" sz="1400" b="1" dirty="0">
                        <a:solidFill>
                          <a:srgbClr val="C00000"/>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S</a:t>
                      </a:r>
                      <a:r>
                        <a:rPr lang="en-US" altLang="zh-CN" sz="1400" b="1" kern="1200" baseline="-25000" dirty="0">
                          <a:solidFill>
                            <a:schemeClr val="bg2"/>
                          </a:solidFill>
                          <a:latin typeface="+mj-lt"/>
                          <a:ea typeface="+mn-ea"/>
                          <a:cs typeface="+mn-cs"/>
                        </a:rPr>
                        <a:t>1</a:t>
                      </a:r>
                      <a:r>
                        <a:rPr lang="en-US" altLang="zh-CN" sz="1400" b="1" dirty="0">
                          <a:latin typeface="+mj-lt"/>
                        </a:rPr>
                        <a:t> /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r>
              <a:tr h="227540">
                <a:tc>
                  <a:txBody>
                    <a:bodyPr/>
                    <a:lstStyle/>
                    <a:p>
                      <a:pPr algn="ctr"/>
                      <a:r>
                        <a:rPr lang="en-US" altLang="zh-CN" sz="1400" b="1" dirty="0">
                          <a:solidFill>
                            <a:schemeClr val="bg2"/>
                          </a:solidFill>
                          <a:latin typeface="+mj-lt"/>
                        </a:rPr>
                        <a:t>S</a:t>
                      </a:r>
                      <a:r>
                        <a:rPr lang="en-US" altLang="zh-CN" sz="1400" b="1" baseline="-25000" dirty="0">
                          <a:solidFill>
                            <a:schemeClr val="bg2"/>
                          </a:solidFill>
                          <a:latin typeface="+mj-lt"/>
                        </a:rPr>
                        <a:t>1</a:t>
                      </a:r>
                      <a:endParaRPr lang="zh-CN" altLang="en-US" sz="14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S</a:t>
                      </a:r>
                      <a:r>
                        <a:rPr lang="en-US" altLang="zh-CN" sz="1400" b="1" kern="1200" baseline="-25000" dirty="0">
                          <a:solidFill>
                            <a:schemeClr val="bg2"/>
                          </a:solidFill>
                          <a:latin typeface="+mj-lt"/>
                          <a:ea typeface="+mn-ea"/>
                          <a:cs typeface="+mn-cs"/>
                        </a:rPr>
                        <a:t>0</a:t>
                      </a:r>
                      <a:r>
                        <a:rPr lang="en-US" altLang="zh-CN" sz="1400" b="1" dirty="0">
                          <a:latin typeface="+mj-lt"/>
                        </a:rPr>
                        <a:t> /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S</a:t>
                      </a:r>
                      <a:r>
                        <a:rPr lang="en-US" altLang="zh-CN" sz="1400" b="1" kern="1200" baseline="-25000" dirty="0">
                          <a:solidFill>
                            <a:schemeClr val="bg2"/>
                          </a:solidFill>
                          <a:latin typeface="+mj-lt"/>
                          <a:ea typeface="+mn-ea"/>
                          <a:cs typeface="+mn-cs"/>
                        </a:rPr>
                        <a:t>2 </a:t>
                      </a:r>
                      <a:r>
                        <a:rPr lang="en-US" altLang="zh-CN" sz="1400" b="1" dirty="0">
                          <a:latin typeface="+mj-lt"/>
                        </a:rPr>
                        <a:t>/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r>
              <a:tr h="227540">
                <a:tc>
                  <a:txBody>
                    <a:bodyPr/>
                    <a:lstStyle/>
                    <a:p>
                      <a:pPr algn="ctr"/>
                      <a:r>
                        <a:rPr lang="en-US" altLang="zh-CN" sz="1400" b="1" dirty="0">
                          <a:solidFill>
                            <a:schemeClr val="bg2"/>
                          </a:solidFill>
                          <a:latin typeface="+mj-lt"/>
                        </a:rPr>
                        <a:t>S</a:t>
                      </a:r>
                      <a:r>
                        <a:rPr lang="en-US" altLang="zh-CN" sz="1400" b="1" baseline="-25000" dirty="0">
                          <a:solidFill>
                            <a:schemeClr val="bg2"/>
                          </a:solidFill>
                          <a:latin typeface="+mj-lt"/>
                        </a:rPr>
                        <a:t>2</a:t>
                      </a:r>
                      <a:endParaRPr lang="zh-CN" altLang="en-US" sz="14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S</a:t>
                      </a:r>
                      <a:r>
                        <a:rPr lang="en-US" altLang="zh-CN" sz="1400" b="1" kern="1200" baseline="-25000" dirty="0">
                          <a:solidFill>
                            <a:schemeClr val="bg2"/>
                          </a:solidFill>
                          <a:latin typeface="+mj-lt"/>
                          <a:ea typeface="+mn-ea"/>
                          <a:cs typeface="+mn-cs"/>
                        </a:rPr>
                        <a:t>0 </a:t>
                      </a:r>
                      <a:r>
                        <a:rPr lang="en-US" altLang="zh-CN" sz="1400" b="1" dirty="0">
                          <a:latin typeface="+mj-lt"/>
                        </a:rPr>
                        <a:t>/ </a:t>
                      </a:r>
                      <a:r>
                        <a:rPr lang="en-US" altLang="zh-CN" sz="1400" b="1" kern="1200" dirty="0">
                          <a:solidFill>
                            <a:srgbClr val="C00000"/>
                          </a:solidFill>
                          <a:latin typeface="+mj-lt"/>
                          <a:ea typeface="+mn-ea"/>
                          <a:cs typeface="+mn-cs"/>
                        </a:rPr>
                        <a:t>1</a:t>
                      </a:r>
                      <a:endParaRPr lang="zh-CN" altLang="en-US" sz="14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2"/>
                          </a:solidFill>
                          <a:latin typeface="+mj-lt"/>
                          <a:ea typeface="+mn-ea"/>
                          <a:cs typeface="+mn-cs"/>
                        </a:rPr>
                        <a:t>S</a:t>
                      </a:r>
                      <a:r>
                        <a:rPr lang="en-US" altLang="zh-CN" sz="1400" b="1" kern="1200" baseline="-25000" dirty="0">
                          <a:solidFill>
                            <a:schemeClr val="bg2"/>
                          </a:solidFill>
                          <a:latin typeface="+mj-lt"/>
                          <a:ea typeface="+mn-ea"/>
                          <a:cs typeface="+mn-cs"/>
                        </a:rPr>
                        <a:t>2</a:t>
                      </a:r>
                      <a:r>
                        <a:rPr lang="en-US" altLang="zh-CN" sz="1400" b="1" dirty="0">
                          <a:latin typeface="+mj-lt"/>
                        </a:rPr>
                        <a:t> / </a:t>
                      </a:r>
                      <a:r>
                        <a:rPr lang="en-US" altLang="zh-CN" sz="1400" b="1" kern="1200" dirty="0">
                          <a:solidFill>
                            <a:srgbClr val="C00000"/>
                          </a:solidFill>
                          <a:latin typeface="+mj-lt"/>
                          <a:ea typeface="+mn-ea"/>
                          <a:cs typeface="+mn-cs"/>
                        </a:rPr>
                        <a:t>0</a:t>
                      </a:r>
                      <a:endParaRPr lang="zh-CN" altLang="en-US" sz="1400" b="1" kern="1200" dirty="0">
                        <a:solidFill>
                          <a:srgbClr val="C00000"/>
                        </a:solidFill>
                        <a:latin typeface="+mj-lt"/>
                        <a:ea typeface="+mn-ea"/>
                        <a:cs typeface="+mn-cs"/>
                      </a:endParaRPr>
                    </a:p>
                  </a:txBody>
                  <a:tcPr marL="0" marR="0" marT="0" marB="0" anchor="ctr" anchorCtr="1">
                    <a:noFill/>
                  </a:tcPr>
                </a:tc>
              </a:tr>
              <a:tr h="227540">
                <a:tc>
                  <a:txBody>
                    <a:bodyPr/>
                    <a:lstStyle/>
                    <a:p>
                      <a:pPr algn="ctr"/>
                      <a:endParaRPr lang="zh-CN" altLang="en-US" sz="1400" b="1" baseline="-25000" dirty="0">
                        <a:solidFill>
                          <a:schemeClr val="bg2"/>
                        </a:solidFill>
                        <a:latin typeface="+mj-lt"/>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kern="1200" dirty="0">
                        <a:solidFill>
                          <a:srgbClr val="C00000"/>
                        </a:solidFill>
                        <a:latin typeface="+mj-lt"/>
                        <a:ea typeface="+mn-ea"/>
                        <a:cs typeface="+mn-cs"/>
                      </a:endParaRPr>
                    </a:p>
                  </a:txBody>
                  <a:tcPr marL="0" marR="0" marT="0" marB="0"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kern="1200" dirty="0">
                        <a:solidFill>
                          <a:srgbClr val="C00000"/>
                        </a:solidFill>
                        <a:latin typeface="+mj-lt"/>
                        <a:ea typeface="+mn-ea"/>
                        <a:cs typeface="+mn-cs"/>
                      </a:endParaRPr>
                    </a:p>
                  </a:txBody>
                  <a:tcPr marL="0" marR="0" marT="0" marB="0" anchor="ctr" anchorCtr="1">
                    <a:noFill/>
                  </a:tcPr>
                </a:tc>
              </a:tr>
            </a:tbl>
          </a:graphicData>
        </a:graphic>
      </p:graphicFrame>
      <p:sp>
        <p:nvSpPr>
          <p:cNvPr id="77" name="Text Box 25"/>
          <p:cNvSpPr txBox="1">
            <a:spLocks noChangeArrowheads="1"/>
          </p:cNvSpPr>
          <p:nvPr/>
        </p:nvSpPr>
        <p:spPr bwMode="auto">
          <a:xfrm>
            <a:off x="4716463" y="665163"/>
            <a:ext cx="2286000" cy="400050"/>
          </a:xfrm>
          <a:prstGeom prst="rect">
            <a:avLst/>
          </a:prstGeom>
          <a:noFill/>
          <a:ln w="19050" algn="ctr">
            <a:noFill/>
            <a:miter lim="800000"/>
          </a:ln>
          <a:effectLst/>
        </p:spPr>
        <p:txBody>
          <a:bodyPr>
            <a:spAutoFit/>
          </a:bodyPr>
          <a:lstStyle/>
          <a:p>
            <a:pPr marR="0" defTabSz="914400">
              <a:spcBef>
                <a:spcPct val="50000"/>
              </a:spcBef>
              <a:buClrTx/>
              <a:buSzTx/>
              <a:buFontTx/>
              <a:defRPr/>
            </a:pPr>
            <a:r>
              <a:rPr kumimoji="1" lang="en-US" altLang="zh-CN" sz="2000" b="1" kern="1200" cap="none" spc="0" normalizeH="0" baseline="0" noProof="0" dirty="0">
                <a:solidFill>
                  <a:schemeClr val="bg1"/>
                </a:solidFill>
                <a:latin typeface="+mj-lt"/>
                <a:ea typeface="黑体" panose="02010609060101010101" pitchFamily="49" charset="-122"/>
                <a:cs typeface="+mn-cs"/>
              </a:rPr>
              <a:t>4. </a:t>
            </a:r>
            <a:r>
              <a:rPr kumimoji="1" lang="zh-CN" altLang="en-US" sz="2000" b="1" kern="1200" cap="none" spc="0" normalizeH="0" baseline="0" noProof="0" dirty="0">
                <a:solidFill>
                  <a:schemeClr val="bg1"/>
                </a:solidFill>
                <a:latin typeface="+mj-lt"/>
                <a:ea typeface="黑体" panose="02010609060101010101" pitchFamily="49" charset="-122"/>
                <a:cs typeface="+mn-cs"/>
              </a:rPr>
              <a:t>状态转换真值表</a:t>
            </a:r>
            <a:endParaRPr kumimoji="1" lang="zh-CN" altLang="en-US" sz="2000" b="1" kern="1200" cap="none" spc="0" normalizeH="0" baseline="0" noProof="0" dirty="0">
              <a:solidFill>
                <a:schemeClr val="bg1"/>
              </a:solidFill>
              <a:latin typeface="+mj-lt"/>
              <a:ea typeface="黑体" panose="02010609060101010101" pitchFamily="49" charset="-122"/>
              <a:cs typeface="+mn-cs"/>
            </a:endParaRPr>
          </a:p>
        </p:txBody>
      </p:sp>
      <p:sp>
        <p:nvSpPr>
          <p:cNvPr id="78" name="Text Box 41"/>
          <p:cNvSpPr txBox="1">
            <a:spLocks noChangeArrowheads="1"/>
          </p:cNvSpPr>
          <p:nvPr/>
        </p:nvSpPr>
        <p:spPr bwMode="auto">
          <a:xfrm>
            <a:off x="755650" y="3724275"/>
            <a:ext cx="1439863" cy="1249363"/>
          </a:xfrm>
          <a:prstGeom prst="rect">
            <a:avLst/>
          </a:prstGeom>
          <a:noFill/>
          <a:ln w="9525">
            <a:noFill/>
            <a:miter lim="800000"/>
          </a:ln>
          <a:effectLst/>
        </p:spPr>
        <p:txBody>
          <a:bodyPr>
            <a:spAutoFit/>
          </a:bodyPr>
          <a:lstStyle/>
          <a:p>
            <a:pPr marR="0" defTabSz="914400">
              <a:lnSpc>
                <a:spcPct val="80000"/>
              </a:lnSpc>
              <a:spcBef>
                <a:spcPct val="50000"/>
              </a:spcBef>
              <a:buClrTx/>
              <a:buSzTx/>
              <a:buFontTx/>
              <a:defRPr/>
            </a:pPr>
            <a:r>
              <a:rPr kumimoji="1" lang="zh-CN" altLang="en-US" sz="1600" b="1" kern="1200" cap="none" spc="0" normalizeH="0" baseline="0" noProof="0" dirty="0">
                <a:latin typeface="+mj-lt"/>
                <a:ea typeface="宋体" panose="02010600030101010101" pitchFamily="2" charset="-122"/>
                <a:cs typeface="+mn-cs"/>
              </a:rPr>
              <a:t>            </a:t>
            </a:r>
            <a:r>
              <a:rPr kumimoji="1" lang="en-US" altLang="zh-CN" sz="1600" b="1" kern="1200" cap="none" spc="0" normalizeH="0" baseline="0" noProof="0" dirty="0">
                <a:latin typeface="+mj-lt"/>
                <a:ea typeface="宋体" panose="02010600030101010101" pitchFamily="2" charset="-122"/>
                <a:cs typeface="+mn-cs"/>
              </a:rPr>
              <a:t>y</a:t>
            </a:r>
            <a:r>
              <a:rPr kumimoji="1" lang="en-US" altLang="zh-CN" sz="1600" b="1" kern="1200" cap="none" spc="0" normalizeH="0" baseline="-25000" noProof="0" dirty="0">
                <a:latin typeface="+mj-lt"/>
                <a:ea typeface="宋体" panose="02010600030101010101" pitchFamily="2" charset="-122"/>
                <a:cs typeface="+mn-cs"/>
              </a:rPr>
              <a:t>2</a:t>
            </a:r>
            <a:r>
              <a:rPr kumimoji="1" lang="en-US" altLang="zh-CN" sz="1600" b="1" kern="1200" cap="none" spc="0" normalizeH="0" baseline="0" noProof="0" dirty="0">
                <a:latin typeface="+mj-lt"/>
                <a:ea typeface="宋体" panose="02010600030101010101" pitchFamily="2" charset="-122"/>
                <a:cs typeface="+mn-cs"/>
              </a:rPr>
              <a:t>y</a:t>
            </a:r>
            <a:r>
              <a:rPr kumimoji="1" lang="en-US" altLang="zh-CN" sz="1600" b="1" kern="1200" cap="none" spc="0" normalizeH="0" baseline="-25000" noProof="0" dirty="0">
                <a:latin typeface="+mj-lt"/>
                <a:ea typeface="宋体" panose="02010600030101010101" pitchFamily="2" charset="-122"/>
                <a:cs typeface="+mn-cs"/>
              </a:rPr>
              <a:t>1</a:t>
            </a:r>
            <a:endParaRPr kumimoji="1" lang="en-US" altLang="zh-CN" sz="1600" b="1" kern="1200" cap="none" spc="0" normalizeH="0" baseline="-25000" noProof="0" dirty="0">
              <a:latin typeface="+mj-lt"/>
              <a:ea typeface="宋体" panose="02010600030101010101" pitchFamily="2" charset="-122"/>
              <a:cs typeface="+mn-cs"/>
            </a:endParaRPr>
          </a:p>
          <a:p>
            <a:pPr marR="0" defTabSz="914400">
              <a:lnSpc>
                <a:spcPct val="80000"/>
              </a:lnSpc>
              <a:spcBef>
                <a:spcPct val="50000"/>
              </a:spcBef>
              <a:buClrTx/>
              <a:buSzTx/>
              <a:buFontTx/>
              <a:defRPr/>
            </a:pPr>
            <a:r>
              <a:rPr kumimoji="1" lang="en-US" altLang="zh-CN" sz="1600" b="1" kern="1200" cap="none" spc="0" normalizeH="0" baseline="0" noProof="0" dirty="0">
                <a:latin typeface="+mj-lt"/>
                <a:ea typeface="宋体" panose="02010600030101010101" pitchFamily="2" charset="-122"/>
                <a:cs typeface="+mn-cs"/>
              </a:rPr>
              <a:t>S</a:t>
            </a:r>
            <a:r>
              <a:rPr kumimoji="0" lang="en-US" altLang="zh-CN" sz="1600" b="1" kern="1200" cap="none" spc="0" normalizeH="0" baseline="-25000" noProof="0" dirty="0">
                <a:latin typeface="+mj-lt"/>
                <a:ea typeface="宋体" panose="02010600030101010101" pitchFamily="2" charset="-122"/>
                <a:cs typeface="+mn-cs"/>
              </a:rPr>
              <a:t>0 </a:t>
            </a:r>
            <a:r>
              <a:rPr kumimoji="1" lang="en-US" altLang="zh-CN" sz="1600" b="1" kern="1200" cap="none" spc="0" normalizeH="0" baseline="0" noProof="0" dirty="0">
                <a:latin typeface="+mj-lt"/>
                <a:ea typeface="宋体" panose="02010600030101010101" pitchFamily="2" charset="-122"/>
                <a:cs typeface="+mn-cs"/>
              </a:rPr>
              <a:t>—— 00</a:t>
            </a:r>
            <a:endParaRPr kumimoji="1" lang="en-US" altLang="zh-CN" sz="1600" b="1" kern="1200" cap="none" spc="0" normalizeH="0" baseline="0" noProof="0" dirty="0">
              <a:latin typeface="+mj-lt"/>
              <a:ea typeface="宋体" panose="02010600030101010101" pitchFamily="2" charset="-122"/>
              <a:cs typeface="+mn-cs"/>
            </a:endParaRPr>
          </a:p>
          <a:p>
            <a:pPr marR="0" defTabSz="914400">
              <a:lnSpc>
                <a:spcPct val="80000"/>
              </a:lnSpc>
              <a:spcBef>
                <a:spcPct val="50000"/>
              </a:spcBef>
              <a:buClrTx/>
              <a:buSzTx/>
              <a:buFontTx/>
              <a:defRPr/>
            </a:pPr>
            <a:r>
              <a:rPr kumimoji="1" lang="en-US" altLang="zh-CN" sz="1600" b="1" kern="1200" cap="none" spc="0" normalizeH="0" baseline="0" noProof="0" dirty="0">
                <a:latin typeface="+mj-lt"/>
                <a:ea typeface="宋体" panose="02010600030101010101" pitchFamily="2" charset="-122"/>
                <a:cs typeface="+mn-cs"/>
              </a:rPr>
              <a:t>S</a:t>
            </a:r>
            <a:r>
              <a:rPr kumimoji="0" lang="en-US" altLang="zh-CN" sz="1600" b="1" kern="1200" cap="none" spc="0" normalizeH="0" baseline="-25000" noProof="0" dirty="0">
                <a:latin typeface="+mj-lt"/>
                <a:ea typeface="宋体" panose="02010600030101010101" pitchFamily="2" charset="-122"/>
                <a:cs typeface="+mn-cs"/>
              </a:rPr>
              <a:t>1 </a:t>
            </a:r>
            <a:r>
              <a:rPr kumimoji="1" lang="en-US" altLang="zh-CN" sz="1600" b="1" kern="1200" cap="none" spc="0" normalizeH="0" baseline="0" noProof="0" dirty="0">
                <a:latin typeface="+mj-lt"/>
                <a:ea typeface="宋体" panose="02010600030101010101" pitchFamily="2" charset="-122"/>
                <a:cs typeface="+mn-cs"/>
              </a:rPr>
              <a:t>—— 10</a:t>
            </a:r>
            <a:endParaRPr kumimoji="1" lang="en-US" altLang="zh-CN" sz="1600" b="1" kern="1200" cap="none" spc="0" normalizeH="0" baseline="0" noProof="0" dirty="0">
              <a:latin typeface="+mj-lt"/>
              <a:ea typeface="宋体" panose="02010600030101010101" pitchFamily="2" charset="-122"/>
              <a:cs typeface="+mn-cs"/>
            </a:endParaRPr>
          </a:p>
          <a:p>
            <a:pPr marR="0" defTabSz="914400">
              <a:lnSpc>
                <a:spcPct val="80000"/>
              </a:lnSpc>
              <a:spcBef>
                <a:spcPct val="50000"/>
              </a:spcBef>
              <a:buClrTx/>
              <a:buSzTx/>
              <a:buFontTx/>
              <a:defRPr/>
            </a:pPr>
            <a:r>
              <a:rPr kumimoji="1" lang="en-US" altLang="zh-CN" sz="1600" b="1" kern="1200" cap="none" spc="0" normalizeH="0" baseline="0" noProof="0" dirty="0">
                <a:latin typeface="+mj-lt"/>
                <a:ea typeface="宋体" panose="02010600030101010101" pitchFamily="2" charset="-122"/>
                <a:cs typeface="+mn-cs"/>
              </a:rPr>
              <a:t>S</a:t>
            </a:r>
            <a:r>
              <a:rPr kumimoji="0" lang="en-US" altLang="zh-CN" sz="1600" b="1" kern="1200" cap="none" spc="0" normalizeH="0" baseline="-25000" noProof="0" dirty="0">
                <a:latin typeface="+mj-lt"/>
                <a:ea typeface="宋体" panose="02010600030101010101" pitchFamily="2" charset="-122"/>
                <a:cs typeface="+mn-cs"/>
              </a:rPr>
              <a:t>2 </a:t>
            </a:r>
            <a:r>
              <a:rPr kumimoji="1" lang="en-US" altLang="zh-CN" sz="1600" b="1" kern="1200" cap="none" spc="0" normalizeH="0" baseline="0" noProof="0" dirty="0">
                <a:latin typeface="+mj-lt"/>
                <a:ea typeface="宋体" panose="02010600030101010101" pitchFamily="2" charset="-122"/>
                <a:cs typeface="+mn-cs"/>
              </a:rPr>
              <a:t>—— 11</a:t>
            </a:r>
            <a:endParaRPr kumimoji="1" lang="en-US" altLang="zh-CN" sz="1600" b="1" kern="1200" cap="none" spc="0" normalizeH="0" baseline="0" noProof="0" dirty="0">
              <a:latin typeface="+mj-lt"/>
              <a:ea typeface="宋体" panose="02010600030101010101" pitchFamily="2" charset="-122"/>
              <a:cs typeface="+mn-cs"/>
            </a:endParaRPr>
          </a:p>
        </p:txBody>
      </p:sp>
      <p:graphicFrame>
        <p:nvGraphicFramePr>
          <p:cNvPr id="79" name="表格 78"/>
          <p:cNvGraphicFramePr>
            <a:graphicFrameLocks noGrp="1"/>
          </p:cNvGraphicFramePr>
          <p:nvPr/>
        </p:nvGraphicFramePr>
        <p:xfrm>
          <a:off x="5172075" y="1058863"/>
          <a:ext cx="3527428" cy="2682877"/>
        </p:xfrm>
        <a:graphic>
          <a:graphicData uri="http://schemas.openxmlformats.org/drawingml/2006/table">
            <a:tbl>
              <a:tblPr firstRow="1" bandRow="1">
                <a:tableStyleId>{D7AC3CCA-C797-4891-BE02-D94E43425B78}</a:tableStyleId>
              </a:tblPr>
              <a:tblGrid>
                <a:gridCol w="470323"/>
                <a:gridCol w="391937"/>
                <a:gridCol w="391937"/>
                <a:gridCol w="470323"/>
                <a:gridCol w="470323"/>
                <a:gridCol w="235162"/>
                <a:gridCol w="235162"/>
                <a:gridCol w="235162"/>
                <a:gridCol w="235162"/>
                <a:gridCol w="391937"/>
              </a:tblGrid>
              <a:tr h="487795">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b="1" kern="1200" baseline="0" dirty="0">
                          <a:solidFill>
                            <a:schemeClr val="bg2"/>
                          </a:solidFill>
                          <a:latin typeface="黑体" panose="02010609060101010101" pitchFamily="49" charset="-122"/>
                          <a:ea typeface="黑体" panose="02010609060101010101" pitchFamily="49" charset="-122"/>
                          <a:cs typeface="+mn-cs"/>
                        </a:rPr>
                        <a:t>输入</a:t>
                      </a:r>
                      <a:endParaRPr lang="zh-CN" altLang="en-US" sz="1600" b="1" kern="1200" baseline="0" dirty="0">
                        <a:solidFill>
                          <a:schemeClr val="bg2"/>
                        </a:solidFill>
                        <a:latin typeface="黑体" panose="02010609060101010101" pitchFamily="49" charset="-122"/>
                        <a:ea typeface="黑体" panose="02010609060101010101" pitchFamily="49" charset="-122"/>
                        <a:cs typeface="+mn-cs"/>
                      </a:endParaRPr>
                    </a:p>
                  </a:txBody>
                  <a:tcPr marL="0" marR="0" marT="0" marB="0" anchor="ctr" anchorCtr="1">
                    <a:lnR w="12700" cap="flat" cmpd="sng" algn="ctr">
                      <a:noFill/>
                      <a:prstDash val="solid"/>
                      <a:round/>
                      <a:headEnd type="none" w="med" len="med"/>
                      <a:tailEnd type="none" w="med" len="med"/>
                    </a:lnR>
                    <a:solidFill>
                      <a:schemeClr val="accent1">
                        <a:lumMod val="20000"/>
                        <a:lumOff val="80000"/>
                      </a:schemeClr>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b="1" kern="1200" baseline="0" dirty="0">
                          <a:solidFill>
                            <a:schemeClr val="bg2"/>
                          </a:solidFill>
                          <a:latin typeface="黑体" panose="02010609060101010101" pitchFamily="49" charset="-122"/>
                          <a:ea typeface="黑体" panose="02010609060101010101" pitchFamily="49" charset="-122"/>
                          <a:cs typeface="+mn-cs"/>
                        </a:rPr>
                        <a:t>现态</a:t>
                      </a:r>
                      <a:endParaRPr lang="zh-CN" altLang="en-US" sz="1600" b="1" kern="1200" baseline="0" dirty="0">
                        <a:solidFill>
                          <a:schemeClr val="bg2"/>
                        </a:solidFill>
                        <a:latin typeface="黑体" panose="02010609060101010101" pitchFamily="49" charset="-122"/>
                        <a:ea typeface="黑体" panose="02010609060101010101" pitchFamily="49" charset="-122"/>
                        <a:cs typeface="+mn-cs"/>
                      </a:endParaRPr>
                    </a:p>
                  </a:txBody>
                  <a:tcPr marL="0" marR="0" marT="0" marB="0" anchor="ctr" anchorCtr="1">
                    <a:lnL w="12700" cap="flat" cmpd="sng" algn="ctr">
                      <a:noFill/>
                      <a:prstDash val="solid"/>
                      <a:round/>
                      <a:headEnd type="none" w="med" len="med"/>
                      <a:tailEnd type="none" w="med" len="med"/>
                    </a:lnL>
                    <a:solidFill>
                      <a:schemeClr val="accent1">
                        <a:lumMod val="20000"/>
                        <a:lumOff val="80000"/>
                      </a:schemeClr>
                    </a:solidFill>
                  </a:tcPr>
                </a:tc>
                <a:tc hMerge="1">
                  <a:tcPr>
                    <a:lnL w="12700" cmpd="sng">
                      <a:noFill/>
                    </a:lnL>
                    <a:lnR w="12700" cap="flat" cmpd="sng" algn="ctr">
                      <a:noFill/>
                      <a:prstDash val="solid"/>
                      <a:round/>
                      <a:headEnd type="none" w="med" len="med"/>
                      <a:tailEnd type="none" w="med" len="med"/>
                    </a:lnR>
                    <a:solidFill>
                      <a:schemeClr val="bg1">
                        <a:lumMod val="20000"/>
                        <a:lumOff val="80000"/>
                      </a:schemeClr>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b="1" kern="1200" baseline="0" dirty="0">
                          <a:solidFill>
                            <a:schemeClr val="bg2"/>
                          </a:solidFill>
                          <a:latin typeface="黑体" panose="02010609060101010101" pitchFamily="49" charset="-122"/>
                          <a:ea typeface="黑体" panose="02010609060101010101" pitchFamily="49" charset="-122"/>
                          <a:cs typeface="+mn-cs"/>
                        </a:rPr>
                        <a:t>次态</a:t>
                      </a:r>
                      <a:endParaRPr lang="zh-CN" altLang="en-US" sz="1600" b="1" kern="1200" baseline="0" dirty="0">
                        <a:solidFill>
                          <a:schemeClr val="bg2"/>
                        </a:solidFill>
                        <a:latin typeface="黑体" panose="02010609060101010101" pitchFamily="49" charset="-122"/>
                        <a:ea typeface="黑体" panose="02010609060101010101" pitchFamily="49" charset="-122"/>
                        <a:cs typeface="+mn-cs"/>
                      </a:endParaRPr>
                    </a:p>
                  </a:txBody>
                  <a:tcPr marL="0" marR="0" marT="0" marB="0" anchor="ctr" anchorCtr="1">
                    <a:solidFill>
                      <a:schemeClr val="accent1">
                        <a:lumMod val="20000"/>
                        <a:lumOff val="80000"/>
                      </a:schemeClr>
                    </a:solidFill>
                  </a:tcPr>
                </a:tc>
                <a:tc hMerge="1">
                  <a:tcPr>
                    <a:solidFill>
                      <a:schemeClr val="bg1">
                        <a:lumMod val="20000"/>
                        <a:lumOff val="80000"/>
                      </a:schemeClr>
                    </a:solidFill>
                  </a:tcPr>
                </a:tc>
                <a:tc gridSpan="4">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b="1" kern="1200" baseline="0" dirty="0">
                          <a:solidFill>
                            <a:schemeClr val="bg2"/>
                          </a:solidFill>
                          <a:latin typeface="黑体" panose="02010609060101010101" pitchFamily="49" charset="-122"/>
                          <a:ea typeface="黑体" panose="02010609060101010101" pitchFamily="49" charset="-122"/>
                          <a:cs typeface="+mn-cs"/>
                        </a:rPr>
                        <a:t>触发器</a:t>
                      </a:r>
                      <a:endParaRPr lang="zh-CN" altLang="en-US" sz="1600" b="1" kern="1200" baseline="0" dirty="0">
                        <a:solidFill>
                          <a:schemeClr val="bg2"/>
                        </a:solidFill>
                        <a:latin typeface="黑体" panose="02010609060101010101" pitchFamily="49" charset="-122"/>
                        <a:ea typeface="黑体" panose="02010609060101010101" pitchFamily="49" charset="-122"/>
                        <a:cs typeface="+mn-cs"/>
                      </a:endParaRPr>
                    </a:p>
                  </a:txBody>
                  <a:tcPr marL="0" marR="0" marT="0" marB="0" anchor="ctr" anchorCtr="1">
                    <a:solidFill>
                      <a:schemeClr val="accent1">
                        <a:lumMod val="20000"/>
                        <a:lumOff val="80000"/>
                      </a:schemeClr>
                    </a:solidFill>
                  </a:tcPr>
                </a:tc>
                <a:tc hMerge="1">
                  <a:tcPr marL="0" marR="0" marT="0" marB="0" anchor="ctr" anchorCtr="1">
                    <a:noFill/>
                  </a:tcPr>
                </a:tc>
                <a:tc hMerge="1">
                  <a:tcPr marL="0" marR="0" marT="0" marB="0" anchor="ctr" anchorCtr="1">
                    <a:noFill/>
                  </a:tcPr>
                </a:tc>
                <a:tc hMerge="1">
                  <a:tcPr marL="0" marR="0" marT="0" marB="0" anchor="ctr" anchorCtr="1">
                    <a:noFill/>
                  </a:tcPr>
                </a:tc>
                <a:tc>
                  <a:txBody>
                    <a:bodyPr/>
                    <a:lstStyle/>
                    <a:p>
                      <a:pPr algn="ctr"/>
                      <a:r>
                        <a:rPr lang="zh-CN" altLang="en-US" sz="1600" b="1" kern="1200" baseline="0" dirty="0">
                          <a:solidFill>
                            <a:schemeClr val="bg2"/>
                          </a:solidFill>
                          <a:latin typeface="黑体" panose="02010609060101010101" pitchFamily="49" charset="-122"/>
                          <a:ea typeface="黑体" panose="02010609060101010101" pitchFamily="49" charset="-122"/>
                          <a:cs typeface="+mn-cs"/>
                        </a:rPr>
                        <a:t>输出</a:t>
                      </a:r>
                      <a:endParaRPr lang="zh-CN" altLang="en-US" sz="1600" b="1" kern="1200" baseline="0" dirty="0">
                        <a:solidFill>
                          <a:schemeClr val="bg2"/>
                        </a:solidFill>
                        <a:latin typeface="黑体" panose="02010609060101010101" pitchFamily="49" charset="-122"/>
                        <a:ea typeface="黑体" panose="02010609060101010101" pitchFamily="49" charset="-122"/>
                        <a:cs typeface="+mn-cs"/>
                      </a:endParaRPr>
                    </a:p>
                  </a:txBody>
                  <a:tcPr marL="0" marR="0" marT="0" marB="0" anchor="ctr" anchorCtr="1">
                    <a:solidFill>
                      <a:schemeClr val="accent1">
                        <a:lumMod val="20000"/>
                        <a:lumOff val="80000"/>
                      </a:schemeClr>
                    </a:solidFill>
                  </a:tcPr>
                </a:tc>
              </a:tr>
              <a:tr h="243898">
                <a:tc>
                  <a:txBody>
                    <a:bodyPr/>
                    <a:lstStyle/>
                    <a:p>
                      <a:pPr algn="ctr"/>
                      <a:r>
                        <a:rPr lang="en-US" altLang="zh-CN" sz="1600" b="1" baseline="0" dirty="0">
                          <a:solidFill>
                            <a:schemeClr val="bg2"/>
                          </a:solidFill>
                          <a:latin typeface="+mj-lt"/>
                        </a:rPr>
                        <a:t>X</a:t>
                      </a:r>
                      <a:endParaRPr lang="zh-CN" altLang="en-US" sz="1600" b="1" baseline="0" dirty="0">
                        <a:solidFill>
                          <a:schemeClr val="bg2"/>
                        </a:solidFill>
                        <a:latin typeface="+mj-lt"/>
                      </a:endParaRPr>
                    </a:p>
                  </a:txBody>
                  <a:tcPr marL="0" marR="0" marT="0" marB="0">
                    <a:lnR w="12700" cap="flat" cmpd="sng" algn="ctr">
                      <a:noFill/>
                      <a:prstDash val="solid"/>
                      <a:round/>
                      <a:headEnd type="none" w="med" len="med"/>
                      <a:tailEnd type="none" w="med" len="med"/>
                    </a:lnR>
                    <a:solidFill>
                      <a:schemeClr val="accent1">
                        <a:lumMod val="20000"/>
                        <a:lumOff val="80000"/>
                      </a:schemeClr>
                    </a:solidFill>
                  </a:tcPr>
                </a:tc>
                <a:tc>
                  <a:txBody>
                    <a:bodyPr/>
                    <a:lstStyle/>
                    <a:p>
                      <a:pPr algn="ctr"/>
                      <a:r>
                        <a:rPr lang="en-US" altLang="zh-CN" sz="1600" b="1" dirty="0">
                          <a:latin typeface="+mj-lt"/>
                        </a:rPr>
                        <a:t>Y</a:t>
                      </a:r>
                      <a:r>
                        <a:rPr lang="en-US" altLang="zh-CN" sz="1600" b="1" baseline="-25000" dirty="0">
                          <a:latin typeface="+mj-lt"/>
                        </a:rPr>
                        <a:t>2</a:t>
                      </a:r>
                      <a:r>
                        <a:rPr lang="en-US" altLang="zh-CN" sz="1600" b="1" baseline="30000" dirty="0">
                          <a:latin typeface="+mj-lt"/>
                        </a:rPr>
                        <a:t>n</a:t>
                      </a:r>
                      <a:endParaRPr lang="zh-CN" altLang="en-US" sz="1600" b="1" baseline="30000" dirty="0">
                        <a:solidFill>
                          <a:schemeClr val="bg2"/>
                        </a:solidFill>
                        <a:latin typeface="+mj-lt"/>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1">
                        <a:lumMod val="20000"/>
                        <a:lumOff val="80000"/>
                      </a:schemeClr>
                    </a:solidFill>
                  </a:tcPr>
                </a:tc>
                <a:tc>
                  <a:txBody>
                    <a:bodyPr/>
                    <a:lstStyle/>
                    <a:p>
                      <a:pPr algn="ctr"/>
                      <a:r>
                        <a:rPr lang="en-US" altLang="zh-CN" sz="1600" b="1" dirty="0">
                          <a:latin typeface="+mj-lt"/>
                        </a:rPr>
                        <a:t>Y</a:t>
                      </a:r>
                      <a:r>
                        <a:rPr lang="en-US" altLang="zh-CN" sz="1600" b="1" baseline="-25000" dirty="0">
                          <a:latin typeface="+mj-lt"/>
                        </a:rPr>
                        <a:t>1</a:t>
                      </a:r>
                      <a:r>
                        <a:rPr lang="en-US" altLang="zh-CN" sz="1600" b="1" baseline="30000" dirty="0">
                          <a:latin typeface="+mj-lt"/>
                        </a:rPr>
                        <a:t>n</a:t>
                      </a:r>
                      <a:endParaRPr lang="zh-CN" altLang="en-US" sz="1600" b="1" baseline="30000" dirty="0">
                        <a:solidFill>
                          <a:schemeClr val="bg2"/>
                        </a:solidFill>
                        <a:latin typeface="+mj-lt"/>
                      </a:endParaRPr>
                    </a:p>
                  </a:txBody>
                  <a:tcPr marL="0" marR="0" marT="0" marB="0">
                    <a:lnL w="12700" cap="flat" cmpd="sng" algn="ctr">
                      <a:noFill/>
                      <a:prstDash val="solid"/>
                      <a:round/>
                      <a:headEnd type="none" w="med" len="med"/>
                      <a:tailEnd type="none" w="med" len="med"/>
                    </a:lnL>
                    <a:solidFill>
                      <a:schemeClr val="accent1">
                        <a:lumMod val="20000"/>
                        <a:lumOff val="80000"/>
                      </a:schemeClr>
                    </a:solidFill>
                  </a:tcPr>
                </a:tc>
                <a:tc>
                  <a:txBody>
                    <a:bodyPr/>
                    <a:lstStyle/>
                    <a:p>
                      <a:pPr algn="ctr"/>
                      <a:r>
                        <a:rPr lang="en-US" altLang="zh-CN" sz="1600" b="1" dirty="0">
                          <a:latin typeface="+mj-lt"/>
                        </a:rPr>
                        <a:t>Y</a:t>
                      </a:r>
                      <a:r>
                        <a:rPr lang="en-US" altLang="zh-CN" sz="1600" b="1" baseline="-25000" dirty="0">
                          <a:latin typeface="+mj-lt"/>
                        </a:rPr>
                        <a:t>2</a:t>
                      </a:r>
                      <a:r>
                        <a:rPr lang="en-US" altLang="zh-CN" sz="1600" b="1" baseline="30000" dirty="0">
                          <a:latin typeface="+mj-lt"/>
                        </a:rPr>
                        <a:t>n+1</a:t>
                      </a:r>
                      <a:endParaRPr lang="zh-CN" altLang="en-US" sz="1600" b="1" baseline="30000" dirty="0">
                        <a:solidFill>
                          <a:schemeClr val="bg2"/>
                        </a:solidFill>
                        <a:latin typeface="+mj-lt"/>
                      </a:endParaRPr>
                    </a:p>
                  </a:txBody>
                  <a:tcPr marL="0" marR="0" marT="0" marB="0">
                    <a:lnR w="12700" cap="flat" cmpd="sng" algn="ctr">
                      <a:noFill/>
                      <a:prstDash val="solid"/>
                      <a:round/>
                      <a:headEnd type="none" w="med" len="med"/>
                      <a:tailEnd type="none" w="med" len="med"/>
                    </a:lnR>
                    <a:solidFill>
                      <a:schemeClr val="accent1">
                        <a:lumMod val="20000"/>
                        <a:lumOff val="80000"/>
                      </a:schemeClr>
                    </a:solidFill>
                  </a:tcPr>
                </a:tc>
                <a:tc>
                  <a:txBody>
                    <a:bodyPr/>
                    <a:lstStyle/>
                    <a:p>
                      <a:pPr algn="ctr"/>
                      <a:r>
                        <a:rPr lang="en-US" altLang="zh-CN" sz="1600" b="1" dirty="0">
                          <a:latin typeface="+mj-lt"/>
                        </a:rPr>
                        <a:t>Y</a:t>
                      </a:r>
                      <a:r>
                        <a:rPr lang="en-US" altLang="zh-CN" sz="1600" b="1" baseline="-25000" dirty="0">
                          <a:latin typeface="+mj-lt"/>
                        </a:rPr>
                        <a:t>1</a:t>
                      </a:r>
                      <a:r>
                        <a:rPr lang="en-US" altLang="zh-CN" sz="1600" b="1" baseline="30000" dirty="0">
                          <a:latin typeface="+mj-lt"/>
                        </a:rPr>
                        <a:t>n+1</a:t>
                      </a:r>
                      <a:endParaRPr lang="zh-CN" altLang="en-US" sz="1600" b="1" baseline="30000" dirty="0">
                        <a:solidFill>
                          <a:schemeClr val="bg2"/>
                        </a:solidFill>
                        <a:latin typeface="+mj-lt"/>
                      </a:endParaRPr>
                    </a:p>
                  </a:txBody>
                  <a:tcPr marL="0" marR="0" marT="0" marB="0">
                    <a:lnL w="12700" cap="flat" cmpd="sng" algn="ctr">
                      <a:noFill/>
                      <a:prstDash val="solid"/>
                      <a:round/>
                      <a:headEnd type="none" w="med" len="med"/>
                      <a:tailEnd type="none" w="med" len="med"/>
                    </a:lnL>
                    <a:solidFill>
                      <a:schemeClr val="accent1">
                        <a:lumMod val="20000"/>
                        <a:lumOff val="80000"/>
                      </a:schemeClr>
                    </a:solidFill>
                  </a:tcPr>
                </a:tc>
                <a:tc>
                  <a:txBody>
                    <a:bodyPr/>
                    <a:lstStyle/>
                    <a:p>
                      <a:pPr algn="ctr"/>
                      <a:r>
                        <a:rPr lang="en-US" altLang="zh-CN" sz="1600" b="1" baseline="0" dirty="0">
                          <a:solidFill>
                            <a:schemeClr val="bg2"/>
                          </a:solidFill>
                          <a:latin typeface="+mj-lt"/>
                        </a:rPr>
                        <a:t>J</a:t>
                      </a:r>
                      <a:r>
                        <a:rPr lang="en-US" altLang="zh-CN" sz="1600" b="1" baseline="-25000" dirty="0">
                          <a:solidFill>
                            <a:schemeClr val="bg2"/>
                          </a:solidFill>
                          <a:latin typeface="+mj-lt"/>
                        </a:rPr>
                        <a:t>2</a:t>
                      </a:r>
                      <a:endParaRPr lang="zh-CN" altLang="en-US" sz="1600" b="1" baseline="-25000" dirty="0">
                        <a:solidFill>
                          <a:schemeClr val="bg2"/>
                        </a:solidFill>
                        <a:latin typeface="+mj-lt"/>
                      </a:endParaRPr>
                    </a:p>
                  </a:txBody>
                  <a:tcPr marL="0" marR="0" marT="0" marB="0">
                    <a:lnR w="12700" cap="flat" cmpd="sng" algn="ctr">
                      <a:noFill/>
                      <a:prstDash val="solid"/>
                      <a:round/>
                      <a:headEnd type="none" w="med" len="med"/>
                      <a:tailEnd type="none" w="med" len="med"/>
                    </a:lnR>
                    <a:solidFill>
                      <a:schemeClr val="accent1">
                        <a:lumMod val="20000"/>
                        <a:lumOff val="80000"/>
                      </a:schemeClr>
                    </a:solidFill>
                  </a:tcPr>
                </a:tc>
                <a:tc>
                  <a:txBody>
                    <a:bodyPr/>
                    <a:lstStyle/>
                    <a:p>
                      <a:pPr algn="ctr"/>
                      <a:r>
                        <a:rPr lang="en-US" altLang="zh-CN" sz="1600" b="1" baseline="0" dirty="0">
                          <a:solidFill>
                            <a:schemeClr val="bg2"/>
                          </a:solidFill>
                          <a:latin typeface="+mj-lt"/>
                        </a:rPr>
                        <a:t>K</a:t>
                      </a:r>
                      <a:r>
                        <a:rPr lang="en-US" altLang="zh-CN" sz="1600" b="1" baseline="-25000" dirty="0">
                          <a:solidFill>
                            <a:schemeClr val="bg2"/>
                          </a:solidFill>
                          <a:latin typeface="+mj-lt"/>
                        </a:rPr>
                        <a:t>2</a:t>
                      </a:r>
                      <a:endParaRPr lang="zh-CN" altLang="en-US" sz="1600" b="1" baseline="-25000" dirty="0">
                        <a:solidFill>
                          <a:schemeClr val="bg2"/>
                        </a:solidFill>
                        <a:latin typeface="+mj-lt"/>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1">
                        <a:lumMod val="20000"/>
                        <a:lumOff val="80000"/>
                      </a:schemeClr>
                    </a:solidFill>
                  </a:tcPr>
                </a:tc>
                <a:tc>
                  <a:txBody>
                    <a:bodyPr/>
                    <a:lstStyle/>
                    <a:p>
                      <a:pPr algn="ctr"/>
                      <a:r>
                        <a:rPr lang="en-US" altLang="zh-CN" sz="1600" b="1" baseline="0" dirty="0">
                          <a:solidFill>
                            <a:schemeClr val="bg2"/>
                          </a:solidFill>
                          <a:latin typeface="+mj-lt"/>
                        </a:rPr>
                        <a:t>J</a:t>
                      </a:r>
                      <a:r>
                        <a:rPr lang="en-US" altLang="zh-CN" sz="1600" b="1" baseline="-25000" dirty="0">
                          <a:solidFill>
                            <a:schemeClr val="bg2"/>
                          </a:solidFill>
                          <a:latin typeface="+mj-lt"/>
                        </a:rPr>
                        <a:t>1</a:t>
                      </a:r>
                      <a:endParaRPr lang="zh-CN" altLang="en-US" sz="1600" b="1" baseline="-25000" dirty="0">
                        <a:solidFill>
                          <a:schemeClr val="bg2"/>
                        </a:solidFill>
                        <a:latin typeface="+mj-lt"/>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1">
                        <a:lumMod val="20000"/>
                        <a:lumOff val="80000"/>
                      </a:schemeClr>
                    </a:solidFill>
                  </a:tcPr>
                </a:tc>
                <a:tc>
                  <a:txBody>
                    <a:bodyPr/>
                    <a:lstStyle/>
                    <a:p>
                      <a:pPr algn="ctr"/>
                      <a:r>
                        <a:rPr lang="en-US" altLang="zh-CN" sz="1600" b="1" baseline="0" dirty="0">
                          <a:solidFill>
                            <a:schemeClr val="bg2"/>
                          </a:solidFill>
                          <a:latin typeface="+mj-lt"/>
                        </a:rPr>
                        <a:t>k</a:t>
                      </a:r>
                      <a:r>
                        <a:rPr lang="en-US" altLang="zh-CN" sz="1600" b="1" baseline="-25000" dirty="0">
                          <a:solidFill>
                            <a:schemeClr val="bg2"/>
                          </a:solidFill>
                          <a:latin typeface="+mj-lt"/>
                        </a:rPr>
                        <a:t>1</a:t>
                      </a:r>
                      <a:endParaRPr lang="zh-CN" altLang="en-US" sz="1600" b="1" baseline="-25000" dirty="0">
                        <a:solidFill>
                          <a:schemeClr val="bg2"/>
                        </a:solidFill>
                        <a:latin typeface="+mj-lt"/>
                      </a:endParaRPr>
                    </a:p>
                  </a:txBody>
                  <a:tcPr marL="0" marR="0" marT="0" marB="0">
                    <a:lnL w="12700" cap="flat" cmpd="sng" algn="ctr">
                      <a:noFill/>
                      <a:prstDash val="solid"/>
                      <a:round/>
                      <a:headEnd type="none" w="med" len="med"/>
                      <a:tailEnd type="none" w="med" len="med"/>
                    </a:lnL>
                    <a:solidFill>
                      <a:schemeClr val="accent1">
                        <a:lumMod val="20000"/>
                        <a:lumOff val="80000"/>
                      </a:schemeClr>
                    </a:solidFill>
                  </a:tcPr>
                </a:tc>
                <a:tc>
                  <a:txBody>
                    <a:bodyPr/>
                    <a:lstStyle/>
                    <a:p>
                      <a:pPr algn="ctr"/>
                      <a:r>
                        <a:rPr lang="en-US" altLang="zh-CN" sz="1600" b="1" baseline="0" dirty="0">
                          <a:solidFill>
                            <a:schemeClr val="bg2"/>
                          </a:solidFill>
                          <a:latin typeface="+mj-lt"/>
                        </a:rPr>
                        <a:t>Z</a:t>
                      </a:r>
                      <a:endParaRPr lang="zh-CN" altLang="en-US" sz="1600" b="1" baseline="0" dirty="0">
                        <a:solidFill>
                          <a:schemeClr val="bg2"/>
                        </a:solidFill>
                        <a:latin typeface="+mj-lt"/>
                      </a:endParaRPr>
                    </a:p>
                  </a:txBody>
                  <a:tcPr marL="0" marR="0" marT="0" marB="0">
                    <a:solidFill>
                      <a:schemeClr val="accent1">
                        <a:lumMod val="20000"/>
                        <a:lumOff val="80000"/>
                      </a:schemeClr>
                    </a:solidFill>
                  </a:tcPr>
                </a:tc>
              </a:tr>
              <a:tr h="243898">
                <a:tc>
                  <a:txBody>
                    <a:bodyPr/>
                    <a:lstStyle/>
                    <a:p>
                      <a:pPr algn="ctr"/>
                      <a:r>
                        <a:rPr lang="en-US" altLang="zh-CN" sz="1600" b="1" dirty="0">
                          <a:solidFill>
                            <a:schemeClr val="bg2"/>
                          </a:solidFill>
                          <a:latin typeface="+mj-lt"/>
                        </a:rPr>
                        <a:t>0</a:t>
                      </a:r>
                      <a:endParaRPr lang="zh-CN" altLang="en-US" sz="1600" b="1" dirty="0">
                        <a:solidFill>
                          <a:schemeClr val="bg2"/>
                        </a:solidFill>
                        <a:latin typeface="+mj-lt"/>
                      </a:endParaRPr>
                    </a:p>
                  </a:txBody>
                  <a:tcPr marL="0" marR="0" marT="0" marB="0" anchor="ctr" anchorCtr="1">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tc>
                  <a:txBody>
                    <a:bodyPr/>
                    <a:lstStyle/>
                    <a:p>
                      <a:pPr algn="ctr"/>
                      <a:r>
                        <a:rPr lang="en-US" altLang="zh-CN" sz="1600" b="1" dirty="0">
                          <a:solidFill>
                            <a:schemeClr val="bg2"/>
                          </a:solidFill>
                          <a:latin typeface="+mj-lt"/>
                        </a:rPr>
                        <a:t>0</a:t>
                      </a:r>
                      <a:endParaRPr lang="zh-CN" altLang="en-US" sz="16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tc>
                  <a:txBody>
                    <a:bodyPr/>
                    <a:lstStyle/>
                    <a:p>
                      <a:pPr algn="ctr"/>
                      <a:r>
                        <a:rPr lang="en-US" altLang="zh-CN" sz="1600" b="1" dirty="0">
                          <a:solidFill>
                            <a:schemeClr val="bg2"/>
                          </a:solidFill>
                          <a:latin typeface="+mj-lt"/>
                        </a:rPr>
                        <a:t>0</a:t>
                      </a:r>
                      <a:endParaRPr lang="zh-CN" altLang="en-US" sz="16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algn="ctr"/>
                      <a:r>
                        <a:rPr lang="en-US" altLang="zh-CN" sz="1600" b="1" dirty="0">
                          <a:solidFill>
                            <a:schemeClr val="bg2"/>
                          </a:solidFill>
                          <a:latin typeface="+mj-lt"/>
                        </a:rPr>
                        <a:t>0</a:t>
                      </a:r>
                      <a:endParaRPr lang="zh-CN" altLang="en-US" sz="1600" b="1" dirty="0">
                        <a:solidFill>
                          <a:schemeClr val="bg2"/>
                        </a:solidFill>
                        <a:latin typeface="+mj-lt"/>
                      </a:endParaRPr>
                    </a:p>
                  </a:txBody>
                  <a:tcPr marL="0" marR="0" marT="0" marB="0" anchor="ctr" anchorCtr="1">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tc>
                  <a:txBody>
                    <a:bodyPr/>
                    <a:lstStyle/>
                    <a:p>
                      <a:pPr algn="ctr"/>
                      <a:r>
                        <a:rPr lang="en-US" altLang="zh-CN" sz="1600" b="1" dirty="0">
                          <a:solidFill>
                            <a:schemeClr val="bg2"/>
                          </a:solidFill>
                          <a:latin typeface="+mj-lt"/>
                        </a:rPr>
                        <a:t>0</a:t>
                      </a:r>
                      <a:endParaRPr lang="zh-CN" altLang="en-US" sz="16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algn="ctr"/>
                      <a:r>
                        <a:rPr lang="en-US" altLang="zh-CN" sz="1600" b="1" dirty="0">
                          <a:solidFill>
                            <a:schemeClr val="bg2"/>
                          </a:solidFill>
                          <a:latin typeface="+mj-lt"/>
                        </a:rPr>
                        <a:t>0</a:t>
                      </a:r>
                      <a:endParaRPr lang="zh-CN" altLang="en-US" sz="1600" b="1" dirty="0">
                        <a:solidFill>
                          <a:schemeClr val="bg2"/>
                        </a:solidFill>
                        <a:latin typeface="+mj-lt"/>
                      </a:endParaRPr>
                    </a:p>
                  </a:txBody>
                  <a:tcPr marL="0" marR="0" marT="0" marB="0" anchor="ctr" anchorCtr="1">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tc>
                  <a:txBody>
                    <a:bodyPr/>
                    <a:lstStyle/>
                    <a:p>
                      <a:pPr algn="ctr"/>
                      <a:r>
                        <a:rPr lang="en-US" altLang="zh-CN" sz="1600" b="1" dirty="0">
                          <a:solidFill>
                            <a:schemeClr val="bg2"/>
                          </a:solidFill>
                          <a:latin typeface="+mj-lt"/>
                        </a:rPr>
                        <a:t>X</a:t>
                      </a:r>
                      <a:endParaRPr lang="zh-CN" altLang="en-US" sz="16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tc>
                  <a:txBody>
                    <a:bodyPr/>
                    <a:lstStyle/>
                    <a:p>
                      <a:pPr algn="ctr"/>
                      <a:r>
                        <a:rPr lang="en-US" altLang="zh-CN" sz="1600" b="1" dirty="0">
                          <a:solidFill>
                            <a:schemeClr val="bg2"/>
                          </a:solidFill>
                          <a:latin typeface="+mj-lt"/>
                        </a:rPr>
                        <a:t>0</a:t>
                      </a:r>
                      <a:endParaRPr lang="zh-CN" altLang="en-US" sz="16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tc>
                  <a:txBody>
                    <a:bodyPr/>
                    <a:lstStyle/>
                    <a:p>
                      <a:pPr algn="ctr"/>
                      <a:r>
                        <a:rPr lang="en-US" altLang="zh-CN" sz="1600" b="1" dirty="0">
                          <a:solidFill>
                            <a:schemeClr val="bg2"/>
                          </a:solidFill>
                          <a:latin typeface="+mj-lt"/>
                        </a:rPr>
                        <a:t>X</a:t>
                      </a:r>
                      <a:endParaRPr lang="zh-CN" altLang="en-US" sz="16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algn="ctr"/>
                      <a:r>
                        <a:rPr lang="en-US" altLang="zh-CN" sz="1600" b="1" dirty="0">
                          <a:solidFill>
                            <a:schemeClr val="bg2"/>
                          </a:solidFill>
                          <a:latin typeface="+mj-lt"/>
                        </a:rPr>
                        <a:t>0</a:t>
                      </a:r>
                      <a:endParaRPr lang="zh-CN" altLang="en-US" sz="1600" b="1" dirty="0">
                        <a:solidFill>
                          <a:schemeClr val="bg2"/>
                        </a:solidFill>
                        <a:latin typeface="+mj-lt"/>
                      </a:endParaRPr>
                    </a:p>
                  </a:txBody>
                  <a:tcPr marL="0" marR="0" marT="0" marB="0" anchor="ctr" anchorCtr="1">
                    <a:lnB w="12700" cap="flat" cmpd="sng" algn="ctr">
                      <a:noFill/>
                      <a:prstDash val="solid"/>
                      <a:round/>
                      <a:headEnd type="none" w="med" len="med"/>
                      <a:tailEnd type="none" w="med" len="med"/>
                    </a:lnB>
                    <a:noFill/>
                  </a:tcPr>
                </a:tc>
              </a:tr>
              <a:tr h="243898">
                <a:tc>
                  <a:txBody>
                    <a:bodyPr/>
                    <a:lstStyle/>
                    <a:p>
                      <a:pPr marL="0" algn="ctr" defTabSz="914400" rtl="0" eaLnBrk="1" latinLnBrk="0" hangingPunct="1"/>
                      <a:r>
                        <a:rPr lang="en-US" altLang="zh-CN" sz="1600" b="1" kern="1200" dirty="0">
                          <a:solidFill>
                            <a:schemeClr val="bg2"/>
                          </a:solidFill>
                          <a:latin typeface="+mj-lt"/>
                          <a:ea typeface="+mn-ea"/>
                          <a:cs typeface="+mn-cs"/>
                        </a:rPr>
                        <a:t>0</a:t>
                      </a:r>
                      <a:endParaRPr lang="zh-CN" altLang="en-US" sz="1600" b="1" kern="1200" dirty="0">
                        <a:solidFill>
                          <a:schemeClr val="bg2"/>
                        </a:solidFill>
                        <a:latin typeface="+mj-lt"/>
                        <a:ea typeface="+mn-ea"/>
                        <a:cs typeface="+mn-cs"/>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r>
                        <a:rPr lang="en-US" altLang="zh-CN" sz="1600" b="1" kern="1200" dirty="0">
                          <a:solidFill>
                            <a:schemeClr val="bg2"/>
                          </a:solidFill>
                          <a:latin typeface="+mj-lt"/>
                          <a:ea typeface="+mn-ea"/>
                          <a:cs typeface="+mn-cs"/>
                        </a:rPr>
                        <a:t>1</a:t>
                      </a:r>
                      <a:endParaRPr lang="zh-CN" altLang="en-US" sz="1600" b="1" kern="1200" dirty="0">
                        <a:solidFill>
                          <a:schemeClr val="bg2"/>
                        </a:solidFill>
                        <a:latin typeface="+mj-lt"/>
                        <a:ea typeface="+mn-ea"/>
                        <a:cs typeface="+mn-cs"/>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r>
                        <a:rPr lang="en-US" altLang="zh-CN" sz="1600" b="1" kern="1200" dirty="0">
                          <a:solidFill>
                            <a:schemeClr val="bg2"/>
                          </a:solidFill>
                          <a:latin typeface="+mj-lt"/>
                          <a:ea typeface="+mn-ea"/>
                          <a:cs typeface="+mn-cs"/>
                        </a:rPr>
                        <a:t>0</a:t>
                      </a:r>
                      <a:endParaRPr lang="zh-CN" altLang="en-US" sz="1600" b="1" kern="1200" dirty="0">
                        <a:solidFill>
                          <a:schemeClr val="bg2"/>
                        </a:solidFill>
                        <a:latin typeface="+mj-lt"/>
                        <a:ea typeface="+mn-ea"/>
                        <a:cs typeface="+mn-cs"/>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r>
                        <a:rPr lang="en-US" altLang="zh-CN" sz="1600" b="1" kern="1200" dirty="0">
                          <a:solidFill>
                            <a:schemeClr val="bg2"/>
                          </a:solidFill>
                          <a:latin typeface="+mj-lt"/>
                        </a:rPr>
                        <a:t>0</a:t>
                      </a:r>
                      <a:endParaRPr lang="zh-CN" altLang="en-US" sz="1600" b="1" kern="1200" dirty="0">
                        <a:solidFill>
                          <a:schemeClr val="bg2"/>
                        </a:solidFill>
                        <a:latin typeface="+mj-lt"/>
                        <a:ea typeface="+mn-ea"/>
                        <a:cs typeface="+mn-cs"/>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r>
                        <a:rPr lang="en-US" altLang="zh-CN" sz="1600" b="1" kern="1200" dirty="0">
                          <a:solidFill>
                            <a:schemeClr val="bg2"/>
                          </a:solidFill>
                          <a:latin typeface="+mj-lt"/>
                        </a:rPr>
                        <a:t>0</a:t>
                      </a:r>
                      <a:endParaRPr lang="zh-CN" altLang="en-US" sz="1600" b="1" kern="1200" dirty="0">
                        <a:solidFill>
                          <a:schemeClr val="bg2"/>
                        </a:solidFill>
                        <a:latin typeface="+mj-lt"/>
                        <a:ea typeface="+mn-ea"/>
                        <a:cs typeface="+mn-cs"/>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r>
                        <a:rPr lang="en-US" altLang="zh-CN" sz="1600" b="1" kern="1200" dirty="0">
                          <a:solidFill>
                            <a:schemeClr val="bg2"/>
                          </a:solidFill>
                          <a:latin typeface="+mj-lt"/>
                          <a:ea typeface="+mn-ea"/>
                          <a:cs typeface="+mn-cs"/>
                        </a:rPr>
                        <a:t>X</a:t>
                      </a:r>
                      <a:endParaRPr lang="zh-CN" altLang="en-US" sz="1600" b="1" kern="1200" dirty="0">
                        <a:solidFill>
                          <a:schemeClr val="bg2"/>
                        </a:solidFill>
                        <a:latin typeface="+mj-lt"/>
                        <a:ea typeface="+mn-ea"/>
                        <a:cs typeface="+mn-cs"/>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r>
                        <a:rPr lang="en-US" altLang="zh-CN" sz="1600" b="1" kern="1200" dirty="0">
                          <a:solidFill>
                            <a:schemeClr val="bg2"/>
                          </a:solidFill>
                          <a:latin typeface="+mj-lt"/>
                          <a:ea typeface="+mn-ea"/>
                          <a:cs typeface="+mn-cs"/>
                        </a:rPr>
                        <a:t>1</a:t>
                      </a:r>
                      <a:endParaRPr lang="zh-CN" altLang="en-US" sz="1600" b="1" kern="1200" dirty="0">
                        <a:solidFill>
                          <a:schemeClr val="bg2"/>
                        </a:solidFill>
                        <a:latin typeface="+mj-lt"/>
                        <a:ea typeface="+mn-ea"/>
                        <a:cs typeface="+mn-cs"/>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r>
                        <a:rPr lang="en-US" altLang="zh-CN" sz="1600" b="1" kern="1200" dirty="0">
                          <a:solidFill>
                            <a:schemeClr val="bg2"/>
                          </a:solidFill>
                          <a:latin typeface="+mj-lt"/>
                          <a:ea typeface="+mn-ea"/>
                          <a:cs typeface="+mn-cs"/>
                        </a:rPr>
                        <a:t>0</a:t>
                      </a:r>
                      <a:endParaRPr lang="zh-CN" altLang="en-US" sz="1600" b="1" kern="1200" dirty="0">
                        <a:solidFill>
                          <a:schemeClr val="bg2"/>
                        </a:solidFill>
                        <a:latin typeface="+mj-lt"/>
                        <a:ea typeface="+mn-ea"/>
                        <a:cs typeface="+mn-cs"/>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r>
                        <a:rPr lang="en-US" altLang="zh-CN" sz="1600" b="1" kern="1200" dirty="0">
                          <a:solidFill>
                            <a:schemeClr val="bg2"/>
                          </a:solidFill>
                          <a:latin typeface="+mj-lt"/>
                          <a:ea typeface="+mn-ea"/>
                          <a:cs typeface="+mn-cs"/>
                        </a:rPr>
                        <a:t>X</a:t>
                      </a:r>
                      <a:endParaRPr lang="zh-CN" altLang="en-US" sz="1600" b="1" kern="1200" dirty="0">
                        <a:solidFill>
                          <a:schemeClr val="bg2"/>
                        </a:solidFill>
                        <a:latin typeface="+mj-lt"/>
                        <a:ea typeface="+mn-ea"/>
                        <a:cs typeface="+mn-cs"/>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r>
                        <a:rPr lang="en-US" altLang="zh-CN" sz="1600" b="1" kern="1200" dirty="0">
                          <a:solidFill>
                            <a:schemeClr val="bg2"/>
                          </a:solidFill>
                          <a:latin typeface="+mj-lt"/>
                          <a:ea typeface="+mn-ea"/>
                          <a:cs typeface="+mn-cs"/>
                        </a:rPr>
                        <a:t>0</a:t>
                      </a:r>
                      <a:endParaRPr lang="zh-CN" altLang="en-US" sz="1600" b="1" kern="1200" dirty="0">
                        <a:solidFill>
                          <a:schemeClr val="bg2"/>
                        </a:solidFill>
                        <a:latin typeface="+mj-lt"/>
                        <a:ea typeface="+mn-ea"/>
                        <a:cs typeface="+mn-cs"/>
                      </a:endParaRPr>
                    </a:p>
                  </a:txBody>
                  <a:tcPr marL="0" marR="0" marT="0" marB="0" anchor="ctr" anchorCtr="1">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243898">
                <a:tc>
                  <a:txBody>
                    <a:bodyPr/>
                    <a:lstStyle/>
                    <a:p>
                      <a:pPr algn="ctr"/>
                      <a:r>
                        <a:rPr lang="en-US" altLang="zh-CN" sz="1600" b="1" dirty="0">
                          <a:solidFill>
                            <a:schemeClr val="bg2"/>
                          </a:solidFill>
                          <a:latin typeface="+mj-lt"/>
                        </a:rPr>
                        <a:t>0</a:t>
                      </a:r>
                      <a:endParaRPr lang="zh-CN" altLang="en-US" sz="1600" b="1" dirty="0">
                        <a:solidFill>
                          <a:schemeClr val="bg2"/>
                        </a:solidFill>
                        <a:latin typeface="+mj-lt"/>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600" b="1" dirty="0">
                          <a:solidFill>
                            <a:schemeClr val="bg2"/>
                          </a:solidFill>
                          <a:latin typeface="+mj-lt"/>
                        </a:rPr>
                        <a:t>1</a:t>
                      </a:r>
                      <a:endParaRPr lang="zh-CN" altLang="en-US" sz="16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600" b="1" dirty="0">
                          <a:solidFill>
                            <a:schemeClr val="bg2"/>
                          </a:solidFill>
                          <a:latin typeface="+mj-lt"/>
                        </a:rPr>
                        <a:t>1</a:t>
                      </a:r>
                      <a:endParaRPr lang="zh-CN" altLang="en-US" sz="16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600" b="1" dirty="0">
                          <a:solidFill>
                            <a:schemeClr val="bg2"/>
                          </a:solidFill>
                          <a:latin typeface="+mj-lt"/>
                        </a:rPr>
                        <a:t>0</a:t>
                      </a:r>
                      <a:endParaRPr lang="zh-CN" altLang="en-US" sz="1600" b="1" dirty="0">
                        <a:solidFill>
                          <a:schemeClr val="bg2"/>
                        </a:solidFill>
                        <a:latin typeface="+mj-lt"/>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600" b="1" dirty="0">
                          <a:solidFill>
                            <a:schemeClr val="bg2"/>
                          </a:solidFill>
                          <a:latin typeface="+mj-lt"/>
                        </a:rPr>
                        <a:t>0</a:t>
                      </a:r>
                      <a:endParaRPr lang="zh-CN" altLang="en-US" sz="16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600" b="1" dirty="0">
                          <a:solidFill>
                            <a:schemeClr val="bg2"/>
                          </a:solidFill>
                          <a:latin typeface="+mj-lt"/>
                        </a:rPr>
                        <a:t>X</a:t>
                      </a:r>
                      <a:endParaRPr lang="zh-CN" altLang="en-US" sz="1600" b="1" dirty="0">
                        <a:solidFill>
                          <a:schemeClr val="bg2"/>
                        </a:solidFill>
                        <a:latin typeface="+mj-lt"/>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600" b="1" dirty="0">
                          <a:solidFill>
                            <a:schemeClr val="bg2"/>
                          </a:solidFill>
                          <a:latin typeface="+mj-lt"/>
                        </a:rPr>
                        <a:t>1</a:t>
                      </a:r>
                      <a:endParaRPr lang="zh-CN" altLang="en-US" sz="16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600" b="1" dirty="0">
                          <a:solidFill>
                            <a:schemeClr val="bg2"/>
                          </a:solidFill>
                          <a:latin typeface="+mj-lt"/>
                        </a:rPr>
                        <a:t>X</a:t>
                      </a:r>
                      <a:endParaRPr lang="zh-CN" altLang="en-US" sz="16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600" b="1" dirty="0">
                          <a:solidFill>
                            <a:schemeClr val="bg2"/>
                          </a:solidFill>
                          <a:latin typeface="+mj-lt"/>
                        </a:rPr>
                        <a:t>1</a:t>
                      </a:r>
                      <a:endParaRPr lang="zh-CN" altLang="en-US" sz="16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600" b="1" dirty="0">
                          <a:solidFill>
                            <a:schemeClr val="bg2"/>
                          </a:solidFill>
                          <a:latin typeface="+mj-lt"/>
                        </a:rPr>
                        <a:t>1</a:t>
                      </a:r>
                      <a:endParaRPr lang="zh-CN" altLang="en-US" sz="1600" b="1" dirty="0">
                        <a:solidFill>
                          <a:schemeClr val="bg2"/>
                        </a:solidFill>
                        <a:latin typeface="+mj-lt"/>
                      </a:endParaRPr>
                    </a:p>
                  </a:txBody>
                  <a:tcPr marL="0" marR="0" marT="0" marB="0" anchor="ctr" anchorCtr="1">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243898">
                <a:tc>
                  <a:txBody>
                    <a:bodyPr/>
                    <a:lstStyle/>
                    <a:p>
                      <a:pPr marL="0" algn="ctr" defTabSz="914400" rtl="0" eaLnBrk="1" latinLnBrk="0" hangingPunct="1"/>
                      <a:r>
                        <a:rPr lang="en-US" altLang="zh-CN" sz="1600" b="1" kern="1200" dirty="0">
                          <a:solidFill>
                            <a:schemeClr val="bg2"/>
                          </a:solidFill>
                          <a:latin typeface="+mj-lt"/>
                          <a:ea typeface="+mn-ea"/>
                          <a:cs typeface="+mn-cs"/>
                        </a:rPr>
                        <a:t>1</a:t>
                      </a:r>
                      <a:endParaRPr lang="zh-CN" altLang="en-US" sz="1600" b="1" kern="1200" dirty="0">
                        <a:solidFill>
                          <a:schemeClr val="bg2"/>
                        </a:solidFill>
                        <a:latin typeface="+mj-lt"/>
                        <a:ea typeface="+mn-ea"/>
                        <a:cs typeface="+mn-cs"/>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r>
                        <a:rPr lang="en-US" altLang="zh-CN" sz="1600" b="1" kern="1200" dirty="0">
                          <a:solidFill>
                            <a:schemeClr val="bg2"/>
                          </a:solidFill>
                          <a:latin typeface="+mj-lt"/>
                          <a:ea typeface="+mn-ea"/>
                          <a:cs typeface="+mn-cs"/>
                        </a:rPr>
                        <a:t>0</a:t>
                      </a:r>
                      <a:endParaRPr lang="zh-CN" altLang="en-US" sz="1600" b="1" kern="1200" dirty="0">
                        <a:solidFill>
                          <a:schemeClr val="bg2"/>
                        </a:solidFill>
                        <a:latin typeface="+mj-lt"/>
                        <a:ea typeface="+mn-ea"/>
                        <a:cs typeface="+mn-cs"/>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r>
                        <a:rPr lang="en-US" altLang="zh-CN" sz="1600" b="1" kern="1200" dirty="0">
                          <a:solidFill>
                            <a:schemeClr val="bg2"/>
                          </a:solidFill>
                          <a:latin typeface="+mj-lt"/>
                          <a:ea typeface="+mn-ea"/>
                          <a:cs typeface="+mn-cs"/>
                        </a:rPr>
                        <a:t>0</a:t>
                      </a:r>
                      <a:endParaRPr lang="zh-CN" altLang="en-US" sz="1600" b="1" kern="1200" dirty="0">
                        <a:solidFill>
                          <a:schemeClr val="bg2"/>
                        </a:solidFill>
                        <a:latin typeface="+mj-lt"/>
                        <a:ea typeface="+mn-ea"/>
                        <a:cs typeface="+mn-cs"/>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r>
                        <a:rPr lang="en-US" altLang="zh-CN" sz="1600" b="1" kern="1200" dirty="0">
                          <a:solidFill>
                            <a:schemeClr val="bg2"/>
                          </a:solidFill>
                          <a:latin typeface="+mj-lt"/>
                        </a:rPr>
                        <a:t>1</a:t>
                      </a:r>
                      <a:endParaRPr lang="zh-CN" altLang="en-US" sz="1600" b="1" kern="1200" dirty="0">
                        <a:solidFill>
                          <a:schemeClr val="bg2"/>
                        </a:solidFill>
                        <a:latin typeface="+mj-lt"/>
                        <a:ea typeface="+mn-ea"/>
                        <a:cs typeface="+mn-cs"/>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r>
                        <a:rPr lang="en-US" altLang="zh-CN" sz="1600" b="1" kern="1200" dirty="0">
                          <a:solidFill>
                            <a:schemeClr val="bg2"/>
                          </a:solidFill>
                          <a:latin typeface="+mj-lt"/>
                        </a:rPr>
                        <a:t>0</a:t>
                      </a:r>
                      <a:endParaRPr lang="zh-CN" altLang="en-US" sz="1600" b="1" kern="1200" dirty="0">
                        <a:solidFill>
                          <a:schemeClr val="bg2"/>
                        </a:solidFill>
                        <a:latin typeface="+mj-lt"/>
                        <a:ea typeface="+mn-ea"/>
                        <a:cs typeface="+mn-cs"/>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r>
                        <a:rPr lang="en-US" altLang="zh-CN" sz="1600" b="1" kern="1200" dirty="0">
                          <a:solidFill>
                            <a:schemeClr val="bg2"/>
                          </a:solidFill>
                          <a:latin typeface="+mj-lt"/>
                          <a:ea typeface="+mn-ea"/>
                          <a:cs typeface="+mn-cs"/>
                        </a:rPr>
                        <a:t>1</a:t>
                      </a:r>
                      <a:endParaRPr lang="zh-CN" altLang="en-US" sz="1600" b="1" kern="1200" dirty="0">
                        <a:solidFill>
                          <a:schemeClr val="bg2"/>
                        </a:solidFill>
                        <a:latin typeface="+mj-lt"/>
                        <a:ea typeface="+mn-ea"/>
                        <a:cs typeface="+mn-cs"/>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r>
                        <a:rPr lang="en-US" altLang="zh-CN" sz="1600" b="1" kern="1200" dirty="0">
                          <a:solidFill>
                            <a:schemeClr val="bg2"/>
                          </a:solidFill>
                          <a:latin typeface="+mj-lt"/>
                          <a:ea typeface="+mn-ea"/>
                          <a:cs typeface="+mn-cs"/>
                        </a:rPr>
                        <a:t>X</a:t>
                      </a:r>
                      <a:endParaRPr lang="zh-CN" altLang="en-US" sz="1600" b="1" kern="1200" dirty="0">
                        <a:solidFill>
                          <a:schemeClr val="bg2"/>
                        </a:solidFill>
                        <a:latin typeface="+mj-lt"/>
                        <a:ea typeface="+mn-ea"/>
                        <a:cs typeface="+mn-cs"/>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r>
                        <a:rPr lang="en-US" altLang="zh-CN" sz="1600" b="1" kern="1200" dirty="0">
                          <a:solidFill>
                            <a:schemeClr val="bg2"/>
                          </a:solidFill>
                          <a:latin typeface="+mj-lt"/>
                          <a:ea typeface="+mn-ea"/>
                          <a:cs typeface="+mn-cs"/>
                        </a:rPr>
                        <a:t>0</a:t>
                      </a:r>
                      <a:endParaRPr lang="zh-CN" altLang="en-US" sz="1600" b="1" kern="1200" dirty="0">
                        <a:solidFill>
                          <a:schemeClr val="bg2"/>
                        </a:solidFill>
                        <a:latin typeface="+mj-lt"/>
                        <a:ea typeface="+mn-ea"/>
                        <a:cs typeface="+mn-cs"/>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r>
                        <a:rPr lang="en-US" altLang="zh-CN" sz="1600" b="1" kern="1200" dirty="0">
                          <a:solidFill>
                            <a:schemeClr val="bg2"/>
                          </a:solidFill>
                          <a:latin typeface="+mj-lt"/>
                          <a:ea typeface="+mn-ea"/>
                          <a:cs typeface="+mn-cs"/>
                        </a:rPr>
                        <a:t>X</a:t>
                      </a:r>
                      <a:endParaRPr lang="zh-CN" altLang="en-US" sz="1600" b="1" kern="1200" dirty="0">
                        <a:solidFill>
                          <a:schemeClr val="bg2"/>
                        </a:solidFill>
                        <a:latin typeface="+mj-lt"/>
                        <a:ea typeface="+mn-ea"/>
                        <a:cs typeface="+mn-cs"/>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600" b="1" dirty="0">
                          <a:solidFill>
                            <a:schemeClr val="bg2"/>
                          </a:solidFill>
                          <a:latin typeface="+mj-lt"/>
                        </a:rPr>
                        <a:t>0</a:t>
                      </a:r>
                      <a:endParaRPr lang="zh-CN" altLang="en-US" sz="1600" b="1" dirty="0">
                        <a:solidFill>
                          <a:schemeClr val="bg2"/>
                        </a:solidFill>
                        <a:latin typeface="+mj-lt"/>
                      </a:endParaRPr>
                    </a:p>
                  </a:txBody>
                  <a:tcPr marL="0" marR="0" marT="0" marB="0" anchor="ctr" anchorCtr="1">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243898">
                <a:tc>
                  <a:txBody>
                    <a:bodyPr/>
                    <a:lstStyle/>
                    <a:p>
                      <a:pPr algn="ctr"/>
                      <a:r>
                        <a:rPr lang="en-US" altLang="zh-CN" sz="1600" b="1" dirty="0">
                          <a:solidFill>
                            <a:schemeClr val="bg2"/>
                          </a:solidFill>
                          <a:latin typeface="+mj-lt"/>
                        </a:rPr>
                        <a:t>1</a:t>
                      </a:r>
                      <a:endParaRPr lang="zh-CN" altLang="en-US" sz="1600" b="1" dirty="0">
                        <a:solidFill>
                          <a:schemeClr val="bg2"/>
                        </a:solidFill>
                        <a:latin typeface="+mj-lt"/>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600" b="1" dirty="0">
                          <a:solidFill>
                            <a:schemeClr val="bg2"/>
                          </a:solidFill>
                          <a:latin typeface="+mj-lt"/>
                        </a:rPr>
                        <a:t>1</a:t>
                      </a:r>
                      <a:endParaRPr lang="zh-CN" altLang="en-US" sz="16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600" b="1" dirty="0">
                          <a:solidFill>
                            <a:schemeClr val="bg2"/>
                          </a:solidFill>
                          <a:latin typeface="+mj-lt"/>
                        </a:rPr>
                        <a:t>0</a:t>
                      </a:r>
                      <a:endParaRPr lang="zh-CN" altLang="en-US" sz="16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600" b="1" dirty="0">
                          <a:solidFill>
                            <a:schemeClr val="bg2"/>
                          </a:solidFill>
                          <a:latin typeface="+mj-lt"/>
                        </a:rPr>
                        <a:t>1</a:t>
                      </a:r>
                      <a:endParaRPr lang="zh-CN" altLang="en-US" sz="1600" b="1" dirty="0">
                        <a:solidFill>
                          <a:schemeClr val="bg2"/>
                        </a:solidFill>
                        <a:latin typeface="+mj-lt"/>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600" b="1" dirty="0">
                          <a:solidFill>
                            <a:schemeClr val="bg2"/>
                          </a:solidFill>
                          <a:latin typeface="+mj-lt"/>
                        </a:rPr>
                        <a:t>1</a:t>
                      </a:r>
                      <a:endParaRPr lang="zh-CN" altLang="en-US" sz="16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600" b="1" dirty="0">
                          <a:solidFill>
                            <a:schemeClr val="bg2"/>
                          </a:solidFill>
                          <a:latin typeface="+mj-lt"/>
                        </a:rPr>
                        <a:t>X</a:t>
                      </a:r>
                      <a:endParaRPr lang="zh-CN" altLang="en-US" sz="1600" b="1" dirty="0">
                        <a:solidFill>
                          <a:schemeClr val="bg2"/>
                        </a:solidFill>
                        <a:latin typeface="+mj-lt"/>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600" b="1" dirty="0">
                          <a:solidFill>
                            <a:schemeClr val="bg2"/>
                          </a:solidFill>
                          <a:latin typeface="+mj-lt"/>
                        </a:rPr>
                        <a:t>0</a:t>
                      </a:r>
                      <a:endParaRPr lang="zh-CN" altLang="en-US" sz="16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600" b="1" dirty="0">
                          <a:solidFill>
                            <a:schemeClr val="bg2"/>
                          </a:solidFill>
                          <a:latin typeface="+mj-lt"/>
                        </a:rPr>
                        <a:t>1</a:t>
                      </a:r>
                      <a:endParaRPr lang="zh-CN" altLang="en-US" sz="16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600" b="1" dirty="0">
                          <a:solidFill>
                            <a:schemeClr val="bg2"/>
                          </a:solidFill>
                          <a:latin typeface="+mj-lt"/>
                        </a:rPr>
                        <a:t>X</a:t>
                      </a:r>
                      <a:endParaRPr lang="zh-CN" altLang="en-US" sz="16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600" b="1" dirty="0">
                          <a:solidFill>
                            <a:schemeClr val="bg2"/>
                          </a:solidFill>
                          <a:latin typeface="+mj-lt"/>
                        </a:rPr>
                        <a:t>0</a:t>
                      </a:r>
                      <a:endParaRPr lang="zh-CN" altLang="en-US" sz="1600" b="1" dirty="0">
                        <a:solidFill>
                          <a:schemeClr val="bg2"/>
                        </a:solidFill>
                        <a:latin typeface="+mj-lt"/>
                      </a:endParaRPr>
                    </a:p>
                  </a:txBody>
                  <a:tcPr marL="0" marR="0" marT="0" marB="0" anchor="ctr" anchorCtr="1">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243898">
                <a:tc>
                  <a:txBody>
                    <a:bodyPr/>
                    <a:lstStyle/>
                    <a:p>
                      <a:pPr algn="ctr"/>
                      <a:r>
                        <a:rPr lang="en-US" altLang="zh-CN" sz="1600" b="1" dirty="0">
                          <a:solidFill>
                            <a:schemeClr val="bg2"/>
                          </a:solidFill>
                          <a:latin typeface="+mj-lt"/>
                        </a:rPr>
                        <a:t>1</a:t>
                      </a:r>
                      <a:endParaRPr lang="zh-CN" altLang="en-US" sz="1600" b="1" dirty="0">
                        <a:solidFill>
                          <a:schemeClr val="bg2"/>
                        </a:solidFill>
                        <a:latin typeface="+mj-lt"/>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600" b="1" dirty="0">
                          <a:solidFill>
                            <a:schemeClr val="bg2"/>
                          </a:solidFill>
                          <a:latin typeface="+mj-lt"/>
                        </a:rPr>
                        <a:t>1</a:t>
                      </a:r>
                      <a:endParaRPr lang="zh-CN" altLang="en-US" sz="16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600" b="1" dirty="0">
                          <a:solidFill>
                            <a:schemeClr val="bg2"/>
                          </a:solidFill>
                          <a:latin typeface="+mj-lt"/>
                        </a:rPr>
                        <a:t>1</a:t>
                      </a:r>
                      <a:endParaRPr lang="zh-CN" altLang="en-US" sz="16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600" b="1" dirty="0">
                          <a:solidFill>
                            <a:schemeClr val="bg2"/>
                          </a:solidFill>
                          <a:latin typeface="+mj-lt"/>
                        </a:rPr>
                        <a:t>1</a:t>
                      </a:r>
                      <a:endParaRPr lang="zh-CN" altLang="en-US" sz="1600" b="1" dirty="0">
                        <a:solidFill>
                          <a:schemeClr val="bg2"/>
                        </a:solidFill>
                        <a:latin typeface="+mj-lt"/>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600" b="1" dirty="0">
                          <a:solidFill>
                            <a:schemeClr val="bg2"/>
                          </a:solidFill>
                          <a:latin typeface="+mj-lt"/>
                        </a:rPr>
                        <a:t>1</a:t>
                      </a:r>
                      <a:endParaRPr lang="zh-CN" altLang="en-US" sz="16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600" b="1" dirty="0">
                          <a:solidFill>
                            <a:schemeClr val="bg2"/>
                          </a:solidFill>
                          <a:latin typeface="+mj-lt"/>
                        </a:rPr>
                        <a:t>X</a:t>
                      </a:r>
                      <a:endParaRPr lang="zh-CN" altLang="en-US" sz="1600" b="1" dirty="0">
                        <a:solidFill>
                          <a:schemeClr val="bg2"/>
                        </a:solidFill>
                        <a:latin typeface="+mj-lt"/>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600" b="1" dirty="0">
                          <a:solidFill>
                            <a:schemeClr val="bg2"/>
                          </a:solidFill>
                          <a:latin typeface="+mj-lt"/>
                        </a:rPr>
                        <a:t>0</a:t>
                      </a:r>
                      <a:endParaRPr lang="zh-CN" altLang="en-US" sz="16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600" b="1" dirty="0">
                          <a:solidFill>
                            <a:schemeClr val="bg2"/>
                          </a:solidFill>
                          <a:latin typeface="+mj-lt"/>
                        </a:rPr>
                        <a:t>X</a:t>
                      </a:r>
                      <a:endParaRPr lang="zh-CN" altLang="en-US" sz="16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600" b="1" dirty="0">
                          <a:solidFill>
                            <a:schemeClr val="bg2"/>
                          </a:solidFill>
                          <a:latin typeface="+mj-lt"/>
                        </a:rPr>
                        <a:t>0</a:t>
                      </a:r>
                      <a:endParaRPr lang="zh-CN" altLang="en-US" sz="16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600" b="1" dirty="0">
                          <a:solidFill>
                            <a:schemeClr val="bg2"/>
                          </a:solidFill>
                          <a:latin typeface="+mj-lt"/>
                        </a:rPr>
                        <a:t>0</a:t>
                      </a:r>
                      <a:endParaRPr lang="zh-CN" altLang="en-US" sz="1600" b="1" dirty="0">
                        <a:solidFill>
                          <a:schemeClr val="bg2"/>
                        </a:solidFill>
                        <a:latin typeface="+mj-lt"/>
                      </a:endParaRPr>
                    </a:p>
                  </a:txBody>
                  <a:tcPr marL="0" marR="0" marT="0" marB="0" anchor="ctr" anchorCtr="1">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243898">
                <a:tc>
                  <a:txBody>
                    <a:bodyPr/>
                    <a:lstStyle/>
                    <a:p>
                      <a:pPr algn="ctr"/>
                      <a:r>
                        <a:rPr lang="en-US" altLang="zh-CN" sz="1600" b="1" dirty="0">
                          <a:solidFill>
                            <a:schemeClr val="bg2"/>
                          </a:solidFill>
                          <a:latin typeface="+mj-lt"/>
                        </a:rPr>
                        <a:t>0</a:t>
                      </a:r>
                      <a:endParaRPr lang="zh-CN" altLang="en-US" sz="1600" b="1" dirty="0">
                        <a:solidFill>
                          <a:schemeClr val="bg2"/>
                        </a:solidFill>
                        <a:latin typeface="+mj-lt"/>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600" b="1" dirty="0">
                          <a:solidFill>
                            <a:schemeClr val="bg2"/>
                          </a:solidFill>
                          <a:latin typeface="+mj-lt"/>
                        </a:rPr>
                        <a:t>0</a:t>
                      </a:r>
                      <a:endParaRPr lang="zh-CN" altLang="en-US" sz="16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600" b="1" dirty="0">
                          <a:solidFill>
                            <a:schemeClr val="bg2"/>
                          </a:solidFill>
                          <a:latin typeface="+mj-lt"/>
                        </a:rPr>
                        <a:t>1</a:t>
                      </a:r>
                      <a:endParaRPr lang="zh-CN" altLang="en-US" sz="16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600" b="1" dirty="0">
                          <a:solidFill>
                            <a:schemeClr val="bg2"/>
                          </a:solidFill>
                          <a:latin typeface="+mj-lt"/>
                        </a:rPr>
                        <a:t>X</a:t>
                      </a:r>
                      <a:endParaRPr lang="zh-CN" altLang="en-US" sz="1600" b="1" dirty="0">
                        <a:solidFill>
                          <a:schemeClr val="bg2"/>
                        </a:solidFill>
                        <a:latin typeface="+mj-lt"/>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600" b="1" dirty="0">
                          <a:solidFill>
                            <a:schemeClr val="bg2"/>
                          </a:solidFill>
                          <a:latin typeface="+mj-lt"/>
                        </a:rPr>
                        <a:t>X</a:t>
                      </a:r>
                      <a:endParaRPr lang="zh-CN" altLang="en-US" sz="16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600" b="1" dirty="0">
                          <a:solidFill>
                            <a:schemeClr val="bg2"/>
                          </a:solidFill>
                          <a:latin typeface="+mj-lt"/>
                        </a:rPr>
                        <a:t>X</a:t>
                      </a:r>
                      <a:endParaRPr lang="zh-CN" altLang="en-US" sz="1600" b="1" dirty="0">
                        <a:solidFill>
                          <a:schemeClr val="bg2"/>
                        </a:solidFill>
                        <a:latin typeface="+mj-lt"/>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600" b="1" dirty="0">
                          <a:solidFill>
                            <a:schemeClr val="bg2"/>
                          </a:solidFill>
                          <a:latin typeface="+mj-lt"/>
                        </a:rPr>
                        <a:t>X</a:t>
                      </a:r>
                      <a:endParaRPr lang="zh-CN" altLang="en-US" sz="16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600" b="1" dirty="0">
                          <a:solidFill>
                            <a:schemeClr val="bg2"/>
                          </a:solidFill>
                          <a:latin typeface="+mj-lt"/>
                        </a:rPr>
                        <a:t>X</a:t>
                      </a:r>
                      <a:endParaRPr lang="zh-CN" altLang="en-US" sz="16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600" b="1" dirty="0">
                          <a:solidFill>
                            <a:schemeClr val="bg2"/>
                          </a:solidFill>
                          <a:latin typeface="+mj-lt"/>
                        </a:rPr>
                        <a:t>X</a:t>
                      </a:r>
                      <a:endParaRPr lang="zh-CN" altLang="en-US" sz="16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600" b="1" dirty="0">
                          <a:solidFill>
                            <a:schemeClr val="bg2"/>
                          </a:solidFill>
                          <a:latin typeface="+mj-lt"/>
                        </a:rPr>
                        <a:t>X</a:t>
                      </a:r>
                      <a:endParaRPr lang="zh-CN" altLang="en-US" sz="1600" b="1" dirty="0">
                        <a:solidFill>
                          <a:schemeClr val="bg2"/>
                        </a:solidFill>
                        <a:latin typeface="+mj-lt"/>
                      </a:endParaRPr>
                    </a:p>
                  </a:txBody>
                  <a:tcPr marL="0" marR="0" marT="0" marB="0" anchor="ctr" anchorCtr="1">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243898">
                <a:tc>
                  <a:txBody>
                    <a:bodyPr/>
                    <a:lstStyle/>
                    <a:p>
                      <a:pPr marL="0" algn="ctr" defTabSz="914400" rtl="0" eaLnBrk="1" latinLnBrk="0" hangingPunct="1"/>
                      <a:r>
                        <a:rPr lang="en-US" altLang="zh-CN" sz="1600" b="1" kern="1200" dirty="0">
                          <a:solidFill>
                            <a:schemeClr val="bg2"/>
                          </a:solidFill>
                          <a:latin typeface="+mj-lt"/>
                          <a:ea typeface="+mn-ea"/>
                          <a:cs typeface="+mn-cs"/>
                        </a:rPr>
                        <a:t>1</a:t>
                      </a:r>
                      <a:endParaRPr lang="zh-CN" altLang="en-US" sz="1600" b="1" kern="1200" dirty="0">
                        <a:solidFill>
                          <a:schemeClr val="bg2"/>
                        </a:solidFill>
                        <a:latin typeface="+mj-lt"/>
                        <a:ea typeface="+mn-ea"/>
                        <a:cs typeface="+mn-cs"/>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tc>
                  <a:txBody>
                    <a:bodyPr/>
                    <a:lstStyle/>
                    <a:p>
                      <a:pPr marL="0" algn="ctr" defTabSz="914400" rtl="0" eaLnBrk="1" latinLnBrk="0" hangingPunct="1"/>
                      <a:r>
                        <a:rPr lang="en-US" altLang="zh-CN" sz="1600" b="1" kern="1200" dirty="0">
                          <a:solidFill>
                            <a:schemeClr val="bg2"/>
                          </a:solidFill>
                          <a:latin typeface="+mj-lt"/>
                          <a:ea typeface="+mn-ea"/>
                          <a:cs typeface="+mn-cs"/>
                        </a:rPr>
                        <a:t>0</a:t>
                      </a:r>
                      <a:endParaRPr lang="zh-CN" altLang="en-US" sz="1600" b="1" kern="1200" dirty="0">
                        <a:solidFill>
                          <a:schemeClr val="bg2"/>
                        </a:solidFill>
                        <a:latin typeface="+mj-lt"/>
                        <a:ea typeface="+mn-ea"/>
                        <a:cs typeface="+mn-cs"/>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tc>
                  <a:txBody>
                    <a:bodyPr/>
                    <a:lstStyle/>
                    <a:p>
                      <a:pPr marL="0" algn="ctr" defTabSz="914400" rtl="0" eaLnBrk="1" latinLnBrk="0" hangingPunct="1"/>
                      <a:r>
                        <a:rPr lang="en-US" altLang="zh-CN" sz="1600" b="1" kern="1200" dirty="0">
                          <a:solidFill>
                            <a:schemeClr val="bg2"/>
                          </a:solidFill>
                          <a:latin typeface="+mj-lt"/>
                          <a:ea typeface="+mn-ea"/>
                          <a:cs typeface="+mn-cs"/>
                        </a:rPr>
                        <a:t>1</a:t>
                      </a:r>
                      <a:endParaRPr lang="zh-CN" altLang="en-US" sz="1600" b="1" kern="1200" dirty="0">
                        <a:solidFill>
                          <a:schemeClr val="bg2"/>
                        </a:solidFill>
                        <a:latin typeface="+mj-lt"/>
                        <a:ea typeface="+mn-ea"/>
                        <a:cs typeface="+mn-cs"/>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en-US" altLang="zh-CN" sz="1600" b="1" dirty="0">
                          <a:solidFill>
                            <a:schemeClr val="bg2"/>
                          </a:solidFill>
                          <a:latin typeface="+mj-lt"/>
                        </a:rPr>
                        <a:t>X</a:t>
                      </a:r>
                      <a:endParaRPr lang="zh-CN" altLang="en-US" sz="1600" b="1" dirty="0">
                        <a:solidFill>
                          <a:schemeClr val="bg2"/>
                        </a:solidFill>
                        <a:latin typeface="+mj-lt"/>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tc>
                  <a:txBody>
                    <a:bodyPr/>
                    <a:lstStyle/>
                    <a:p>
                      <a:pPr algn="ctr"/>
                      <a:r>
                        <a:rPr lang="en-US" altLang="zh-CN" sz="1600" b="1" dirty="0">
                          <a:solidFill>
                            <a:schemeClr val="bg2"/>
                          </a:solidFill>
                          <a:latin typeface="+mj-lt"/>
                        </a:rPr>
                        <a:t>X</a:t>
                      </a:r>
                      <a:endParaRPr lang="zh-CN" altLang="en-US" sz="16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en-US" altLang="zh-CN" sz="1600" b="1" dirty="0">
                          <a:solidFill>
                            <a:schemeClr val="bg2"/>
                          </a:solidFill>
                          <a:latin typeface="+mj-lt"/>
                        </a:rPr>
                        <a:t>X</a:t>
                      </a:r>
                      <a:endParaRPr lang="zh-CN" altLang="en-US" sz="1600" b="1" dirty="0">
                        <a:solidFill>
                          <a:schemeClr val="bg2"/>
                        </a:solidFill>
                        <a:latin typeface="+mj-lt"/>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tc>
                  <a:txBody>
                    <a:bodyPr/>
                    <a:lstStyle/>
                    <a:p>
                      <a:pPr algn="ctr"/>
                      <a:r>
                        <a:rPr lang="en-US" altLang="zh-CN" sz="1600" b="1" dirty="0">
                          <a:solidFill>
                            <a:schemeClr val="bg2"/>
                          </a:solidFill>
                          <a:latin typeface="+mj-lt"/>
                        </a:rPr>
                        <a:t>X</a:t>
                      </a:r>
                      <a:endParaRPr lang="zh-CN" altLang="en-US" sz="16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tc>
                  <a:txBody>
                    <a:bodyPr/>
                    <a:lstStyle/>
                    <a:p>
                      <a:pPr algn="ctr"/>
                      <a:r>
                        <a:rPr lang="en-US" altLang="zh-CN" sz="1600" b="1" dirty="0">
                          <a:solidFill>
                            <a:schemeClr val="bg2"/>
                          </a:solidFill>
                          <a:latin typeface="+mj-lt"/>
                        </a:rPr>
                        <a:t>X</a:t>
                      </a:r>
                      <a:endParaRPr lang="zh-CN" altLang="en-US" sz="16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tc>
                  <a:txBody>
                    <a:bodyPr/>
                    <a:lstStyle/>
                    <a:p>
                      <a:pPr algn="ctr"/>
                      <a:r>
                        <a:rPr lang="en-US" altLang="zh-CN" sz="1600" b="1" dirty="0">
                          <a:solidFill>
                            <a:schemeClr val="bg2"/>
                          </a:solidFill>
                          <a:latin typeface="+mj-lt"/>
                        </a:rPr>
                        <a:t>X</a:t>
                      </a:r>
                      <a:endParaRPr lang="zh-CN" altLang="en-US" sz="16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en-US" altLang="zh-CN" sz="1600" b="1" dirty="0">
                          <a:solidFill>
                            <a:schemeClr val="bg2"/>
                          </a:solidFill>
                          <a:latin typeface="+mj-lt"/>
                        </a:rPr>
                        <a:t>X</a:t>
                      </a:r>
                      <a:endParaRPr lang="zh-CN" altLang="en-US" sz="1600" b="1" dirty="0">
                        <a:solidFill>
                          <a:schemeClr val="bg2"/>
                        </a:solidFill>
                        <a:latin typeface="+mj-lt"/>
                      </a:endParaRPr>
                    </a:p>
                  </a:txBody>
                  <a:tcPr marL="0" marR="0" marT="0" marB="0" anchor="ctr" anchorCtr="1">
                    <a:lnT w="12700" cap="flat" cmpd="sng" algn="ctr">
                      <a:noFill/>
                      <a:prstDash val="solid"/>
                      <a:round/>
                      <a:headEnd type="none" w="med" len="med"/>
                      <a:tailEnd type="none" w="med" len="med"/>
                    </a:lnT>
                    <a:noFill/>
                  </a:tcPr>
                </a:tc>
              </a:tr>
            </a:tbl>
          </a:graphicData>
        </a:graphic>
      </p:graphicFrame>
      <p:cxnSp>
        <p:nvCxnSpPr>
          <p:cNvPr id="80" name="直接连接符 79"/>
          <p:cNvCxnSpPr/>
          <p:nvPr/>
        </p:nvCxnSpPr>
        <p:spPr>
          <a:xfrm>
            <a:off x="5173663" y="3241675"/>
            <a:ext cx="3529012" cy="1588"/>
          </a:xfrm>
          <a:prstGeom prst="line">
            <a:avLst/>
          </a:prstGeom>
          <a:ln w="19050" cap="flat" cmpd="sng">
            <a:solidFill>
              <a:srgbClr val="9900FF"/>
            </a:solidFill>
            <a:prstDash val="solid"/>
            <a:headEnd type="none" w="med" len="med"/>
            <a:tailEnd type="none" w="med" len="med"/>
          </a:ln>
        </p:spPr>
      </p:cxnSp>
      <p:pic>
        <p:nvPicPr>
          <p:cNvPr id="15" name="Picture 1"/>
          <p:cNvPicPr>
            <a:picLocks noChangeAspect="1"/>
          </p:cNvPicPr>
          <p:nvPr/>
        </p:nvPicPr>
        <p:blipFill>
          <a:blip r:embed="rId2"/>
          <a:stretch>
            <a:fillRect/>
          </a:stretch>
        </p:blipFill>
        <p:spPr>
          <a:xfrm>
            <a:off x="4906963" y="3940175"/>
            <a:ext cx="4237037" cy="1152525"/>
          </a:xfrm>
          <a:prstGeom prst="rect">
            <a:avLst/>
          </a:prstGeom>
          <a:noFill/>
          <a:ln w="9525">
            <a:noFill/>
          </a:ln>
        </p:spPr>
      </p:pic>
      <p:sp>
        <p:nvSpPr>
          <p:cNvPr id="16" name="任意多边形 15"/>
          <p:cNvSpPr/>
          <p:nvPr/>
        </p:nvSpPr>
        <p:spPr bwMode="auto">
          <a:xfrm>
            <a:off x="1782763" y="4732338"/>
            <a:ext cx="3149600" cy="201613"/>
          </a:xfrm>
          <a:custGeom>
            <a:avLst/>
            <a:gdLst>
              <a:gd name="connsiteX0" fmla="*/ 2858947 w 2858947"/>
              <a:gd name="connsiteY0" fmla="*/ 0 h 223778"/>
              <a:gd name="connsiteX1" fmla="*/ 1307940 w 2858947"/>
              <a:gd name="connsiteY1" fmla="*/ 208345 h 223778"/>
              <a:gd name="connsiteX2" fmla="*/ 0 w 2858947"/>
              <a:gd name="connsiteY2" fmla="*/ 92598 h 223778"/>
            </a:gdLst>
            <a:ahLst/>
            <a:cxnLst>
              <a:cxn ang="0">
                <a:pos x="connsiteX0" y="connsiteY0"/>
              </a:cxn>
              <a:cxn ang="0">
                <a:pos x="connsiteX1" y="connsiteY1"/>
              </a:cxn>
              <a:cxn ang="0">
                <a:pos x="connsiteX2" y="connsiteY2"/>
              </a:cxn>
            </a:cxnLst>
            <a:rect l="l" t="t" r="r" b="b"/>
            <a:pathLst>
              <a:path w="2858947" h="223778">
                <a:moveTo>
                  <a:pt x="2858947" y="0"/>
                </a:moveTo>
                <a:cubicBezTo>
                  <a:pt x="2321689" y="96456"/>
                  <a:pt x="1784431" y="192912"/>
                  <a:pt x="1307940" y="208345"/>
                </a:cubicBezTo>
                <a:cubicBezTo>
                  <a:pt x="831449" y="223778"/>
                  <a:pt x="415724" y="158188"/>
                  <a:pt x="0" y="92598"/>
                </a:cubicBezTo>
              </a:path>
            </a:pathLst>
          </a:custGeom>
          <a:noFill/>
          <a:ln w="38100" cap="flat" cmpd="sng" algn="ctr">
            <a:solidFill>
              <a:schemeClr val="accent5">
                <a:lumMod val="25000"/>
              </a:schemeClr>
            </a:solidFill>
            <a:prstDash val="solid"/>
            <a:round/>
            <a:headEnd type="none" w="med" len="med"/>
            <a:tailEnd type="triangle" w="med" len="lg"/>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8" name="Text Box 4"/>
          <p:cNvSpPr txBox="1">
            <a:spLocks noChangeArrowheads="1"/>
          </p:cNvSpPr>
          <p:nvPr/>
        </p:nvSpPr>
        <p:spPr bwMode="auto">
          <a:xfrm>
            <a:off x="2886075" y="2727325"/>
            <a:ext cx="1530350" cy="307975"/>
          </a:xfrm>
          <a:prstGeom prst="rect">
            <a:avLst/>
          </a:prstGeom>
          <a:noFill/>
          <a:ln w="9525" algn="ctr">
            <a:noFill/>
            <a:miter lim="800000"/>
          </a:ln>
        </p:spPr>
        <p:txBody>
          <a:bodyPr>
            <a:spAutoFit/>
          </a:bodyPr>
          <a:lstStyle/>
          <a:p>
            <a:pPr marR="0" defTabSz="914400" eaLnBrk="1" hangingPunct="1">
              <a:spcBef>
                <a:spcPct val="50000"/>
              </a:spcBef>
              <a:buClrTx/>
              <a:buSzTx/>
              <a:buFontTx/>
              <a:defRPr/>
            </a:pPr>
            <a:r>
              <a:rPr kumimoji="1" lang="en-US" altLang="zh-CN" sz="1400" b="1" kern="1200" cap="none" spc="0" normalizeH="0" baseline="0" noProof="0" dirty="0">
                <a:latin typeface="+mj-lt"/>
                <a:ea typeface="黑体" panose="02010609060101010101" pitchFamily="49" charset="-122"/>
                <a:cs typeface="+mn-cs"/>
              </a:rPr>
              <a:t>JK</a:t>
            </a:r>
            <a:r>
              <a:rPr kumimoji="1" lang="zh-CN" altLang="en-US" sz="1400" b="1" kern="1200" cap="none" spc="0" normalizeH="0" baseline="0" noProof="0" dirty="0">
                <a:latin typeface="+mj-lt"/>
                <a:ea typeface="黑体" panose="02010609060101010101" pitchFamily="49" charset="-122"/>
                <a:cs typeface="+mn-cs"/>
              </a:rPr>
              <a:t>触发器驱动表</a:t>
            </a:r>
            <a:endParaRPr kumimoji="1" lang="zh-CN" altLang="en-US" sz="1400" b="1" kern="1200" cap="none" spc="0" normalizeH="0" baseline="0" noProof="0" dirty="0">
              <a:latin typeface="Arial" panose="020B0604020202020204" pitchFamily="34" charset="0"/>
              <a:ea typeface="宋体" panose="02010600030101010101" pitchFamily="2" charset="-122"/>
              <a:cs typeface="+mn-cs"/>
            </a:endParaRPr>
          </a:p>
        </p:txBody>
      </p:sp>
      <p:graphicFrame>
        <p:nvGraphicFramePr>
          <p:cNvPr id="19" name="表格 18"/>
          <p:cNvGraphicFramePr>
            <a:graphicFrameLocks noGrp="1"/>
          </p:cNvGraphicFramePr>
          <p:nvPr/>
        </p:nvGraphicFramePr>
        <p:xfrm>
          <a:off x="2627313" y="3003550"/>
          <a:ext cx="2168525" cy="1554163"/>
        </p:xfrm>
        <a:graphic>
          <a:graphicData uri="http://schemas.openxmlformats.org/drawingml/2006/table">
            <a:tbl>
              <a:tblPr/>
              <a:tblGrid>
                <a:gridCol w="401841"/>
                <a:gridCol w="401840"/>
                <a:gridCol w="561162"/>
                <a:gridCol w="401840"/>
                <a:gridCol w="401841"/>
              </a:tblGrid>
              <a:tr h="335135">
                <a:tc>
                  <a:txBody>
                    <a:bodyPr/>
                    <a:lstStyle>
                      <a:lvl1pPr eaLnBrk="0" hangingPunct="0">
                        <a:spcBef>
                          <a:spcPct val="20000"/>
                        </a:spcBef>
                        <a:buClr>
                          <a:schemeClr val="accent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err="1">
                          <a:ln>
                            <a:noFill/>
                          </a:ln>
                          <a:solidFill>
                            <a:schemeClr val="bg1"/>
                          </a:solidFill>
                          <a:effectLst/>
                          <a:latin typeface="+mj-lt"/>
                          <a:ea typeface="黑体" panose="02010609060101010101" pitchFamily="49" charset="-122"/>
                        </a:rPr>
                        <a:t>Q</a:t>
                      </a:r>
                      <a:r>
                        <a:rPr kumimoji="0" lang="en-US" altLang="zh-CN" sz="1400" b="1" i="0" u="none" strike="noStrike" cap="none" normalizeH="0" baseline="-25000" dirty="0" err="1">
                          <a:ln>
                            <a:noFill/>
                          </a:ln>
                          <a:solidFill>
                            <a:schemeClr val="bg1"/>
                          </a:solidFill>
                          <a:effectLst/>
                          <a:latin typeface="+mj-lt"/>
                          <a:ea typeface="黑体" panose="02010609060101010101" pitchFamily="49" charset="-122"/>
                        </a:rPr>
                        <a:t>n</a:t>
                      </a:r>
                      <a:endParaRPr kumimoji="0" lang="zh-CN" altLang="en-US" sz="1400" b="1" i="0" u="none" strike="noStrike" cap="none" normalizeH="0" baseline="-25000" dirty="0">
                        <a:ln>
                          <a:noFill/>
                        </a:ln>
                        <a:solidFill>
                          <a:schemeClr val="bg1"/>
                        </a:solidFill>
                        <a:effectLst/>
                        <a:latin typeface="+mj-lt"/>
                        <a:ea typeface="黑体" panose="02010609060101010101" pitchFamily="49" charset="-122"/>
                      </a:endParaRPr>
                    </a:p>
                  </a:txBody>
                  <a:tcPr marL="91436" marR="91436" marT="45700" marB="45700" horzOverflow="overflow">
                    <a:lnL w="12700" cap="flat" cmpd="sng" algn="ctr">
                      <a:solidFill>
                        <a:schemeClr val="bg2"/>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D6E0FF"/>
                    </a:solidFill>
                  </a:tcPr>
                </a:tc>
                <a:tc>
                  <a:txBody>
                    <a:bodyPr/>
                    <a:lstStyle>
                      <a:lvl1pPr eaLnBrk="0" hangingPunct="0">
                        <a:spcBef>
                          <a:spcPct val="20000"/>
                        </a:spcBef>
                        <a:buClr>
                          <a:schemeClr val="accent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a:ln>
                            <a:noFill/>
                          </a:ln>
                          <a:solidFill>
                            <a:schemeClr val="bg1"/>
                          </a:solidFill>
                          <a:effectLst/>
                          <a:latin typeface="+mj-lt"/>
                          <a:ea typeface="黑体" panose="02010609060101010101" pitchFamily="49" charset="-122"/>
                        </a:rPr>
                        <a:t>→</a:t>
                      </a:r>
                      <a:endParaRPr kumimoji="0" lang="zh-CN" altLang="en-US" sz="1400" b="1" i="0" u="none" strike="noStrike" cap="none" normalizeH="0" baseline="0" dirty="0">
                        <a:ln>
                          <a:noFill/>
                        </a:ln>
                        <a:solidFill>
                          <a:schemeClr val="bg1"/>
                        </a:solidFill>
                        <a:effectLst/>
                        <a:latin typeface="+mj-lt"/>
                        <a:ea typeface="黑体" panose="02010609060101010101" pitchFamily="49" charset="-122"/>
                      </a:endParaRPr>
                    </a:p>
                  </a:txBody>
                  <a:tcPr marL="91436" marR="91436" marT="45700" marB="45700"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D6E0FF"/>
                    </a:solidFill>
                  </a:tcPr>
                </a:tc>
                <a:tc>
                  <a:txBody>
                    <a:bodyPr/>
                    <a:lstStyle>
                      <a:lvl1pPr eaLnBrk="0" hangingPunct="0">
                        <a:spcBef>
                          <a:spcPct val="20000"/>
                        </a:spcBef>
                        <a:buClr>
                          <a:schemeClr val="accent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a:ln>
                            <a:noFill/>
                          </a:ln>
                          <a:solidFill>
                            <a:schemeClr val="bg1"/>
                          </a:solidFill>
                          <a:effectLst/>
                          <a:latin typeface="+mj-lt"/>
                          <a:ea typeface="黑体" panose="02010609060101010101" pitchFamily="49" charset="-122"/>
                        </a:rPr>
                        <a:t>Q</a:t>
                      </a:r>
                      <a:r>
                        <a:rPr kumimoji="0" lang="en-US" altLang="zh-CN" sz="1400" b="1" i="0" u="none" strike="noStrike" cap="none" normalizeH="0" baseline="-25000" dirty="0">
                          <a:ln>
                            <a:noFill/>
                          </a:ln>
                          <a:solidFill>
                            <a:schemeClr val="bg1"/>
                          </a:solidFill>
                          <a:effectLst/>
                          <a:latin typeface="+mj-lt"/>
                          <a:ea typeface="黑体" panose="02010609060101010101" pitchFamily="49" charset="-122"/>
                        </a:rPr>
                        <a:t>n+1</a:t>
                      </a:r>
                      <a:endParaRPr kumimoji="0" lang="zh-CN" altLang="en-US" sz="1400" b="1" i="0" u="none" strike="noStrike" cap="none" normalizeH="0" baseline="-25000" dirty="0">
                        <a:ln>
                          <a:noFill/>
                        </a:ln>
                        <a:solidFill>
                          <a:schemeClr val="bg1"/>
                        </a:solidFill>
                        <a:effectLst/>
                        <a:latin typeface="+mj-lt"/>
                        <a:ea typeface="黑体" panose="02010609060101010101" pitchFamily="49" charset="-122"/>
                      </a:endParaRPr>
                    </a:p>
                  </a:txBody>
                  <a:tcPr marL="91436" marR="91436" marT="45700" marB="45700" horzOverflow="overflow">
                    <a:lnL>
                      <a:noFill/>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D6E0FF"/>
                    </a:solidFill>
                  </a:tcPr>
                </a:tc>
                <a:tc>
                  <a:txBody>
                    <a:bodyPr/>
                    <a:lstStyle>
                      <a:lvl1pPr eaLnBrk="0" hangingPunct="0">
                        <a:spcBef>
                          <a:spcPct val="20000"/>
                        </a:spcBef>
                        <a:buClr>
                          <a:schemeClr val="accent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a:ln>
                            <a:noFill/>
                          </a:ln>
                          <a:solidFill>
                            <a:srgbClr val="C00000"/>
                          </a:solidFill>
                          <a:effectLst/>
                          <a:latin typeface="+mj-lt"/>
                          <a:ea typeface="黑体" panose="02010609060101010101" pitchFamily="49" charset="-122"/>
                        </a:rPr>
                        <a:t>J</a:t>
                      </a:r>
                      <a:endParaRPr kumimoji="0" lang="zh-CN" altLang="en-US" sz="1400" b="1" i="0" u="none" strike="noStrike" cap="none" normalizeH="0" baseline="0" dirty="0">
                        <a:ln>
                          <a:noFill/>
                        </a:ln>
                        <a:solidFill>
                          <a:srgbClr val="C00000"/>
                        </a:solidFill>
                        <a:effectLst/>
                        <a:latin typeface="+mj-lt"/>
                        <a:ea typeface="黑体" panose="02010609060101010101" pitchFamily="49" charset="-122"/>
                      </a:endParaRPr>
                    </a:p>
                  </a:txBody>
                  <a:tcPr marL="91436" marR="91436" marT="45700" marB="4570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D6E0FF"/>
                    </a:solidFill>
                  </a:tcPr>
                </a:tc>
                <a:tc>
                  <a:txBody>
                    <a:bodyPr/>
                    <a:lstStyle>
                      <a:lvl1pPr eaLnBrk="0" hangingPunct="0">
                        <a:spcBef>
                          <a:spcPct val="20000"/>
                        </a:spcBef>
                        <a:buClr>
                          <a:schemeClr val="accent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a:ln>
                            <a:noFill/>
                          </a:ln>
                          <a:solidFill>
                            <a:srgbClr val="C00000"/>
                          </a:solidFill>
                          <a:effectLst/>
                          <a:latin typeface="+mj-lt"/>
                          <a:ea typeface="黑体" panose="02010609060101010101" pitchFamily="49" charset="-122"/>
                        </a:rPr>
                        <a:t>K</a:t>
                      </a:r>
                      <a:endParaRPr kumimoji="0" lang="en-US" altLang="zh-CN" sz="1400" b="1" i="0" u="none" strike="noStrike" cap="none" normalizeH="0" baseline="0" dirty="0">
                        <a:ln>
                          <a:noFill/>
                        </a:ln>
                        <a:solidFill>
                          <a:srgbClr val="C00000"/>
                        </a:solidFill>
                        <a:effectLst/>
                        <a:latin typeface="+mj-lt"/>
                        <a:ea typeface="黑体" panose="02010609060101010101" pitchFamily="49" charset="-122"/>
                      </a:endParaRPr>
                    </a:p>
                  </a:txBody>
                  <a:tcPr marL="91436" marR="91436" marT="45700" marB="4570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D6E0FF"/>
                    </a:solidFill>
                  </a:tcPr>
                </a:tc>
              </a:tr>
              <a:tr h="304757">
                <a:tc>
                  <a:txBody>
                    <a:bodyPr/>
                    <a:lstStyle>
                      <a:lvl1pPr eaLnBrk="0" hangingPunct="0">
                        <a:spcBef>
                          <a:spcPct val="20000"/>
                        </a:spcBef>
                        <a:buClr>
                          <a:schemeClr val="accent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chemeClr val="bg2"/>
                          </a:solidFill>
                          <a:effectLst/>
                          <a:latin typeface="+mj-lt"/>
                          <a:ea typeface="宋体" panose="02010600030101010101" pitchFamily="2" charset="-122"/>
                        </a:rPr>
                        <a:t>0</a:t>
                      </a:r>
                      <a:endParaRPr kumimoji="0" lang="zh-CN" altLang="en-US" sz="1400" b="1" i="0" u="none" strike="noStrike" cap="none" normalizeH="0" baseline="0">
                        <a:ln>
                          <a:noFill/>
                        </a:ln>
                        <a:solidFill>
                          <a:schemeClr val="bg2"/>
                        </a:solidFill>
                        <a:effectLst/>
                        <a:latin typeface="+mj-lt"/>
                        <a:ea typeface="宋体" panose="02010600030101010101" pitchFamily="2" charset="-122"/>
                      </a:endParaRPr>
                    </a:p>
                  </a:txBody>
                  <a:tcPr marL="91436" marR="91436" marT="45700" marB="45700" horzOverflow="overflow">
                    <a:lnL w="12700" cap="flat" cmpd="sng" algn="ctr">
                      <a:solidFill>
                        <a:schemeClr val="bg2"/>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a:ln>
                            <a:noFill/>
                          </a:ln>
                          <a:solidFill>
                            <a:schemeClr val="bg1"/>
                          </a:solidFill>
                          <a:effectLst/>
                          <a:latin typeface="+mj-lt"/>
                          <a:ea typeface="黑体" panose="02010609060101010101" pitchFamily="49" charset="-122"/>
                        </a:rPr>
                        <a:t>→</a:t>
                      </a:r>
                      <a:endParaRPr kumimoji="0" lang="zh-CN" altLang="en-US" sz="1400" b="1" i="0" u="none" strike="noStrike" cap="none" normalizeH="0" baseline="0" dirty="0">
                        <a:ln>
                          <a:noFill/>
                        </a:ln>
                        <a:solidFill>
                          <a:schemeClr val="bg1"/>
                        </a:solidFill>
                        <a:effectLst/>
                        <a:latin typeface="+mj-lt"/>
                        <a:ea typeface="黑体" panose="02010609060101010101" pitchFamily="49" charset="-122"/>
                      </a:endParaRPr>
                    </a:p>
                  </a:txBody>
                  <a:tcPr marL="91436" marR="91436" marT="45700" marB="45700"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a:ln>
                            <a:noFill/>
                          </a:ln>
                          <a:solidFill>
                            <a:schemeClr val="bg2"/>
                          </a:solidFill>
                          <a:effectLst/>
                          <a:latin typeface="+mj-lt"/>
                          <a:ea typeface="宋体" panose="02010600030101010101" pitchFamily="2" charset="-122"/>
                        </a:rPr>
                        <a:t>0</a:t>
                      </a:r>
                      <a:endParaRPr kumimoji="0" lang="zh-CN" altLang="en-US" sz="1400" b="1" i="0" u="none" strike="noStrike" cap="none" normalizeH="0" baseline="0" dirty="0">
                        <a:ln>
                          <a:noFill/>
                        </a:ln>
                        <a:solidFill>
                          <a:schemeClr val="bg2"/>
                        </a:solidFill>
                        <a:effectLst/>
                        <a:latin typeface="+mj-lt"/>
                        <a:ea typeface="宋体" panose="02010600030101010101" pitchFamily="2" charset="-122"/>
                      </a:endParaRPr>
                    </a:p>
                  </a:txBody>
                  <a:tcPr marL="91436" marR="91436" marT="45700" marB="45700" horzOverflow="overflow">
                    <a:lnL>
                      <a:noFill/>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chemeClr val="bg2"/>
                          </a:solidFill>
                          <a:effectLst/>
                          <a:latin typeface="+mj-lt"/>
                          <a:ea typeface="宋体" panose="02010600030101010101" pitchFamily="2" charset="-122"/>
                        </a:rPr>
                        <a:t>0</a:t>
                      </a:r>
                      <a:endParaRPr kumimoji="0" lang="zh-CN" altLang="en-US" sz="1400" b="1" i="0" u="none" strike="noStrike" cap="none" normalizeH="0" baseline="0">
                        <a:ln>
                          <a:noFill/>
                        </a:ln>
                        <a:solidFill>
                          <a:schemeClr val="bg2"/>
                        </a:solidFill>
                        <a:effectLst/>
                        <a:latin typeface="+mj-lt"/>
                        <a:ea typeface="宋体" panose="02010600030101010101" pitchFamily="2" charset="-122"/>
                      </a:endParaRPr>
                    </a:p>
                  </a:txBody>
                  <a:tcPr marL="91436" marR="91436" marT="45700" marB="4570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chemeClr val="bg2"/>
                          </a:solidFill>
                          <a:effectLst/>
                          <a:latin typeface="+mj-lt"/>
                          <a:ea typeface="宋体" panose="02010600030101010101" pitchFamily="2" charset="-122"/>
                        </a:rPr>
                        <a:t>X</a:t>
                      </a:r>
                      <a:endParaRPr kumimoji="0" lang="zh-CN" altLang="en-US" sz="1400" b="1" i="0" u="none" strike="noStrike" cap="none" normalizeH="0" baseline="0">
                        <a:ln>
                          <a:noFill/>
                        </a:ln>
                        <a:solidFill>
                          <a:schemeClr val="bg2"/>
                        </a:solidFill>
                        <a:effectLst/>
                        <a:latin typeface="+mj-lt"/>
                        <a:ea typeface="宋体" panose="02010600030101010101" pitchFamily="2" charset="-122"/>
                      </a:endParaRPr>
                    </a:p>
                  </a:txBody>
                  <a:tcPr marL="91436" marR="91436" marT="45700" marB="4570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304757">
                <a:tc>
                  <a:txBody>
                    <a:bodyPr/>
                    <a:lstStyle>
                      <a:lvl1pPr eaLnBrk="0" hangingPunct="0">
                        <a:spcBef>
                          <a:spcPct val="20000"/>
                        </a:spcBef>
                        <a:buClr>
                          <a:schemeClr val="accent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a:ln>
                            <a:noFill/>
                          </a:ln>
                          <a:solidFill>
                            <a:schemeClr val="bg2"/>
                          </a:solidFill>
                          <a:effectLst/>
                          <a:latin typeface="+mj-lt"/>
                          <a:ea typeface="宋体" panose="02010600030101010101" pitchFamily="2" charset="-122"/>
                        </a:rPr>
                        <a:t>0</a:t>
                      </a:r>
                      <a:endParaRPr kumimoji="0" lang="zh-CN" altLang="en-US" sz="1400" b="1" i="0" u="none" strike="noStrike" cap="none" normalizeH="0" baseline="0" dirty="0">
                        <a:ln>
                          <a:noFill/>
                        </a:ln>
                        <a:solidFill>
                          <a:schemeClr val="bg2"/>
                        </a:solidFill>
                        <a:effectLst/>
                        <a:latin typeface="+mj-lt"/>
                        <a:ea typeface="宋体" panose="02010600030101010101" pitchFamily="2" charset="-122"/>
                      </a:endParaRPr>
                    </a:p>
                  </a:txBody>
                  <a:tcPr marL="91436" marR="91436" marT="45700" marB="45700" horzOverflow="overflow">
                    <a:lnL w="12700" cap="flat" cmpd="sng" algn="ctr">
                      <a:solidFill>
                        <a:schemeClr val="bg2"/>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chemeClr val="bg1"/>
                          </a:solidFill>
                          <a:effectLst/>
                          <a:latin typeface="+mj-lt"/>
                          <a:ea typeface="黑体" panose="02010609060101010101" pitchFamily="49" charset="-122"/>
                        </a:rPr>
                        <a:t>→</a:t>
                      </a:r>
                      <a:endParaRPr kumimoji="0" lang="zh-CN" altLang="en-US" sz="1400" b="1" i="0" u="none" strike="noStrike" cap="none" normalizeH="0" baseline="0">
                        <a:ln>
                          <a:noFill/>
                        </a:ln>
                        <a:solidFill>
                          <a:schemeClr val="bg1"/>
                        </a:solidFill>
                        <a:effectLst/>
                        <a:latin typeface="+mj-lt"/>
                        <a:ea typeface="黑体" panose="02010609060101010101" pitchFamily="49" charset="-122"/>
                      </a:endParaRPr>
                    </a:p>
                  </a:txBody>
                  <a:tcPr marL="91436" marR="91436" marT="45700" marB="45700"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a:ln>
                            <a:noFill/>
                          </a:ln>
                          <a:solidFill>
                            <a:schemeClr val="bg2"/>
                          </a:solidFill>
                          <a:effectLst/>
                          <a:latin typeface="+mj-lt"/>
                          <a:ea typeface="宋体" panose="02010600030101010101" pitchFamily="2" charset="-122"/>
                        </a:rPr>
                        <a:t>1</a:t>
                      </a:r>
                      <a:endParaRPr kumimoji="0" lang="zh-CN" altLang="en-US" sz="1400" b="1" i="0" u="none" strike="noStrike" cap="none" normalizeH="0" baseline="0" dirty="0">
                        <a:ln>
                          <a:noFill/>
                        </a:ln>
                        <a:solidFill>
                          <a:schemeClr val="bg2"/>
                        </a:solidFill>
                        <a:effectLst/>
                        <a:latin typeface="+mj-lt"/>
                        <a:ea typeface="宋体" panose="02010600030101010101" pitchFamily="2" charset="-122"/>
                      </a:endParaRPr>
                    </a:p>
                  </a:txBody>
                  <a:tcPr marL="91436" marR="91436" marT="45700" marB="45700" horzOverflow="overflow">
                    <a:lnL>
                      <a:noFill/>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a:ln>
                            <a:noFill/>
                          </a:ln>
                          <a:solidFill>
                            <a:schemeClr val="bg2"/>
                          </a:solidFill>
                          <a:effectLst/>
                          <a:latin typeface="+mj-lt"/>
                          <a:ea typeface="宋体" panose="02010600030101010101" pitchFamily="2" charset="-122"/>
                        </a:rPr>
                        <a:t>1</a:t>
                      </a:r>
                      <a:endParaRPr kumimoji="0" lang="zh-CN" altLang="en-US" sz="1400" b="1" i="0" u="none" strike="noStrike" cap="none" normalizeH="0" baseline="0" dirty="0">
                        <a:ln>
                          <a:noFill/>
                        </a:ln>
                        <a:solidFill>
                          <a:schemeClr val="bg2"/>
                        </a:solidFill>
                        <a:effectLst/>
                        <a:latin typeface="+mj-lt"/>
                        <a:ea typeface="宋体" panose="02010600030101010101" pitchFamily="2" charset="-122"/>
                      </a:endParaRPr>
                    </a:p>
                  </a:txBody>
                  <a:tcPr marL="91436" marR="91436" marT="45700" marB="4570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chemeClr val="bg2"/>
                          </a:solidFill>
                          <a:effectLst/>
                          <a:latin typeface="+mj-lt"/>
                          <a:ea typeface="宋体" panose="02010600030101010101" pitchFamily="2" charset="-122"/>
                        </a:rPr>
                        <a:t>X</a:t>
                      </a:r>
                      <a:endParaRPr kumimoji="0" lang="zh-CN" altLang="en-US" sz="1400" b="1" i="0" u="none" strike="noStrike" cap="none" normalizeH="0" baseline="0">
                        <a:ln>
                          <a:noFill/>
                        </a:ln>
                        <a:solidFill>
                          <a:schemeClr val="bg2"/>
                        </a:solidFill>
                        <a:effectLst/>
                        <a:latin typeface="+mj-lt"/>
                        <a:ea typeface="宋体" panose="02010600030101010101" pitchFamily="2" charset="-122"/>
                      </a:endParaRPr>
                    </a:p>
                  </a:txBody>
                  <a:tcPr marL="91436" marR="91436" marT="45700" marB="4570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304757">
                <a:tc>
                  <a:txBody>
                    <a:bodyPr/>
                    <a:lstStyle>
                      <a:lvl1pPr eaLnBrk="0" hangingPunct="0">
                        <a:spcBef>
                          <a:spcPct val="20000"/>
                        </a:spcBef>
                        <a:buClr>
                          <a:schemeClr val="accent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chemeClr val="bg2"/>
                          </a:solidFill>
                          <a:effectLst/>
                          <a:latin typeface="+mj-lt"/>
                          <a:ea typeface="宋体" panose="02010600030101010101" pitchFamily="2" charset="-122"/>
                        </a:rPr>
                        <a:t>1</a:t>
                      </a:r>
                      <a:endParaRPr kumimoji="0" lang="zh-CN" altLang="en-US" sz="1400" b="1" i="0" u="none" strike="noStrike" cap="none" normalizeH="0" baseline="0">
                        <a:ln>
                          <a:noFill/>
                        </a:ln>
                        <a:solidFill>
                          <a:schemeClr val="bg2"/>
                        </a:solidFill>
                        <a:effectLst/>
                        <a:latin typeface="+mj-lt"/>
                        <a:ea typeface="宋体" panose="02010600030101010101" pitchFamily="2" charset="-122"/>
                      </a:endParaRPr>
                    </a:p>
                  </a:txBody>
                  <a:tcPr marL="91436" marR="91436" marT="45700" marB="45700" horzOverflow="overflow">
                    <a:lnL w="12700" cap="flat" cmpd="sng" algn="ctr">
                      <a:solidFill>
                        <a:schemeClr val="bg2"/>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chemeClr val="bg1"/>
                          </a:solidFill>
                          <a:effectLst/>
                          <a:latin typeface="+mj-lt"/>
                          <a:ea typeface="黑体" panose="02010609060101010101" pitchFamily="49" charset="-122"/>
                        </a:rPr>
                        <a:t>→</a:t>
                      </a:r>
                      <a:endParaRPr kumimoji="0" lang="zh-CN" altLang="en-US" sz="1400" b="1" i="0" u="none" strike="noStrike" cap="none" normalizeH="0" baseline="0">
                        <a:ln>
                          <a:noFill/>
                        </a:ln>
                        <a:solidFill>
                          <a:schemeClr val="bg1"/>
                        </a:solidFill>
                        <a:effectLst/>
                        <a:latin typeface="+mj-lt"/>
                        <a:ea typeface="黑体" panose="02010609060101010101" pitchFamily="49" charset="-122"/>
                      </a:endParaRPr>
                    </a:p>
                  </a:txBody>
                  <a:tcPr marL="91436" marR="91436" marT="45700" marB="45700"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chemeClr val="bg2"/>
                          </a:solidFill>
                          <a:effectLst/>
                          <a:latin typeface="+mj-lt"/>
                          <a:ea typeface="宋体" panose="02010600030101010101" pitchFamily="2" charset="-122"/>
                        </a:rPr>
                        <a:t>0</a:t>
                      </a:r>
                      <a:endParaRPr kumimoji="0" lang="zh-CN" altLang="en-US" sz="1400" b="1" i="0" u="none" strike="noStrike" cap="none" normalizeH="0" baseline="0">
                        <a:ln>
                          <a:noFill/>
                        </a:ln>
                        <a:solidFill>
                          <a:schemeClr val="bg2"/>
                        </a:solidFill>
                        <a:effectLst/>
                        <a:latin typeface="+mj-lt"/>
                        <a:ea typeface="宋体" panose="02010600030101010101" pitchFamily="2" charset="-122"/>
                      </a:endParaRPr>
                    </a:p>
                  </a:txBody>
                  <a:tcPr marL="91436" marR="91436" marT="45700" marB="45700" horzOverflow="overflow">
                    <a:lnL>
                      <a:noFill/>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a:ln>
                            <a:noFill/>
                          </a:ln>
                          <a:solidFill>
                            <a:schemeClr val="bg2"/>
                          </a:solidFill>
                          <a:effectLst/>
                          <a:latin typeface="+mj-lt"/>
                          <a:ea typeface="宋体" panose="02010600030101010101" pitchFamily="2" charset="-122"/>
                        </a:rPr>
                        <a:t>X</a:t>
                      </a:r>
                      <a:endParaRPr kumimoji="0" lang="zh-CN" altLang="en-US" sz="1400" b="1" i="0" u="none" strike="noStrike" cap="none" normalizeH="0" baseline="0" dirty="0">
                        <a:ln>
                          <a:noFill/>
                        </a:ln>
                        <a:solidFill>
                          <a:schemeClr val="bg2"/>
                        </a:solidFill>
                        <a:effectLst/>
                        <a:latin typeface="+mj-lt"/>
                        <a:ea typeface="宋体" panose="02010600030101010101" pitchFamily="2" charset="-122"/>
                      </a:endParaRPr>
                    </a:p>
                  </a:txBody>
                  <a:tcPr marL="91436" marR="91436" marT="45700" marB="4570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a:ln>
                            <a:noFill/>
                          </a:ln>
                          <a:solidFill>
                            <a:schemeClr val="bg2"/>
                          </a:solidFill>
                          <a:effectLst/>
                          <a:latin typeface="+mj-lt"/>
                          <a:ea typeface="宋体" panose="02010600030101010101" pitchFamily="2" charset="-122"/>
                        </a:rPr>
                        <a:t>1</a:t>
                      </a:r>
                      <a:endParaRPr kumimoji="0" lang="zh-CN" altLang="en-US" sz="1400" b="1" i="0" u="none" strike="noStrike" cap="none" normalizeH="0" baseline="0" dirty="0">
                        <a:ln>
                          <a:noFill/>
                        </a:ln>
                        <a:solidFill>
                          <a:schemeClr val="bg2"/>
                        </a:solidFill>
                        <a:effectLst/>
                        <a:latin typeface="+mj-lt"/>
                        <a:ea typeface="宋体" panose="02010600030101010101" pitchFamily="2" charset="-122"/>
                      </a:endParaRPr>
                    </a:p>
                  </a:txBody>
                  <a:tcPr marL="91436" marR="91436" marT="45700" marB="4570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304757">
                <a:tc>
                  <a:txBody>
                    <a:bodyPr/>
                    <a:lstStyle>
                      <a:lvl1pPr eaLnBrk="0" hangingPunct="0">
                        <a:spcBef>
                          <a:spcPct val="20000"/>
                        </a:spcBef>
                        <a:buClr>
                          <a:schemeClr val="accent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chemeClr val="bg2"/>
                          </a:solidFill>
                          <a:effectLst/>
                          <a:latin typeface="+mj-lt"/>
                          <a:ea typeface="宋体" panose="02010600030101010101" pitchFamily="2" charset="-122"/>
                        </a:rPr>
                        <a:t>1</a:t>
                      </a:r>
                      <a:endParaRPr kumimoji="0" lang="zh-CN" altLang="en-US" sz="1400" b="1" i="0" u="none" strike="noStrike" cap="none" normalizeH="0" baseline="0">
                        <a:ln>
                          <a:noFill/>
                        </a:ln>
                        <a:solidFill>
                          <a:schemeClr val="bg2"/>
                        </a:solidFill>
                        <a:effectLst/>
                        <a:latin typeface="+mj-lt"/>
                        <a:ea typeface="宋体" panose="02010600030101010101" pitchFamily="2" charset="-122"/>
                      </a:endParaRPr>
                    </a:p>
                  </a:txBody>
                  <a:tcPr marL="91436" marR="91436" marT="45700" marB="45700" horzOverflow="overflow">
                    <a:lnL w="12700" cap="flat" cmpd="sng" algn="ctr">
                      <a:solidFill>
                        <a:schemeClr val="bg2"/>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chemeClr val="bg1"/>
                          </a:solidFill>
                          <a:effectLst/>
                          <a:latin typeface="+mj-lt"/>
                          <a:ea typeface="黑体" panose="02010609060101010101" pitchFamily="49" charset="-122"/>
                        </a:rPr>
                        <a:t>→</a:t>
                      </a:r>
                      <a:endParaRPr kumimoji="0" lang="zh-CN" altLang="en-US" sz="1400" b="1" i="0" u="none" strike="noStrike" cap="none" normalizeH="0" baseline="0">
                        <a:ln>
                          <a:noFill/>
                        </a:ln>
                        <a:solidFill>
                          <a:schemeClr val="bg1"/>
                        </a:solidFill>
                        <a:effectLst/>
                        <a:latin typeface="+mj-lt"/>
                        <a:ea typeface="黑体" panose="02010609060101010101" pitchFamily="49" charset="-122"/>
                      </a:endParaRPr>
                    </a:p>
                  </a:txBody>
                  <a:tcPr marL="91436" marR="91436" marT="45700" marB="45700"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a:ln>
                            <a:noFill/>
                          </a:ln>
                          <a:solidFill>
                            <a:schemeClr val="bg2"/>
                          </a:solidFill>
                          <a:effectLst/>
                          <a:latin typeface="+mj-lt"/>
                          <a:ea typeface="宋体" panose="02010600030101010101" pitchFamily="2" charset="-122"/>
                        </a:rPr>
                        <a:t>1</a:t>
                      </a:r>
                      <a:endParaRPr kumimoji="0" lang="zh-CN" altLang="en-US" sz="1400" b="1" i="0" u="none" strike="noStrike" cap="none" normalizeH="0" baseline="0" dirty="0">
                        <a:ln>
                          <a:noFill/>
                        </a:ln>
                        <a:solidFill>
                          <a:schemeClr val="bg2"/>
                        </a:solidFill>
                        <a:effectLst/>
                        <a:latin typeface="+mj-lt"/>
                        <a:ea typeface="宋体" panose="02010600030101010101" pitchFamily="2" charset="-122"/>
                      </a:endParaRPr>
                    </a:p>
                  </a:txBody>
                  <a:tcPr marL="91436" marR="91436" marT="45700" marB="45700" horzOverflow="overflow">
                    <a:lnL>
                      <a:noFill/>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a:ln>
                            <a:noFill/>
                          </a:ln>
                          <a:solidFill>
                            <a:schemeClr val="bg2"/>
                          </a:solidFill>
                          <a:effectLst/>
                          <a:latin typeface="+mj-lt"/>
                          <a:ea typeface="宋体" panose="02010600030101010101" pitchFamily="2" charset="-122"/>
                        </a:rPr>
                        <a:t>X</a:t>
                      </a:r>
                      <a:endParaRPr kumimoji="0" lang="zh-CN" altLang="en-US" sz="1400" b="1" i="0" u="none" strike="noStrike" cap="none" normalizeH="0" baseline="0" dirty="0">
                        <a:ln>
                          <a:noFill/>
                        </a:ln>
                        <a:solidFill>
                          <a:schemeClr val="bg2"/>
                        </a:solidFill>
                        <a:effectLst/>
                        <a:latin typeface="+mj-lt"/>
                        <a:ea typeface="宋体" panose="02010600030101010101" pitchFamily="2" charset="-122"/>
                      </a:endParaRPr>
                    </a:p>
                  </a:txBody>
                  <a:tcPr marL="91436" marR="91436" marT="45700" marB="4570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a:ln>
                            <a:noFill/>
                          </a:ln>
                          <a:solidFill>
                            <a:schemeClr val="bg2"/>
                          </a:solidFill>
                          <a:effectLst/>
                          <a:latin typeface="+mj-lt"/>
                          <a:ea typeface="宋体" panose="02010600030101010101" pitchFamily="2" charset="-122"/>
                        </a:rPr>
                        <a:t>0</a:t>
                      </a:r>
                      <a:endParaRPr kumimoji="0" lang="zh-CN" altLang="en-US" sz="1400" b="1" i="0" u="none" strike="noStrike" cap="none" normalizeH="0" baseline="0" dirty="0">
                        <a:ln>
                          <a:noFill/>
                        </a:ln>
                        <a:solidFill>
                          <a:schemeClr val="bg2"/>
                        </a:solidFill>
                        <a:effectLst/>
                        <a:latin typeface="+mj-lt"/>
                        <a:ea typeface="宋体" panose="02010600030101010101" pitchFamily="2" charset="-122"/>
                      </a:endParaRPr>
                    </a:p>
                  </a:txBody>
                  <a:tcPr marL="91436" marR="91436" marT="45700" marB="4570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bl>
          </a:graphicData>
        </a:graphic>
      </p:graphicFrame>
      <p:grpSp>
        <p:nvGrpSpPr>
          <p:cNvPr id="32" name="组合 12"/>
          <p:cNvGrpSpPr/>
          <p:nvPr/>
        </p:nvGrpSpPr>
        <p:grpSpPr>
          <a:xfrm>
            <a:off x="7235825" y="411163"/>
            <a:ext cx="2016125" cy="528637"/>
            <a:chOff x="4441958" y="1000114"/>
            <a:chExt cx="1113777" cy="249023"/>
          </a:xfrm>
        </p:grpSpPr>
        <p:sp>
          <p:nvSpPr>
            <p:cNvPr id="86243" name="圆角矩形标注 13"/>
            <p:cNvSpPr/>
            <p:nvPr/>
          </p:nvSpPr>
          <p:spPr>
            <a:xfrm>
              <a:off x="4462660" y="1011897"/>
              <a:ext cx="994334" cy="237240"/>
            </a:xfrm>
            <a:prstGeom prst="wedgeRoundRectCallout">
              <a:avLst>
                <a:gd name="adj1" fmla="val -29866"/>
                <a:gd name="adj2" fmla="val 96264"/>
                <a:gd name="adj3" fmla="val 16667"/>
              </a:avLst>
            </a:prstGeom>
            <a:solidFill>
              <a:schemeClr val="tx1"/>
            </a:solidFill>
            <a:ln w="19050" cap="flat" cmpd="sng">
              <a:solidFill>
                <a:srgbClr val="C00000"/>
              </a:solidFill>
              <a:prstDash val="solid"/>
              <a:round/>
              <a:headEnd type="none" w="med" len="med"/>
              <a:tailEnd type="none" w="med" len="med"/>
            </a:ln>
          </p:spPr>
          <p:txBody>
            <a:bodyPr>
              <a:spAutoFit/>
            </a:bodyPr>
            <a:p>
              <a:endParaRPr lang="zh-CN" altLang="en-US" sz="1400" dirty="0">
                <a:latin typeface="Arial" panose="020B0604020202020204" pitchFamily="34" charset="0"/>
              </a:endParaRPr>
            </a:p>
          </p:txBody>
        </p:sp>
        <p:sp>
          <p:nvSpPr>
            <p:cNvPr id="86244" name="Text Box 34"/>
            <p:cNvSpPr txBox="1"/>
            <p:nvPr/>
          </p:nvSpPr>
          <p:spPr>
            <a:xfrm>
              <a:off x="4441958" y="1000114"/>
              <a:ext cx="1113777" cy="246286"/>
            </a:xfrm>
            <a:prstGeom prst="rect">
              <a:avLst/>
            </a:prstGeom>
            <a:noFill/>
            <a:ln w="19050">
              <a:noFill/>
            </a:ln>
          </p:spPr>
          <p:txBody>
            <a:bodyPr>
              <a:spAutoFit/>
            </a:bodyPr>
            <a:p>
              <a:r>
                <a:rPr lang="en-US" altLang="zh-CN" sz="1400" b="1" dirty="0">
                  <a:latin typeface="Arial" panose="020B0604020202020204" pitchFamily="34" charset="0"/>
                  <a:ea typeface="黑体" panose="02010609060101010101" pitchFamily="49" charset="-122"/>
                </a:rPr>
                <a:t>J</a:t>
              </a:r>
              <a:r>
                <a:rPr lang="en-US" altLang="zh-CN" sz="1400" b="1" baseline="-25000" dirty="0">
                  <a:solidFill>
                    <a:srgbClr val="000000"/>
                  </a:solidFill>
                  <a:latin typeface="Arial" panose="020B0604020202020204" pitchFamily="34" charset="0"/>
                </a:rPr>
                <a:t>2</a:t>
              </a:r>
              <a:r>
                <a:rPr lang="en-US" altLang="zh-CN" sz="1400" b="1" dirty="0">
                  <a:latin typeface="Arial" panose="020B0604020202020204" pitchFamily="34" charset="0"/>
                  <a:ea typeface="黑体" panose="02010609060101010101" pitchFamily="49" charset="-122"/>
                </a:rPr>
                <a:t> K</a:t>
              </a:r>
              <a:r>
                <a:rPr lang="en-US" altLang="zh-CN" sz="1400" b="1" baseline="-25000" dirty="0">
                  <a:solidFill>
                    <a:srgbClr val="000000"/>
                  </a:solidFill>
                  <a:latin typeface="Arial" panose="020B0604020202020204" pitchFamily="34" charset="0"/>
                </a:rPr>
                <a:t>2 </a:t>
              </a:r>
              <a:r>
                <a:rPr lang="zh-CN" altLang="en-US" sz="1400" b="1" dirty="0">
                  <a:latin typeface="Arial" panose="020B0604020202020204" pitchFamily="34" charset="0"/>
                  <a:ea typeface="黑体" panose="02010609060101010101" pitchFamily="49" charset="-122"/>
                </a:rPr>
                <a:t>：看</a:t>
              </a:r>
              <a:r>
                <a:rPr lang="en-US" altLang="zh-CN" sz="1400" b="1" dirty="0">
                  <a:solidFill>
                    <a:srgbClr val="000000"/>
                  </a:solidFill>
                  <a:latin typeface="Arial" panose="020B0604020202020204" pitchFamily="34" charset="0"/>
                </a:rPr>
                <a:t>Q</a:t>
              </a:r>
              <a:r>
                <a:rPr lang="en-US" altLang="zh-CN" sz="1400" b="1" baseline="-25000" dirty="0">
                  <a:solidFill>
                    <a:srgbClr val="000000"/>
                  </a:solidFill>
                  <a:latin typeface="Arial" panose="020B0604020202020204" pitchFamily="34" charset="0"/>
                </a:rPr>
                <a:t>2</a:t>
              </a:r>
              <a:r>
                <a:rPr lang="en-US" altLang="zh-CN" sz="1400" b="1" baseline="30000" dirty="0">
                  <a:solidFill>
                    <a:srgbClr val="000000"/>
                  </a:solidFill>
                  <a:latin typeface="Arial" panose="020B0604020202020204" pitchFamily="34" charset="0"/>
                </a:rPr>
                <a:t>n</a:t>
              </a:r>
              <a:r>
                <a:rPr lang="zh-CN" altLang="en-US" sz="1400" b="1" dirty="0">
                  <a:latin typeface="宋体" panose="02010600030101010101" pitchFamily="2" charset="-122"/>
                </a:rPr>
                <a:t>→</a:t>
              </a:r>
              <a:r>
                <a:rPr lang="en-US" altLang="zh-CN" sz="1400" b="1" dirty="0">
                  <a:latin typeface="Arial" panose="020B0604020202020204" pitchFamily="34" charset="0"/>
                </a:rPr>
                <a:t>Q</a:t>
              </a:r>
              <a:r>
                <a:rPr lang="en-US" altLang="zh-CN" sz="1400" b="1" baseline="-25000" dirty="0">
                  <a:latin typeface="Arial" panose="020B0604020202020204" pitchFamily="34" charset="0"/>
                </a:rPr>
                <a:t>2</a:t>
              </a:r>
              <a:r>
                <a:rPr lang="en-US" altLang="zh-CN" sz="1400" b="1" baseline="30000" dirty="0">
                  <a:latin typeface="Arial" panose="020B0604020202020204" pitchFamily="34" charset="0"/>
                </a:rPr>
                <a:t>n+1</a:t>
              </a:r>
              <a:endParaRPr lang="en-US" altLang="zh-CN" sz="1400" b="1" baseline="30000" dirty="0">
                <a:latin typeface="Arial" panose="020B0604020202020204" pitchFamily="34" charset="0"/>
              </a:endParaRPr>
            </a:p>
            <a:p>
              <a:r>
                <a:rPr lang="en-US" altLang="zh-CN" sz="1400" b="1" dirty="0">
                  <a:latin typeface="Arial" panose="020B0604020202020204" pitchFamily="34" charset="0"/>
                  <a:ea typeface="黑体" panose="02010609060101010101" pitchFamily="49" charset="-122"/>
                </a:rPr>
                <a:t>J</a:t>
              </a:r>
              <a:r>
                <a:rPr lang="en-US" altLang="zh-CN" sz="1400" b="1" baseline="-25000" dirty="0">
                  <a:solidFill>
                    <a:srgbClr val="000000"/>
                  </a:solidFill>
                  <a:latin typeface="Arial" panose="020B0604020202020204" pitchFamily="34" charset="0"/>
                </a:rPr>
                <a:t>1</a:t>
              </a:r>
              <a:r>
                <a:rPr lang="en-US" altLang="zh-CN" sz="1400" b="1" dirty="0">
                  <a:latin typeface="Arial" panose="020B0604020202020204" pitchFamily="34" charset="0"/>
                  <a:ea typeface="黑体" panose="02010609060101010101" pitchFamily="49" charset="-122"/>
                </a:rPr>
                <a:t> K</a:t>
              </a:r>
              <a:r>
                <a:rPr lang="en-US" altLang="zh-CN" sz="1400" b="1" baseline="-25000" dirty="0">
                  <a:solidFill>
                    <a:srgbClr val="000000"/>
                  </a:solidFill>
                  <a:latin typeface="Arial" panose="020B0604020202020204" pitchFamily="34" charset="0"/>
                </a:rPr>
                <a:t>1</a:t>
              </a:r>
              <a:r>
                <a:rPr lang="zh-CN" altLang="en-US" sz="1400" b="1" dirty="0">
                  <a:latin typeface="Arial" panose="020B0604020202020204" pitchFamily="34" charset="0"/>
                  <a:ea typeface="黑体" panose="02010609060101010101" pitchFamily="49" charset="-122"/>
                </a:rPr>
                <a:t>：看</a:t>
              </a:r>
              <a:r>
                <a:rPr lang="en-US" altLang="zh-CN" sz="1400" b="1" dirty="0">
                  <a:solidFill>
                    <a:srgbClr val="000000"/>
                  </a:solidFill>
                  <a:latin typeface="Arial" panose="020B0604020202020204" pitchFamily="34" charset="0"/>
                </a:rPr>
                <a:t>Q</a:t>
              </a:r>
              <a:r>
                <a:rPr lang="en-US" altLang="zh-CN" sz="1400" b="1" baseline="-25000" dirty="0">
                  <a:solidFill>
                    <a:srgbClr val="000000"/>
                  </a:solidFill>
                  <a:latin typeface="Arial" panose="020B0604020202020204" pitchFamily="34" charset="0"/>
                </a:rPr>
                <a:t>1</a:t>
              </a:r>
              <a:r>
                <a:rPr lang="en-US" altLang="zh-CN" sz="1400" b="1" baseline="30000" dirty="0">
                  <a:solidFill>
                    <a:srgbClr val="000000"/>
                  </a:solidFill>
                  <a:latin typeface="Arial" panose="020B0604020202020204" pitchFamily="34" charset="0"/>
                </a:rPr>
                <a:t>n</a:t>
              </a:r>
              <a:r>
                <a:rPr lang="zh-CN" altLang="en-US" sz="1400" b="1" dirty="0">
                  <a:latin typeface="宋体" panose="02010600030101010101" pitchFamily="2" charset="-122"/>
                </a:rPr>
                <a:t>→</a:t>
              </a:r>
              <a:r>
                <a:rPr lang="en-US" altLang="zh-CN" sz="1400" b="1" dirty="0">
                  <a:latin typeface="Arial" panose="020B0604020202020204" pitchFamily="34" charset="0"/>
                </a:rPr>
                <a:t>Q</a:t>
              </a:r>
              <a:r>
                <a:rPr lang="en-US" altLang="zh-CN" sz="1400" b="1" baseline="-25000" dirty="0">
                  <a:latin typeface="Arial" panose="020B0604020202020204" pitchFamily="34" charset="0"/>
                </a:rPr>
                <a:t>1</a:t>
              </a:r>
              <a:r>
                <a:rPr lang="en-US" altLang="zh-CN" sz="1400" b="1" baseline="30000" dirty="0">
                  <a:latin typeface="Arial" panose="020B0604020202020204" pitchFamily="34" charset="0"/>
                </a:rPr>
                <a:t>n+1</a:t>
              </a:r>
              <a:endParaRPr lang="en-US" altLang="zh-CN" sz="1400" b="1" baseline="30000" dirty="0">
                <a:latin typeface="Arial" panose="020B0604020202020204" pitchFamily="34" charset="0"/>
              </a:endParaRPr>
            </a:p>
          </p:txBody>
        </p:sp>
      </p:grpSp>
      <p:sp>
        <p:nvSpPr>
          <p:cNvPr id="2" name="灯片编号占位符 1"/>
          <p:cNvSpPr txBox="1">
            <a:spLocks noGrp="1"/>
          </p:cNvSpPr>
          <p:nvPr>
            <p:ph type="sldNum" sz="quarter" idx="4"/>
          </p:nvPr>
        </p:nvSpPr>
        <p:spPr bwMode="auto"/>
        <p:txBody>
          <a:bodyPr wrap="square" lIns="92075" tIns="46038" rIns="92075" bIns="46038" numCol="1" anchor="ctr"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000" dirty="0"/>
            </a:fld>
            <a:endParaRPr lang="en-US" altLang="zh-CN" sz="1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dissolve">
                                      <p:cBhvr>
                                        <p:cTn id="7" dur="500"/>
                                        <p:tgtEl>
                                          <p:spTgt spid="7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4"/>
                                        </p:tgtEl>
                                        <p:attrNameLst>
                                          <p:attrName>style.visibility</p:attrName>
                                        </p:attrNameLst>
                                      </p:cBhvr>
                                      <p:to>
                                        <p:strVal val="visible"/>
                                      </p:to>
                                    </p:set>
                                    <p:animEffect transition="in" filter="dissolve">
                                      <p:cBhvr>
                                        <p:cTn id="12" dur="500"/>
                                        <p:tgtEl>
                                          <p:spTgt spid="7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75"/>
                                        </p:tgtEl>
                                        <p:attrNameLst>
                                          <p:attrName>style.visibility</p:attrName>
                                        </p:attrNameLst>
                                      </p:cBhvr>
                                      <p:to>
                                        <p:strVal val="visible"/>
                                      </p:to>
                                    </p:set>
                                    <p:anim calcmode="lin" valueType="num">
                                      <p:cBhvr additive="base">
                                        <p:cTn id="17" dur="500" fill="hold"/>
                                        <p:tgtEl>
                                          <p:spTgt spid="75"/>
                                        </p:tgtEl>
                                        <p:attrNameLst>
                                          <p:attrName>ppt_x</p:attrName>
                                        </p:attrNameLst>
                                      </p:cBhvr>
                                      <p:tavLst>
                                        <p:tav tm="0">
                                          <p:val>
                                            <p:strVal val="0-#ppt_w/2"/>
                                          </p:val>
                                        </p:tav>
                                        <p:tav tm="100000">
                                          <p:val>
                                            <p:strVal val="#ppt_x"/>
                                          </p:val>
                                        </p:tav>
                                      </p:tavLst>
                                    </p:anim>
                                    <p:anim calcmode="lin" valueType="num">
                                      <p:cBhvr additive="base">
                                        <p:cTn id="18" dur="500" fill="hold"/>
                                        <p:tgtEl>
                                          <p:spTgt spid="75"/>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9" presetClass="entr" presetSubtype="0" fill="hold" nodeType="afterEffect">
                                  <p:stCondLst>
                                    <p:cond delay="0"/>
                                  </p:stCondLst>
                                  <p:childTnLst>
                                    <p:set>
                                      <p:cBhvr>
                                        <p:cTn id="21" dur="1" fill="hold">
                                          <p:stCondLst>
                                            <p:cond delay="0"/>
                                          </p:stCondLst>
                                        </p:cTn>
                                        <p:tgtEl>
                                          <p:spTgt spid="76"/>
                                        </p:tgtEl>
                                        <p:attrNameLst>
                                          <p:attrName>style.visibility</p:attrName>
                                        </p:attrNameLst>
                                      </p:cBhvr>
                                      <p:to>
                                        <p:strVal val="visible"/>
                                      </p:to>
                                    </p:set>
                                    <p:animEffect transition="in" filter="dissolve">
                                      <p:cBhvr>
                                        <p:cTn id="22" dur="500"/>
                                        <p:tgtEl>
                                          <p:spTgt spid="7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grpId="0" nodeType="click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barn(inHorizontal)">
                                      <p:cBhvr>
                                        <p:cTn id="27" dur="500"/>
                                        <p:tgtEl>
                                          <p:spTgt spid="71"/>
                                        </p:tgtEl>
                                      </p:cBhvr>
                                    </p:animEffect>
                                  </p:childTnLst>
                                </p:cTn>
                              </p:par>
                            </p:childTnLst>
                          </p:cTn>
                        </p:par>
                        <p:par>
                          <p:cTn id="28" fill="hold">
                            <p:stCondLst>
                              <p:cond delay="500"/>
                            </p:stCondLst>
                            <p:childTnLst>
                              <p:par>
                                <p:cTn id="29" presetID="9" presetClass="entr" presetSubtype="0" fill="hold"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dissolve">
                                      <p:cBhvr>
                                        <p:cTn id="31" dur="500"/>
                                        <p:tgtEl>
                                          <p:spTgt spid="15"/>
                                        </p:tgtEl>
                                      </p:cBhvr>
                                    </p:animEffect>
                                  </p:childTnLst>
                                </p:cTn>
                              </p:par>
                            </p:childTnLst>
                          </p:cTn>
                        </p:par>
                        <p:par>
                          <p:cTn id="32" fill="hold">
                            <p:stCondLst>
                              <p:cond delay="1000"/>
                            </p:stCondLst>
                            <p:childTnLst>
                              <p:par>
                                <p:cTn id="33" presetID="9" presetClass="entr" presetSubtype="0" fill="hold" nodeType="after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dissolve">
                                      <p:cBhvr>
                                        <p:cTn id="35" dur="500"/>
                                        <p:tgtEl>
                                          <p:spTgt spid="16"/>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78"/>
                                        </p:tgtEl>
                                        <p:attrNameLst>
                                          <p:attrName>style.visibility</p:attrName>
                                        </p:attrNameLst>
                                      </p:cBhvr>
                                      <p:to>
                                        <p:strVal val="visible"/>
                                      </p:to>
                                    </p:set>
                                    <p:animEffect transition="in" filter="blinds(horizontal)">
                                      <p:cBhvr>
                                        <p:cTn id="40" dur="500"/>
                                        <p:tgtEl>
                                          <p:spTgt spid="78"/>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77"/>
                                        </p:tgtEl>
                                        <p:attrNameLst>
                                          <p:attrName>style.visibility</p:attrName>
                                        </p:attrNameLst>
                                      </p:cBhvr>
                                      <p:to>
                                        <p:strVal val="visible"/>
                                      </p:to>
                                    </p:set>
                                    <p:animEffect transition="in" filter="dissolve">
                                      <p:cBhvr>
                                        <p:cTn id="45" dur="500"/>
                                        <p:tgtEl>
                                          <p:spTgt spid="77"/>
                                        </p:tgtEl>
                                      </p:cBhvr>
                                    </p:animEffect>
                                  </p:childTnLst>
                                </p:cTn>
                              </p:par>
                            </p:childTnLst>
                          </p:cTn>
                        </p:par>
                        <p:par>
                          <p:cTn id="46" fill="hold">
                            <p:stCondLst>
                              <p:cond delay="500"/>
                            </p:stCondLst>
                            <p:childTnLst>
                              <p:par>
                                <p:cTn id="47" presetID="9" presetClass="entr" presetSubtype="0" fill="hold" nodeType="afterEffect">
                                  <p:stCondLst>
                                    <p:cond delay="0"/>
                                  </p:stCondLst>
                                  <p:childTnLst>
                                    <p:set>
                                      <p:cBhvr>
                                        <p:cTn id="48" dur="1" fill="hold">
                                          <p:stCondLst>
                                            <p:cond delay="0"/>
                                          </p:stCondLst>
                                        </p:cTn>
                                        <p:tgtEl>
                                          <p:spTgt spid="79"/>
                                        </p:tgtEl>
                                        <p:attrNameLst>
                                          <p:attrName>style.visibility</p:attrName>
                                        </p:attrNameLst>
                                      </p:cBhvr>
                                      <p:to>
                                        <p:strVal val="visible"/>
                                      </p:to>
                                    </p:set>
                                    <p:animEffect transition="in" filter="dissolve">
                                      <p:cBhvr>
                                        <p:cTn id="49" dur="500"/>
                                        <p:tgtEl>
                                          <p:spTgt spid="79"/>
                                        </p:tgtEl>
                                      </p:cBhvr>
                                    </p:animEffect>
                                  </p:childTnLst>
                                </p:cTn>
                              </p:par>
                              <p:par>
                                <p:cTn id="50" presetID="9" presetClass="entr" presetSubtype="0" fill="hold" nodeType="withEffect">
                                  <p:stCondLst>
                                    <p:cond delay="0"/>
                                  </p:stCondLst>
                                  <p:childTnLst>
                                    <p:set>
                                      <p:cBhvr>
                                        <p:cTn id="51" dur="1" fill="hold">
                                          <p:stCondLst>
                                            <p:cond delay="0"/>
                                          </p:stCondLst>
                                        </p:cTn>
                                        <p:tgtEl>
                                          <p:spTgt spid="80"/>
                                        </p:tgtEl>
                                        <p:attrNameLst>
                                          <p:attrName>style.visibility</p:attrName>
                                        </p:attrNameLst>
                                      </p:cBhvr>
                                      <p:to>
                                        <p:strVal val="visible"/>
                                      </p:to>
                                    </p:set>
                                    <p:animEffect transition="in" filter="dissolve">
                                      <p:cBhvr>
                                        <p:cTn id="52" dur="500"/>
                                        <p:tgtEl>
                                          <p:spTgt spid="80"/>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dissolve">
                                      <p:cBhvr>
                                        <p:cTn id="57" dur="500"/>
                                        <p:tgtEl>
                                          <p:spTgt spid="23"/>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dissolve">
                                      <p:cBhvr>
                                        <p:cTn id="62" dur="500"/>
                                        <p:tgtEl>
                                          <p:spTgt spid="22"/>
                                        </p:tgtEl>
                                      </p:cBhvr>
                                    </p:animEffect>
                                  </p:childTnLst>
                                </p:cTn>
                              </p:par>
                            </p:childTnLst>
                          </p:cTn>
                        </p:par>
                        <p:par>
                          <p:cTn id="63" fill="hold">
                            <p:stCondLst>
                              <p:cond delay="500"/>
                            </p:stCondLst>
                            <p:childTnLst>
                              <p:par>
                                <p:cTn id="64" presetID="9" presetClass="entr" presetSubtype="0" fill="hold" grpId="0" nodeType="after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dissolve">
                                      <p:cBhvr>
                                        <p:cTn id="66" dur="500"/>
                                        <p:tgtEl>
                                          <p:spTgt spid="21"/>
                                        </p:tgtEl>
                                      </p:cBhvr>
                                    </p:animEffect>
                                  </p:childTnLst>
                                </p:cTn>
                              </p:par>
                            </p:childTnLst>
                          </p:cTn>
                        </p:par>
                        <p:par>
                          <p:cTn id="67" fill="hold">
                            <p:stCondLst>
                              <p:cond delay="1000"/>
                            </p:stCondLst>
                            <p:childTnLst>
                              <p:par>
                                <p:cTn id="68" presetID="9" presetClass="entr" presetSubtype="0" fill="hold" grpId="0" nodeType="after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dissolve">
                                      <p:cBhvr>
                                        <p:cTn id="70" dur="500"/>
                                        <p:tgtEl>
                                          <p:spTgt spid="20"/>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dissolve">
                                      <p:cBhvr>
                                        <p:cTn id="75" dur="500"/>
                                        <p:tgtEl>
                                          <p:spTgt spid="24"/>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27"/>
                                        </p:tgtEl>
                                        <p:attrNameLst>
                                          <p:attrName>style.visibility</p:attrName>
                                        </p:attrNameLst>
                                      </p:cBhvr>
                                      <p:to>
                                        <p:strVal val="visible"/>
                                      </p:to>
                                    </p:set>
                                    <p:animEffect transition="in" filter="dissolve">
                                      <p:cBhvr>
                                        <p:cTn id="80" dur="500"/>
                                        <p:tgtEl>
                                          <p:spTgt spid="27"/>
                                        </p:tgtEl>
                                      </p:cBhvr>
                                    </p:animEffect>
                                  </p:childTnLst>
                                </p:cTn>
                              </p:par>
                            </p:childTnLst>
                          </p:cTn>
                        </p:par>
                        <p:par>
                          <p:cTn id="81" fill="hold">
                            <p:stCondLst>
                              <p:cond delay="500"/>
                            </p:stCondLst>
                            <p:childTnLst>
                              <p:par>
                                <p:cTn id="82" presetID="9" presetClass="entr" presetSubtype="0" fill="hold" grpId="0" nodeType="afterEffect">
                                  <p:stCondLst>
                                    <p:cond delay="0"/>
                                  </p:stCondLst>
                                  <p:childTnLst>
                                    <p:set>
                                      <p:cBhvr>
                                        <p:cTn id="83" dur="1" fill="hold">
                                          <p:stCondLst>
                                            <p:cond delay="0"/>
                                          </p:stCondLst>
                                        </p:cTn>
                                        <p:tgtEl>
                                          <p:spTgt spid="26"/>
                                        </p:tgtEl>
                                        <p:attrNameLst>
                                          <p:attrName>style.visibility</p:attrName>
                                        </p:attrNameLst>
                                      </p:cBhvr>
                                      <p:to>
                                        <p:strVal val="visible"/>
                                      </p:to>
                                    </p:set>
                                    <p:animEffect transition="in" filter="dissolve">
                                      <p:cBhvr>
                                        <p:cTn id="84" dur="500"/>
                                        <p:tgtEl>
                                          <p:spTgt spid="26"/>
                                        </p:tgtEl>
                                      </p:cBhvr>
                                    </p:animEffect>
                                  </p:childTnLst>
                                </p:cTn>
                              </p:par>
                            </p:childTnLst>
                          </p:cTn>
                        </p:par>
                        <p:par>
                          <p:cTn id="85" fill="hold">
                            <p:stCondLst>
                              <p:cond delay="1000"/>
                            </p:stCondLst>
                            <p:childTnLst>
                              <p:par>
                                <p:cTn id="86" presetID="9" presetClass="entr" presetSubtype="0" fill="hold" grpId="0" nodeType="afterEffect">
                                  <p:stCondLst>
                                    <p:cond delay="0"/>
                                  </p:stCondLst>
                                  <p:childTnLst>
                                    <p:set>
                                      <p:cBhvr>
                                        <p:cTn id="87" dur="1" fill="hold">
                                          <p:stCondLst>
                                            <p:cond delay="0"/>
                                          </p:stCondLst>
                                        </p:cTn>
                                        <p:tgtEl>
                                          <p:spTgt spid="25"/>
                                        </p:tgtEl>
                                        <p:attrNameLst>
                                          <p:attrName>style.visibility</p:attrName>
                                        </p:attrNameLst>
                                      </p:cBhvr>
                                      <p:to>
                                        <p:strVal val="visible"/>
                                      </p:to>
                                    </p:set>
                                    <p:animEffect transition="in" filter="dissolve">
                                      <p:cBhvr>
                                        <p:cTn id="88" dur="500"/>
                                        <p:tgtEl>
                                          <p:spTgt spid="25"/>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dissolve">
                                      <p:cBhvr>
                                        <p:cTn id="93" dur="500"/>
                                        <p:tgtEl>
                                          <p:spTgt spid="30"/>
                                        </p:tgtEl>
                                      </p:cBhvr>
                                    </p:animEffect>
                                  </p:childTnLst>
                                </p:cTn>
                              </p:par>
                            </p:childTnLst>
                          </p:cTn>
                        </p:par>
                        <p:par>
                          <p:cTn id="94" fill="hold">
                            <p:stCondLst>
                              <p:cond delay="500"/>
                            </p:stCondLst>
                            <p:childTnLst>
                              <p:par>
                                <p:cTn id="95" presetID="9" presetClass="entr" presetSubtype="0" fill="hold" grpId="0" nodeType="afterEffect">
                                  <p:stCondLst>
                                    <p:cond delay="0"/>
                                  </p:stCondLst>
                                  <p:childTnLst>
                                    <p:set>
                                      <p:cBhvr>
                                        <p:cTn id="96" dur="1" fill="hold">
                                          <p:stCondLst>
                                            <p:cond delay="0"/>
                                          </p:stCondLst>
                                        </p:cTn>
                                        <p:tgtEl>
                                          <p:spTgt spid="29"/>
                                        </p:tgtEl>
                                        <p:attrNameLst>
                                          <p:attrName>style.visibility</p:attrName>
                                        </p:attrNameLst>
                                      </p:cBhvr>
                                      <p:to>
                                        <p:strVal val="visible"/>
                                      </p:to>
                                    </p:set>
                                    <p:animEffect transition="in" filter="dissolve">
                                      <p:cBhvr>
                                        <p:cTn id="97" dur="500"/>
                                        <p:tgtEl>
                                          <p:spTgt spid="29"/>
                                        </p:tgtEl>
                                      </p:cBhvr>
                                    </p:animEffect>
                                  </p:childTnLst>
                                </p:cTn>
                              </p:par>
                            </p:childTnLst>
                          </p:cTn>
                        </p:par>
                        <p:par>
                          <p:cTn id="98" fill="hold">
                            <p:stCondLst>
                              <p:cond delay="1000"/>
                            </p:stCondLst>
                            <p:childTnLst>
                              <p:par>
                                <p:cTn id="99" presetID="9" presetClass="entr" presetSubtype="0" fill="hold" grpId="0" nodeType="afterEffect">
                                  <p:stCondLst>
                                    <p:cond delay="0"/>
                                  </p:stCondLst>
                                  <p:childTnLst>
                                    <p:set>
                                      <p:cBhvr>
                                        <p:cTn id="100" dur="1" fill="hold">
                                          <p:stCondLst>
                                            <p:cond delay="0"/>
                                          </p:stCondLst>
                                        </p:cTn>
                                        <p:tgtEl>
                                          <p:spTgt spid="28"/>
                                        </p:tgtEl>
                                        <p:attrNameLst>
                                          <p:attrName>style.visibility</p:attrName>
                                        </p:attrNameLst>
                                      </p:cBhvr>
                                      <p:to>
                                        <p:strVal val="visible"/>
                                      </p:to>
                                    </p:set>
                                    <p:animEffect transition="in" filter="dissolve">
                                      <p:cBhvr>
                                        <p:cTn id="101" dur="500"/>
                                        <p:tgtEl>
                                          <p:spTgt spid="28"/>
                                        </p:tgtEl>
                                      </p:cBhvr>
                                    </p:animEffect>
                                  </p:childTnLst>
                                </p:cTn>
                              </p:par>
                            </p:childTnLst>
                          </p:cTn>
                        </p:par>
                      </p:childTnLst>
                    </p:cTn>
                  </p:par>
                  <p:par>
                    <p:cTn id="102" fill="hold">
                      <p:stCondLst>
                        <p:cond delay="indefinite"/>
                      </p:stCondLst>
                      <p:childTnLst>
                        <p:par>
                          <p:cTn id="103" fill="hold">
                            <p:stCondLst>
                              <p:cond delay="0"/>
                            </p:stCondLst>
                            <p:childTnLst>
                              <p:par>
                                <p:cTn id="104" presetID="8" presetClass="entr" presetSubtype="16" fill="hold" grpId="0" nodeType="clickEffect">
                                  <p:stCondLst>
                                    <p:cond delay="0"/>
                                  </p:stCondLst>
                                  <p:childTnLst>
                                    <p:set>
                                      <p:cBhvr>
                                        <p:cTn id="105" dur="1" fill="hold">
                                          <p:stCondLst>
                                            <p:cond delay="0"/>
                                          </p:stCondLst>
                                        </p:cTn>
                                        <p:tgtEl>
                                          <p:spTgt spid="18"/>
                                        </p:tgtEl>
                                        <p:attrNameLst>
                                          <p:attrName>style.visibility</p:attrName>
                                        </p:attrNameLst>
                                      </p:cBhvr>
                                      <p:to>
                                        <p:strVal val="visible"/>
                                      </p:to>
                                    </p:set>
                                    <p:animEffect transition="in" filter="diamond(in)">
                                      <p:cBhvr>
                                        <p:cTn id="106" dur="1000"/>
                                        <p:tgtEl>
                                          <p:spTgt spid="18"/>
                                        </p:tgtEl>
                                      </p:cBhvr>
                                    </p:animEffect>
                                  </p:childTnLst>
                                </p:cTn>
                              </p:par>
                            </p:childTnLst>
                          </p:cTn>
                        </p:par>
                        <p:par>
                          <p:cTn id="107" fill="hold">
                            <p:stCondLst>
                              <p:cond delay="1000"/>
                            </p:stCondLst>
                            <p:childTnLst>
                              <p:par>
                                <p:cTn id="108" presetID="9" presetClass="entr" presetSubtype="0" fill="hold" nodeType="afterEffect">
                                  <p:stCondLst>
                                    <p:cond delay="0"/>
                                  </p:stCondLst>
                                  <p:childTnLst>
                                    <p:set>
                                      <p:cBhvr>
                                        <p:cTn id="109" dur="1" fill="hold">
                                          <p:stCondLst>
                                            <p:cond delay="0"/>
                                          </p:stCondLst>
                                        </p:cTn>
                                        <p:tgtEl>
                                          <p:spTgt spid="19"/>
                                        </p:tgtEl>
                                        <p:attrNameLst>
                                          <p:attrName>style.visibility</p:attrName>
                                        </p:attrNameLst>
                                      </p:cBhvr>
                                      <p:to>
                                        <p:strVal val="visible"/>
                                      </p:to>
                                    </p:set>
                                    <p:animEffect transition="in" filter="dissolve">
                                      <p:cBhvr>
                                        <p:cTn id="110" dur="500"/>
                                        <p:tgtEl>
                                          <p:spTgt spid="19"/>
                                        </p:tgtEl>
                                      </p:cBhvr>
                                    </p:animEffect>
                                  </p:childTnLst>
                                </p:cTn>
                              </p:par>
                            </p:childTnLst>
                          </p:cTn>
                        </p:par>
                      </p:childTnLst>
                    </p:cTn>
                  </p:par>
                  <p:par>
                    <p:cTn id="111" fill="hold">
                      <p:stCondLst>
                        <p:cond delay="indefinite"/>
                      </p:stCondLst>
                      <p:childTnLst>
                        <p:par>
                          <p:cTn id="112" fill="hold">
                            <p:stCondLst>
                              <p:cond delay="0"/>
                            </p:stCondLst>
                            <p:childTnLst>
                              <p:par>
                                <p:cTn id="113" presetID="9" presetClass="entr" presetSubtype="0" fill="hold" nodeType="clickEffect">
                                  <p:stCondLst>
                                    <p:cond delay="0"/>
                                  </p:stCondLst>
                                  <p:childTnLst>
                                    <p:set>
                                      <p:cBhvr>
                                        <p:cTn id="114" dur="1" fill="hold">
                                          <p:stCondLst>
                                            <p:cond delay="0"/>
                                          </p:stCondLst>
                                        </p:cTn>
                                        <p:tgtEl>
                                          <p:spTgt spid="32"/>
                                        </p:tgtEl>
                                        <p:attrNameLst>
                                          <p:attrName>style.visibility</p:attrName>
                                        </p:attrNameLst>
                                      </p:cBhvr>
                                      <p:to>
                                        <p:strVal val="visible"/>
                                      </p:to>
                                    </p:set>
                                    <p:animEffect transition="in" filter="dissolve">
                                      <p:cBhvr>
                                        <p:cTn id="11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25" grpId="0" animBg="1"/>
      <p:bldP spid="26" grpId="0" animBg="1"/>
      <p:bldP spid="27" grpId="0" animBg="1"/>
      <p:bldP spid="24" grpId="0" animBg="1"/>
      <p:bldP spid="23" grpId="0" animBg="1"/>
      <p:bldP spid="20" grpId="0" animBg="1"/>
      <p:bldP spid="21" grpId="0" animBg="1"/>
      <p:bldP spid="22" grpId="0" animBg="1"/>
      <p:bldP spid="71" grpId="0"/>
      <p:bldP spid="73" grpId="0"/>
      <p:bldP spid="74" grpId="0"/>
      <p:bldP spid="77" grpId="0"/>
      <p:bldP spid="78" grpId="0"/>
      <p:bldP spid="1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8066" name="Picture 2" descr="ELEGLINE"/>
          <p:cNvPicPr>
            <a:picLocks noChangeAspect="1"/>
          </p:cNvPicPr>
          <p:nvPr/>
        </p:nvPicPr>
        <p:blipFill>
          <a:blip r:embed="rId1"/>
          <a:stretch>
            <a:fillRect/>
          </a:stretch>
        </p:blipFill>
        <p:spPr>
          <a:xfrm>
            <a:off x="827088" y="573088"/>
            <a:ext cx="7416800" cy="53975"/>
          </a:xfrm>
          <a:prstGeom prst="rect">
            <a:avLst/>
          </a:prstGeom>
          <a:noFill/>
          <a:ln w="9525">
            <a:noFill/>
          </a:ln>
        </p:spPr>
      </p:pic>
      <p:sp>
        <p:nvSpPr>
          <p:cNvPr id="88067" name="Text Box 4"/>
          <p:cNvSpPr txBox="1"/>
          <p:nvPr/>
        </p:nvSpPr>
        <p:spPr>
          <a:xfrm>
            <a:off x="1571625" y="104775"/>
            <a:ext cx="5786438" cy="461963"/>
          </a:xfrm>
          <a:prstGeom prst="rect">
            <a:avLst/>
          </a:prstGeom>
          <a:noFill/>
          <a:ln w="9525">
            <a:noFill/>
          </a:ln>
        </p:spPr>
        <p:txBody>
          <a:bodyPr>
            <a:spAutoFit/>
          </a:bodyPr>
          <a:p>
            <a:pPr algn="ctr" eaLnBrk="1" hangingPunct="1">
              <a:spcBef>
                <a:spcPct val="50000"/>
              </a:spcBef>
            </a:pPr>
            <a:r>
              <a:rPr lang="zh-CN" altLang="en-US" b="1" dirty="0">
                <a:latin typeface="黑体" panose="02010609060101010101" pitchFamily="49" charset="-122"/>
                <a:ea typeface="黑体" panose="02010609060101010101" pitchFamily="49" charset="-122"/>
              </a:rPr>
              <a:t>利用</a:t>
            </a:r>
            <a:r>
              <a:rPr lang="en-US" altLang="zh-CN" b="1" dirty="0">
                <a:latin typeface="黑体" panose="02010609060101010101" pitchFamily="49" charset="-122"/>
                <a:ea typeface="黑体" panose="02010609060101010101" pitchFamily="49" charset="-122"/>
              </a:rPr>
              <a:t>JK</a:t>
            </a:r>
            <a:r>
              <a:rPr lang="zh-CN" altLang="en-US" b="1" dirty="0">
                <a:latin typeface="黑体" panose="02010609060101010101" pitchFamily="49" charset="-122"/>
                <a:ea typeface="黑体" panose="02010609060101010101" pitchFamily="49" charset="-122"/>
              </a:rPr>
              <a:t>触发器设计</a:t>
            </a:r>
            <a:r>
              <a:rPr lang="en-US" altLang="zh-CN" b="1" dirty="0">
                <a:latin typeface="黑体" panose="02010609060101010101" pitchFamily="49" charset="-122"/>
                <a:ea typeface="黑体" panose="02010609060101010101" pitchFamily="49" charset="-122"/>
              </a:rPr>
              <a:t>110</a:t>
            </a:r>
            <a:r>
              <a:rPr lang="zh-CN" altLang="en-US" b="1" dirty="0">
                <a:latin typeface="黑体" panose="02010609060101010101" pitchFamily="49" charset="-122"/>
                <a:ea typeface="黑体" panose="02010609060101010101" pitchFamily="49" charset="-122"/>
              </a:rPr>
              <a:t>序列检测器</a:t>
            </a:r>
            <a:endParaRPr lang="en-US" altLang="zh-CN" b="1" dirty="0">
              <a:latin typeface="Arial" panose="020B0604020202020204" pitchFamily="34" charset="0"/>
            </a:endParaRPr>
          </a:p>
        </p:txBody>
      </p:sp>
      <p:sp>
        <p:nvSpPr>
          <p:cNvPr id="44" name="Text Box 25"/>
          <p:cNvSpPr txBox="1">
            <a:spLocks noChangeArrowheads="1"/>
          </p:cNvSpPr>
          <p:nvPr/>
        </p:nvSpPr>
        <p:spPr bwMode="auto">
          <a:xfrm>
            <a:off x="107950" y="627063"/>
            <a:ext cx="2286000" cy="400050"/>
          </a:xfrm>
          <a:prstGeom prst="rect">
            <a:avLst/>
          </a:prstGeom>
          <a:noFill/>
          <a:ln w="19050" algn="ctr">
            <a:noFill/>
            <a:miter lim="800000"/>
          </a:ln>
          <a:effectLst/>
        </p:spPr>
        <p:txBody>
          <a:bodyPr>
            <a:spAutoFit/>
          </a:bodyPr>
          <a:lstStyle/>
          <a:p>
            <a:pPr marR="0" defTabSz="914400">
              <a:spcBef>
                <a:spcPct val="50000"/>
              </a:spcBef>
              <a:buClrTx/>
              <a:buSzTx/>
              <a:buFontTx/>
              <a:defRPr/>
            </a:pPr>
            <a:r>
              <a:rPr kumimoji="1" lang="en-US" altLang="zh-CN" sz="2000" b="1" kern="1200" cap="none" spc="0" normalizeH="0" baseline="0" noProof="0" dirty="0">
                <a:solidFill>
                  <a:schemeClr val="bg1"/>
                </a:solidFill>
                <a:latin typeface="+mj-lt"/>
                <a:ea typeface="黑体" panose="02010609060101010101" pitchFamily="49" charset="-122"/>
                <a:cs typeface="+mn-cs"/>
              </a:rPr>
              <a:t>4. </a:t>
            </a:r>
            <a:r>
              <a:rPr kumimoji="1" lang="zh-CN" altLang="en-US" sz="2000" b="1" kern="1200" cap="none" spc="0" normalizeH="0" baseline="0" noProof="0" dirty="0">
                <a:solidFill>
                  <a:schemeClr val="bg1"/>
                </a:solidFill>
                <a:latin typeface="+mj-lt"/>
                <a:ea typeface="黑体" panose="02010609060101010101" pitchFamily="49" charset="-122"/>
                <a:cs typeface="+mn-cs"/>
              </a:rPr>
              <a:t>状态转换真值表</a:t>
            </a:r>
            <a:endParaRPr kumimoji="1" lang="zh-CN" altLang="en-US" sz="2000" b="1" kern="1200" cap="none" spc="0" normalizeH="0" baseline="0" noProof="0" dirty="0">
              <a:solidFill>
                <a:schemeClr val="bg1"/>
              </a:solidFill>
              <a:latin typeface="+mj-lt"/>
              <a:ea typeface="黑体" panose="02010609060101010101" pitchFamily="49" charset="-122"/>
              <a:cs typeface="+mn-cs"/>
            </a:endParaRPr>
          </a:p>
        </p:txBody>
      </p:sp>
      <p:sp>
        <p:nvSpPr>
          <p:cNvPr id="163" name="Text Box 107"/>
          <p:cNvSpPr txBox="1">
            <a:spLocks noChangeArrowheads="1"/>
          </p:cNvSpPr>
          <p:nvPr/>
        </p:nvSpPr>
        <p:spPr bwMode="auto">
          <a:xfrm>
            <a:off x="4800600" y="2214563"/>
            <a:ext cx="1643063" cy="400050"/>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2000" b="1" kern="1200" cap="none" spc="0" normalizeH="0" baseline="0" noProof="0" dirty="0">
                <a:solidFill>
                  <a:schemeClr val="bg1"/>
                </a:solidFill>
                <a:latin typeface="+mj-lt"/>
                <a:ea typeface="黑体" panose="02010609060101010101" pitchFamily="49" charset="-122"/>
                <a:cs typeface="+mn-cs"/>
              </a:rPr>
              <a:t>6. </a:t>
            </a:r>
            <a:r>
              <a:rPr kumimoji="1" lang="zh-CN" altLang="en-US" sz="2000" b="1" kern="1200" cap="none" spc="0" normalizeH="0" baseline="0" noProof="0" dirty="0">
                <a:solidFill>
                  <a:schemeClr val="bg1"/>
                </a:solidFill>
                <a:latin typeface="+mj-lt"/>
                <a:ea typeface="黑体" panose="02010609060101010101" pitchFamily="49" charset="-122"/>
                <a:cs typeface="+mn-cs"/>
              </a:rPr>
              <a:t>电路实现</a:t>
            </a:r>
            <a:endParaRPr kumimoji="1" lang="zh-CN" altLang="en-US" sz="2000" b="1" kern="1200" cap="none" spc="0" normalizeH="0" baseline="0" noProof="0" dirty="0">
              <a:solidFill>
                <a:schemeClr val="bg1"/>
              </a:solidFill>
              <a:latin typeface="+mj-lt"/>
              <a:ea typeface="黑体" panose="02010609060101010101" pitchFamily="49" charset="-122"/>
              <a:cs typeface="+mn-cs"/>
            </a:endParaRPr>
          </a:p>
        </p:txBody>
      </p:sp>
      <p:grpSp>
        <p:nvGrpSpPr>
          <p:cNvPr id="231" name="组合 230"/>
          <p:cNvGrpSpPr/>
          <p:nvPr/>
        </p:nvGrpSpPr>
        <p:grpSpPr>
          <a:xfrm>
            <a:off x="252413" y="3725863"/>
            <a:ext cx="3455987" cy="1222375"/>
            <a:chOff x="142844" y="3571882"/>
            <a:chExt cx="3456126" cy="1222072"/>
          </a:xfrm>
        </p:grpSpPr>
        <p:grpSp>
          <p:nvGrpSpPr>
            <p:cNvPr id="88313" name="Group 5"/>
            <p:cNvGrpSpPr/>
            <p:nvPr/>
          </p:nvGrpSpPr>
          <p:grpSpPr>
            <a:xfrm>
              <a:off x="142844" y="3576645"/>
              <a:ext cx="1598737" cy="812497"/>
              <a:chOff x="33" y="1804"/>
              <a:chExt cx="1647" cy="836"/>
            </a:xfrm>
          </p:grpSpPr>
          <p:sp>
            <p:nvSpPr>
              <p:cNvPr id="88343" name="Rectangle 6"/>
              <p:cNvSpPr/>
              <p:nvPr/>
            </p:nvSpPr>
            <p:spPr>
              <a:xfrm>
                <a:off x="1354" y="2403"/>
                <a:ext cx="326"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X</a:t>
                </a:r>
                <a:endParaRPr lang="en-US" altLang="zh-CN" sz="1000" b="1" dirty="0">
                  <a:latin typeface="Arial" panose="020B0604020202020204" pitchFamily="34" charset="0"/>
                </a:endParaRPr>
              </a:p>
            </p:txBody>
          </p:sp>
          <p:sp>
            <p:nvSpPr>
              <p:cNvPr id="88344" name="Rectangle 7"/>
              <p:cNvSpPr/>
              <p:nvPr/>
            </p:nvSpPr>
            <p:spPr>
              <a:xfrm>
                <a:off x="1027" y="2403"/>
                <a:ext cx="327"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X</a:t>
                </a:r>
                <a:endParaRPr lang="en-US" altLang="zh-CN" sz="1000" b="1" dirty="0">
                  <a:latin typeface="Arial" panose="020B0604020202020204" pitchFamily="34" charset="0"/>
                </a:endParaRPr>
              </a:p>
            </p:txBody>
          </p:sp>
          <p:sp>
            <p:nvSpPr>
              <p:cNvPr id="88345" name="Rectangle 8"/>
              <p:cNvSpPr/>
              <p:nvPr/>
            </p:nvSpPr>
            <p:spPr>
              <a:xfrm>
                <a:off x="701" y="2403"/>
                <a:ext cx="326"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X</a:t>
                </a:r>
                <a:endParaRPr lang="en-US" altLang="zh-CN" sz="1000" b="1" dirty="0">
                  <a:latin typeface="Arial" panose="020B0604020202020204" pitchFamily="34" charset="0"/>
                </a:endParaRPr>
              </a:p>
            </p:txBody>
          </p:sp>
          <p:sp>
            <p:nvSpPr>
              <p:cNvPr id="88346" name="Rectangle 9"/>
              <p:cNvSpPr/>
              <p:nvPr/>
            </p:nvSpPr>
            <p:spPr>
              <a:xfrm>
                <a:off x="374" y="2403"/>
                <a:ext cx="327"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1</a:t>
                </a:r>
                <a:endParaRPr lang="en-US" altLang="zh-CN" sz="1000" b="1" dirty="0">
                  <a:latin typeface="Arial" panose="020B0604020202020204" pitchFamily="34" charset="0"/>
                </a:endParaRPr>
              </a:p>
            </p:txBody>
          </p:sp>
          <p:sp>
            <p:nvSpPr>
              <p:cNvPr id="88347" name="Rectangle 10"/>
              <p:cNvSpPr/>
              <p:nvPr/>
            </p:nvSpPr>
            <p:spPr>
              <a:xfrm>
                <a:off x="1354" y="2167"/>
                <a:ext cx="326"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X</a:t>
                </a:r>
                <a:endParaRPr lang="en-US" altLang="zh-CN" sz="1000" b="1" dirty="0">
                  <a:latin typeface="Arial" panose="020B0604020202020204" pitchFamily="34" charset="0"/>
                </a:endParaRPr>
              </a:p>
            </p:txBody>
          </p:sp>
          <p:sp>
            <p:nvSpPr>
              <p:cNvPr id="88348" name="Rectangle 11"/>
              <p:cNvSpPr/>
              <p:nvPr/>
            </p:nvSpPr>
            <p:spPr>
              <a:xfrm>
                <a:off x="1027" y="2167"/>
                <a:ext cx="327"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X</a:t>
                </a:r>
                <a:endParaRPr lang="en-US" altLang="zh-CN" sz="1000" b="1" dirty="0">
                  <a:latin typeface="Arial" panose="020B0604020202020204" pitchFamily="34" charset="0"/>
                </a:endParaRPr>
              </a:p>
            </p:txBody>
          </p:sp>
          <p:sp>
            <p:nvSpPr>
              <p:cNvPr id="88349" name="Rectangle 12"/>
              <p:cNvSpPr/>
              <p:nvPr/>
            </p:nvSpPr>
            <p:spPr>
              <a:xfrm>
                <a:off x="701" y="2167"/>
                <a:ext cx="326"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X</a:t>
                </a:r>
                <a:endParaRPr lang="en-US" altLang="zh-CN" sz="1000" b="1" dirty="0">
                  <a:latin typeface="Arial" panose="020B0604020202020204" pitchFamily="34" charset="0"/>
                </a:endParaRPr>
              </a:p>
            </p:txBody>
          </p:sp>
          <p:sp>
            <p:nvSpPr>
              <p:cNvPr id="88350" name="Rectangle 13"/>
              <p:cNvSpPr/>
              <p:nvPr/>
            </p:nvSpPr>
            <p:spPr>
              <a:xfrm>
                <a:off x="374" y="2167"/>
                <a:ext cx="327"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0</a:t>
                </a:r>
                <a:endParaRPr lang="en-US" altLang="zh-CN" sz="1000" b="1" dirty="0">
                  <a:latin typeface="Arial" panose="020B0604020202020204" pitchFamily="34" charset="0"/>
                </a:endParaRPr>
              </a:p>
            </p:txBody>
          </p:sp>
          <p:sp>
            <p:nvSpPr>
              <p:cNvPr id="88351" name="Line 14"/>
              <p:cNvSpPr/>
              <p:nvPr/>
            </p:nvSpPr>
            <p:spPr>
              <a:xfrm>
                <a:off x="374" y="2167"/>
                <a:ext cx="1306" cy="0"/>
              </a:xfrm>
              <a:prstGeom prst="line">
                <a:avLst/>
              </a:prstGeom>
              <a:ln w="19050" cap="sq" cmpd="sng">
                <a:solidFill>
                  <a:schemeClr val="bg2"/>
                </a:solidFill>
                <a:prstDash val="solid"/>
                <a:headEnd type="none" w="sm" len="sm"/>
                <a:tailEnd type="none" w="sm" len="sm"/>
              </a:ln>
            </p:spPr>
          </p:sp>
          <p:sp>
            <p:nvSpPr>
              <p:cNvPr id="88352" name="Line 15"/>
              <p:cNvSpPr/>
              <p:nvPr/>
            </p:nvSpPr>
            <p:spPr>
              <a:xfrm>
                <a:off x="374" y="2403"/>
                <a:ext cx="1306" cy="0"/>
              </a:xfrm>
              <a:prstGeom prst="line">
                <a:avLst/>
              </a:prstGeom>
              <a:ln w="19050" cap="flat" cmpd="sng">
                <a:solidFill>
                  <a:schemeClr val="bg2"/>
                </a:solidFill>
                <a:prstDash val="solid"/>
                <a:headEnd type="none" w="sm" len="sm"/>
                <a:tailEnd type="none" w="sm" len="sm"/>
              </a:ln>
            </p:spPr>
          </p:sp>
          <p:sp>
            <p:nvSpPr>
              <p:cNvPr id="88353" name="Line 16"/>
              <p:cNvSpPr/>
              <p:nvPr/>
            </p:nvSpPr>
            <p:spPr>
              <a:xfrm>
                <a:off x="374" y="2639"/>
                <a:ext cx="1306" cy="0"/>
              </a:xfrm>
              <a:prstGeom prst="line">
                <a:avLst/>
              </a:prstGeom>
              <a:ln w="19050" cap="sq" cmpd="sng">
                <a:solidFill>
                  <a:schemeClr val="bg2"/>
                </a:solidFill>
                <a:prstDash val="solid"/>
                <a:headEnd type="none" w="sm" len="sm"/>
                <a:tailEnd type="none" w="sm" len="sm"/>
              </a:ln>
            </p:spPr>
          </p:sp>
          <p:sp>
            <p:nvSpPr>
              <p:cNvPr id="88354" name="Line 17"/>
              <p:cNvSpPr/>
              <p:nvPr/>
            </p:nvSpPr>
            <p:spPr>
              <a:xfrm>
                <a:off x="374" y="2167"/>
                <a:ext cx="0" cy="472"/>
              </a:xfrm>
              <a:prstGeom prst="line">
                <a:avLst/>
              </a:prstGeom>
              <a:ln w="19050" cap="sq" cmpd="sng">
                <a:solidFill>
                  <a:schemeClr val="bg2"/>
                </a:solidFill>
                <a:prstDash val="solid"/>
                <a:headEnd type="none" w="sm" len="sm"/>
                <a:tailEnd type="none" w="sm" len="sm"/>
              </a:ln>
            </p:spPr>
          </p:sp>
          <p:sp>
            <p:nvSpPr>
              <p:cNvPr id="88355" name="Line 18"/>
              <p:cNvSpPr/>
              <p:nvPr/>
            </p:nvSpPr>
            <p:spPr>
              <a:xfrm>
                <a:off x="701" y="2167"/>
                <a:ext cx="0" cy="472"/>
              </a:xfrm>
              <a:prstGeom prst="line">
                <a:avLst/>
              </a:prstGeom>
              <a:ln w="19050" cap="flat" cmpd="sng">
                <a:solidFill>
                  <a:schemeClr val="bg2"/>
                </a:solidFill>
                <a:prstDash val="solid"/>
                <a:headEnd type="none" w="sm" len="sm"/>
                <a:tailEnd type="none" w="sm" len="sm"/>
              </a:ln>
            </p:spPr>
          </p:sp>
          <p:sp>
            <p:nvSpPr>
              <p:cNvPr id="88356" name="Line 19"/>
              <p:cNvSpPr/>
              <p:nvPr/>
            </p:nvSpPr>
            <p:spPr>
              <a:xfrm>
                <a:off x="1027" y="2167"/>
                <a:ext cx="0" cy="472"/>
              </a:xfrm>
              <a:prstGeom prst="line">
                <a:avLst/>
              </a:prstGeom>
              <a:ln w="19050" cap="flat" cmpd="sng">
                <a:solidFill>
                  <a:schemeClr val="bg2"/>
                </a:solidFill>
                <a:prstDash val="solid"/>
                <a:headEnd type="none" w="sm" len="sm"/>
                <a:tailEnd type="none" w="sm" len="sm"/>
              </a:ln>
            </p:spPr>
          </p:sp>
          <p:sp>
            <p:nvSpPr>
              <p:cNvPr id="88357" name="Line 20"/>
              <p:cNvSpPr/>
              <p:nvPr/>
            </p:nvSpPr>
            <p:spPr>
              <a:xfrm>
                <a:off x="1354" y="2167"/>
                <a:ext cx="0" cy="472"/>
              </a:xfrm>
              <a:prstGeom prst="line">
                <a:avLst/>
              </a:prstGeom>
              <a:ln w="19050" cap="flat" cmpd="sng">
                <a:solidFill>
                  <a:schemeClr val="bg2"/>
                </a:solidFill>
                <a:prstDash val="solid"/>
                <a:headEnd type="none" w="sm" len="sm"/>
                <a:tailEnd type="none" w="sm" len="sm"/>
              </a:ln>
            </p:spPr>
          </p:sp>
          <p:sp>
            <p:nvSpPr>
              <p:cNvPr id="88358" name="Line 21"/>
              <p:cNvSpPr/>
              <p:nvPr/>
            </p:nvSpPr>
            <p:spPr>
              <a:xfrm>
                <a:off x="1680" y="2403"/>
                <a:ext cx="0" cy="236"/>
              </a:xfrm>
              <a:prstGeom prst="line">
                <a:avLst/>
              </a:prstGeom>
              <a:ln w="19050" cap="flat" cmpd="sng">
                <a:solidFill>
                  <a:schemeClr val="bg2"/>
                </a:solidFill>
                <a:prstDash val="solid"/>
                <a:headEnd type="none" w="sm" len="sm"/>
                <a:tailEnd type="none" w="sm" len="sm"/>
              </a:ln>
            </p:spPr>
          </p:sp>
          <p:sp>
            <p:nvSpPr>
              <p:cNvPr id="88359" name="Line 22"/>
              <p:cNvSpPr/>
              <p:nvPr/>
            </p:nvSpPr>
            <p:spPr>
              <a:xfrm>
                <a:off x="1680" y="2167"/>
                <a:ext cx="0" cy="236"/>
              </a:xfrm>
              <a:prstGeom prst="line">
                <a:avLst/>
              </a:prstGeom>
              <a:ln w="19050" cap="sq" cmpd="sng">
                <a:solidFill>
                  <a:schemeClr val="bg2"/>
                </a:solidFill>
                <a:prstDash val="solid"/>
                <a:headEnd type="none" w="sm" len="sm"/>
                <a:tailEnd type="none" w="sm" len="sm"/>
              </a:ln>
            </p:spPr>
          </p:sp>
          <p:sp>
            <p:nvSpPr>
              <p:cNvPr id="88360" name="Line 23"/>
              <p:cNvSpPr/>
              <p:nvPr/>
            </p:nvSpPr>
            <p:spPr>
              <a:xfrm>
                <a:off x="201" y="1992"/>
                <a:ext cx="173" cy="175"/>
              </a:xfrm>
              <a:prstGeom prst="line">
                <a:avLst/>
              </a:prstGeom>
              <a:ln w="19050" cap="sq" cmpd="sng">
                <a:solidFill>
                  <a:schemeClr val="bg2"/>
                </a:solidFill>
                <a:prstDash val="solid"/>
                <a:headEnd type="none" w="sm" len="sm"/>
                <a:tailEnd type="none" w="sm" len="sm"/>
              </a:ln>
            </p:spPr>
          </p:sp>
          <p:sp>
            <p:nvSpPr>
              <p:cNvPr id="88361" name="Text Box 24"/>
              <p:cNvSpPr txBox="1"/>
              <p:nvPr/>
            </p:nvSpPr>
            <p:spPr>
              <a:xfrm>
                <a:off x="391" y="1960"/>
                <a:ext cx="1269" cy="253"/>
              </a:xfrm>
              <a:prstGeom prst="rect">
                <a:avLst/>
              </a:prstGeom>
              <a:noFill/>
              <a:ln w="19050">
                <a:noFill/>
              </a:ln>
            </p:spPr>
            <p:txBody>
              <a:bodyPr>
                <a:spAutoFit/>
              </a:bodyPr>
              <a:p>
                <a:r>
                  <a:rPr lang="en-US" altLang="zh-CN" sz="1000" b="1" dirty="0">
                    <a:latin typeface="Arial" panose="020B0604020202020204" pitchFamily="34" charset="0"/>
                  </a:rPr>
                  <a:t>00     01     11    10</a:t>
                </a:r>
                <a:endParaRPr lang="en-US" altLang="zh-CN" sz="1000" b="1" dirty="0">
                  <a:latin typeface="Arial" panose="020B0604020202020204" pitchFamily="34" charset="0"/>
                </a:endParaRPr>
              </a:p>
            </p:txBody>
          </p:sp>
          <p:sp>
            <p:nvSpPr>
              <p:cNvPr id="88362" name="Text Box 25"/>
              <p:cNvSpPr txBox="1"/>
              <p:nvPr/>
            </p:nvSpPr>
            <p:spPr>
              <a:xfrm>
                <a:off x="162" y="2236"/>
                <a:ext cx="196" cy="404"/>
              </a:xfrm>
              <a:prstGeom prst="rect">
                <a:avLst/>
              </a:prstGeom>
              <a:noFill/>
              <a:ln w="19050">
                <a:noFill/>
              </a:ln>
            </p:spPr>
            <p:txBody>
              <a:bodyPr>
                <a:spAutoFit/>
              </a:bodyPr>
              <a:p>
                <a:pPr>
                  <a:lnSpc>
                    <a:spcPct val="65000"/>
                  </a:lnSpc>
                </a:pPr>
                <a:r>
                  <a:rPr lang="en-US" altLang="zh-CN" sz="1000" b="1" dirty="0">
                    <a:latin typeface="Arial" panose="020B0604020202020204" pitchFamily="34" charset="0"/>
                  </a:rPr>
                  <a:t>0</a:t>
                </a:r>
                <a:endParaRPr lang="en-US" altLang="zh-CN" sz="1000" b="1" dirty="0">
                  <a:latin typeface="Arial" panose="020B0604020202020204" pitchFamily="34" charset="0"/>
                </a:endParaRPr>
              </a:p>
              <a:p>
                <a:pPr>
                  <a:lnSpc>
                    <a:spcPct val="65000"/>
                  </a:lnSpc>
                </a:pPr>
                <a:endParaRPr lang="en-US" altLang="zh-CN" sz="1000" b="1" dirty="0">
                  <a:latin typeface="Arial" panose="020B0604020202020204" pitchFamily="34" charset="0"/>
                </a:endParaRPr>
              </a:p>
              <a:p>
                <a:pPr>
                  <a:lnSpc>
                    <a:spcPct val="65000"/>
                  </a:lnSpc>
                </a:pPr>
                <a:r>
                  <a:rPr lang="en-US" altLang="zh-CN" sz="1000" b="1" dirty="0">
                    <a:latin typeface="Arial" panose="020B0604020202020204" pitchFamily="34" charset="0"/>
                  </a:rPr>
                  <a:t>1</a:t>
                </a:r>
                <a:endParaRPr lang="en-US" altLang="zh-CN" sz="1000" b="1" dirty="0">
                  <a:latin typeface="Arial" panose="020B0604020202020204" pitchFamily="34" charset="0"/>
                </a:endParaRPr>
              </a:p>
            </p:txBody>
          </p:sp>
          <p:sp>
            <p:nvSpPr>
              <p:cNvPr id="88363" name="Text Box 26"/>
              <p:cNvSpPr txBox="1"/>
              <p:nvPr/>
            </p:nvSpPr>
            <p:spPr>
              <a:xfrm>
                <a:off x="33" y="1960"/>
                <a:ext cx="371" cy="253"/>
              </a:xfrm>
              <a:prstGeom prst="rect">
                <a:avLst/>
              </a:prstGeom>
              <a:noFill/>
              <a:ln w="19050">
                <a:noFill/>
              </a:ln>
            </p:spPr>
            <p:txBody>
              <a:bodyPr>
                <a:spAutoFit/>
              </a:bodyPr>
              <a:p>
                <a:r>
                  <a:rPr lang="en-US" altLang="zh-CN" sz="1000" b="1" dirty="0">
                    <a:latin typeface="Arial" panose="020B0604020202020204" pitchFamily="34" charset="0"/>
                  </a:rPr>
                  <a:t>X</a:t>
                </a:r>
                <a:endParaRPr lang="en-US" altLang="zh-CN" sz="1000" b="1" baseline="-25000" dirty="0">
                  <a:latin typeface="Arial" panose="020B0604020202020204" pitchFamily="34" charset="0"/>
                </a:endParaRPr>
              </a:p>
            </p:txBody>
          </p:sp>
          <p:sp>
            <p:nvSpPr>
              <p:cNvPr id="88364" name="Text Box 27"/>
              <p:cNvSpPr txBox="1"/>
              <p:nvPr/>
            </p:nvSpPr>
            <p:spPr>
              <a:xfrm>
                <a:off x="124" y="1804"/>
                <a:ext cx="597" cy="253"/>
              </a:xfrm>
              <a:prstGeom prst="rect">
                <a:avLst/>
              </a:prstGeom>
              <a:noFill/>
              <a:ln w="19050">
                <a:noFill/>
              </a:ln>
            </p:spPr>
            <p:txBody>
              <a:bodyPr>
                <a:spAutoFit/>
              </a:bodyPr>
              <a:p>
                <a:r>
                  <a:rPr lang="en-US" altLang="zh-CN" sz="1000" b="1" dirty="0">
                    <a:latin typeface="Arial" panose="020B0604020202020204" pitchFamily="34" charset="0"/>
                  </a:rPr>
                  <a:t>Y</a:t>
                </a:r>
                <a:r>
                  <a:rPr lang="en-US" altLang="zh-CN" sz="1000" b="1" baseline="-25000" dirty="0">
                    <a:latin typeface="Arial" panose="020B0604020202020204" pitchFamily="34" charset="0"/>
                  </a:rPr>
                  <a:t>2</a:t>
                </a:r>
                <a:r>
                  <a:rPr lang="en-US" altLang="zh-CN" sz="1000" b="1" baseline="30000" dirty="0">
                    <a:latin typeface="Arial" panose="020B0604020202020204" pitchFamily="34" charset="0"/>
                  </a:rPr>
                  <a:t>n</a:t>
                </a:r>
                <a:r>
                  <a:rPr lang="en-US" altLang="zh-CN" sz="1000" b="1" dirty="0">
                    <a:latin typeface="Arial" panose="020B0604020202020204" pitchFamily="34" charset="0"/>
                  </a:rPr>
                  <a:t>Y</a:t>
                </a:r>
                <a:r>
                  <a:rPr lang="en-US" altLang="zh-CN" sz="1000" b="1" baseline="-25000" dirty="0">
                    <a:latin typeface="Arial" panose="020B0604020202020204" pitchFamily="34" charset="0"/>
                  </a:rPr>
                  <a:t>1</a:t>
                </a:r>
                <a:r>
                  <a:rPr lang="en-US" altLang="zh-CN" sz="1000" b="1" baseline="30000" dirty="0">
                    <a:latin typeface="Arial" panose="020B0604020202020204" pitchFamily="34" charset="0"/>
                  </a:rPr>
                  <a:t>n</a:t>
                </a:r>
                <a:endParaRPr lang="en-US" altLang="zh-CN" sz="1000" b="1" baseline="30000" dirty="0">
                  <a:latin typeface="Arial" panose="020B0604020202020204" pitchFamily="34" charset="0"/>
                </a:endParaRPr>
              </a:p>
            </p:txBody>
          </p:sp>
        </p:grpSp>
        <p:grpSp>
          <p:nvGrpSpPr>
            <p:cNvPr id="88314" name="Group 5"/>
            <p:cNvGrpSpPr/>
            <p:nvPr/>
          </p:nvGrpSpPr>
          <p:grpSpPr>
            <a:xfrm>
              <a:off x="2000233" y="3571882"/>
              <a:ext cx="1598737" cy="812497"/>
              <a:chOff x="33" y="1804"/>
              <a:chExt cx="1647" cy="836"/>
            </a:xfrm>
          </p:grpSpPr>
          <p:sp>
            <p:nvSpPr>
              <p:cNvPr id="88321" name="Rectangle 6"/>
              <p:cNvSpPr/>
              <p:nvPr/>
            </p:nvSpPr>
            <p:spPr>
              <a:xfrm>
                <a:off x="1354" y="2403"/>
                <a:ext cx="326"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0</a:t>
                </a:r>
                <a:endParaRPr lang="en-US" altLang="zh-CN" sz="1000" b="1" dirty="0">
                  <a:latin typeface="Arial" panose="020B0604020202020204" pitchFamily="34" charset="0"/>
                </a:endParaRPr>
              </a:p>
            </p:txBody>
          </p:sp>
          <p:sp>
            <p:nvSpPr>
              <p:cNvPr id="88322" name="Rectangle 7"/>
              <p:cNvSpPr/>
              <p:nvPr/>
            </p:nvSpPr>
            <p:spPr>
              <a:xfrm>
                <a:off x="1027" y="2403"/>
                <a:ext cx="327"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0</a:t>
                </a:r>
                <a:endParaRPr lang="en-US" altLang="zh-CN" sz="1000" b="1" dirty="0">
                  <a:latin typeface="Arial" panose="020B0604020202020204" pitchFamily="34" charset="0"/>
                </a:endParaRPr>
              </a:p>
            </p:txBody>
          </p:sp>
          <p:sp>
            <p:nvSpPr>
              <p:cNvPr id="88323" name="Rectangle 8"/>
              <p:cNvSpPr/>
              <p:nvPr/>
            </p:nvSpPr>
            <p:spPr>
              <a:xfrm>
                <a:off x="701" y="2403"/>
                <a:ext cx="326"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X</a:t>
                </a:r>
                <a:endParaRPr lang="en-US" altLang="zh-CN" sz="1000" b="1" dirty="0">
                  <a:latin typeface="Arial" panose="020B0604020202020204" pitchFamily="34" charset="0"/>
                </a:endParaRPr>
              </a:p>
            </p:txBody>
          </p:sp>
          <p:sp>
            <p:nvSpPr>
              <p:cNvPr id="88324" name="Rectangle 9"/>
              <p:cNvSpPr/>
              <p:nvPr/>
            </p:nvSpPr>
            <p:spPr>
              <a:xfrm>
                <a:off x="374" y="2403"/>
                <a:ext cx="327"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X</a:t>
                </a:r>
                <a:endParaRPr lang="en-US" altLang="zh-CN" sz="1000" b="1" dirty="0">
                  <a:latin typeface="Arial" panose="020B0604020202020204" pitchFamily="34" charset="0"/>
                </a:endParaRPr>
              </a:p>
            </p:txBody>
          </p:sp>
          <p:sp>
            <p:nvSpPr>
              <p:cNvPr id="88325" name="Rectangle 10"/>
              <p:cNvSpPr/>
              <p:nvPr/>
            </p:nvSpPr>
            <p:spPr>
              <a:xfrm>
                <a:off x="1354" y="2167"/>
                <a:ext cx="326"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1</a:t>
                </a:r>
                <a:endParaRPr lang="en-US" altLang="zh-CN" sz="1000" b="1" dirty="0">
                  <a:latin typeface="Arial" panose="020B0604020202020204" pitchFamily="34" charset="0"/>
                </a:endParaRPr>
              </a:p>
            </p:txBody>
          </p:sp>
          <p:sp>
            <p:nvSpPr>
              <p:cNvPr id="88326" name="Rectangle 11"/>
              <p:cNvSpPr/>
              <p:nvPr/>
            </p:nvSpPr>
            <p:spPr>
              <a:xfrm>
                <a:off x="1027" y="2167"/>
                <a:ext cx="327"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1</a:t>
                </a:r>
                <a:endParaRPr lang="en-US" altLang="zh-CN" sz="1000" b="1" dirty="0">
                  <a:latin typeface="Arial" panose="020B0604020202020204" pitchFamily="34" charset="0"/>
                </a:endParaRPr>
              </a:p>
            </p:txBody>
          </p:sp>
          <p:sp>
            <p:nvSpPr>
              <p:cNvPr id="88327" name="Rectangle 12"/>
              <p:cNvSpPr/>
              <p:nvPr/>
            </p:nvSpPr>
            <p:spPr>
              <a:xfrm>
                <a:off x="701" y="2167"/>
                <a:ext cx="326"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X</a:t>
                </a:r>
                <a:endParaRPr lang="en-US" altLang="zh-CN" sz="1000" b="1" dirty="0">
                  <a:latin typeface="Arial" panose="020B0604020202020204" pitchFamily="34" charset="0"/>
                </a:endParaRPr>
              </a:p>
            </p:txBody>
          </p:sp>
          <p:sp>
            <p:nvSpPr>
              <p:cNvPr id="88328" name="Rectangle 13"/>
              <p:cNvSpPr/>
              <p:nvPr/>
            </p:nvSpPr>
            <p:spPr>
              <a:xfrm>
                <a:off x="374" y="2167"/>
                <a:ext cx="327"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X</a:t>
                </a:r>
                <a:endParaRPr lang="en-US" altLang="zh-CN" sz="1000" b="1" dirty="0">
                  <a:latin typeface="Arial" panose="020B0604020202020204" pitchFamily="34" charset="0"/>
                </a:endParaRPr>
              </a:p>
            </p:txBody>
          </p:sp>
          <p:sp>
            <p:nvSpPr>
              <p:cNvPr id="88329" name="Line 14"/>
              <p:cNvSpPr/>
              <p:nvPr/>
            </p:nvSpPr>
            <p:spPr>
              <a:xfrm>
                <a:off x="374" y="2167"/>
                <a:ext cx="1306" cy="0"/>
              </a:xfrm>
              <a:prstGeom prst="line">
                <a:avLst/>
              </a:prstGeom>
              <a:ln w="19050" cap="sq" cmpd="sng">
                <a:solidFill>
                  <a:schemeClr val="bg2"/>
                </a:solidFill>
                <a:prstDash val="solid"/>
                <a:headEnd type="none" w="sm" len="sm"/>
                <a:tailEnd type="none" w="sm" len="sm"/>
              </a:ln>
            </p:spPr>
          </p:sp>
          <p:sp>
            <p:nvSpPr>
              <p:cNvPr id="88330" name="Line 15"/>
              <p:cNvSpPr/>
              <p:nvPr/>
            </p:nvSpPr>
            <p:spPr>
              <a:xfrm>
                <a:off x="374" y="2403"/>
                <a:ext cx="1306" cy="0"/>
              </a:xfrm>
              <a:prstGeom prst="line">
                <a:avLst/>
              </a:prstGeom>
              <a:ln w="19050" cap="flat" cmpd="sng">
                <a:solidFill>
                  <a:schemeClr val="bg2"/>
                </a:solidFill>
                <a:prstDash val="solid"/>
                <a:headEnd type="none" w="sm" len="sm"/>
                <a:tailEnd type="none" w="sm" len="sm"/>
              </a:ln>
            </p:spPr>
          </p:sp>
          <p:sp>
            <p:nvSpPr>
              <p:cNvPr id="88331" name="Line 16"/>
              <p:cNvSpPr/>
              <p:nvPr/>
            </p:nvSpPr>
            <p:spPr>
              <a:xfrm>
                <a:off x="374" y="2639"/>
                <a:ext cx="1306" cy="0"/>
              </a:xfrm>
              <a:prstGeom prst="line">
                <a:avLst/>
              </a:prstGeom>
              <a:ln w="19050" cap="sq" cmpd="sng">
                <a:solidFill>
                  <a:schemeClr val="bg2"/>
                </a:solidFill>
                <a:prstDash val="solid"/>
                <a:headEnd type="none" w="sm" len="sm"/>
                <a:tailEnd type="none" w="sm" len="sm"/>
              </a:ln>
            </p:spPr>
          </p:sp>
          <p:sp>
            <p:nvSpPr>
              <p:cNvPr id="88332" name="Line 17"/>
              <p:cNvSpPr/>
              <p:nvPr/>
            </p:nvSpPr>
            <p:spPr>
              <a:xfrm>
                <a:off x="374" y="2167"/>
                <a:ext cx="0" cy="472"/>
              </a:xfrm>
              <a:prstGeom prst="line">
                <a:avLst/>
              </a:prstGeom>
              <a:ln w="19050" cap="sq" cmpd="sng">
                <a:solidFill>
                  <a:schemeClr val="bg2"/>
                </a:solidFill>
                <a:prstDash val="solid"/>
                <a:headEnd type="none" w="sm" len="sm"/>
                <a:tailEnd type="none" w="sm" len="sm"/>
              </a:ln>
            </p:spPr>
          </p:sp>
          <p:sp>
            <p:nvSpPr>
              <p:cNvPr id="88333" name="Line 18"/>
              <p:cNvSpPr/>
              <p:nvPr/>
            </p:nvSpPr>
            <p:spPr>
              <a:xfrm>
                <a:off x="701" y="2167"/>
                <a:ext cx="0" cy="472"/>
              </a:xfrm>
              <a:prstGeom prst="line">
                <a:avLst/>
              </a:prstGeom>
              <a:ln w="19050" cap="flat" cmpd="sng">
                <a:solidFill>
                  <a:schemeClr val="bg2"/>
                </a:solidFill>
                <a:prstDash val="solid"/>
                <a:headEnd type="none" w="sm" len="sm"/>
                <a:tailEnd type="none" w="sm" len="sm"/>
              </a:ln>
            </p:spPr>
          </p:sp>
          <p:sp>
            <p:nvSpPr>
              <p:cNvPr id="88334" name="Line 19"/>
              <p:cNvSpPr/>
              <p:nvPr/>
            </p:nvSpPr>
            <p:spPr>
              <a:xfrm>
                <a:off x="1027" y="2167"/>
                <a:ext cx="0" cy="472"/>
              </a:xfrm>
              <a:prstGeom prst="line">
                <a:avLst/>
              </a:prstGeom>
              <a:ln w="19050" cap="flat" cmpd="sng">
                <a:solidFill>
                  <a:schemeClr val="bg2"/>
                </a:solidFill>
                <a:prstDash val="solid"/>
                <a:headEnd type="none" w="sm" len="sm"/>
                <a:tailEnd type="none" w="sm" len="sm"/>
              </a:ln>
            </p:spPr>
          </p:sp>
          <p:sp>
            <p:nvSpPr>
              <p:cNvPr id="88335" name="Line 20"/>
              <p:cNvSpPr/>
              <p:nvPr/>
            </p:nvSpPr>
            <p:spPr>
              <a:xfrm>
                <a:off x="1354" y="2167"/>
                <a:ext cx="0" cy="472"/>
              </a:xfrm>
              <a:prstGeom prst="line">
                <a:avLst/>
              </a:prstGeom>
              <a:ln w="19050" cap="flat" cmpd="sng">
                <a:solidFill>
                  <a:schemeClr val="bg2"/>
                </a:solidFill>
                <a:prstDash val="solid"/>
                <a:headEnd type="none" w="sm" len="sm"/>
                <a:tailEnd type="none" w="sm" len="sm"/>
              </a:ln>
            </p:spPr>
          </p:sp>
          <p:sp>
            <p:nvSpPr>
              <p:cNvPr id="88336" name="Line 21"/>
              <p:cNvSpPr/>
              <p:nvPr/>
            </p:nvSpPr>
            <p:spPr>
              <a:xfrm>
                <a:off x="1680" y="2403"/>
                <a:ext cx="0" cy="236"/>
              </a:xfrm>
              <a:prstGeom prst="line">
                <a:avLst/>
              </a:prstGeom>
              <a:ln w="19050" cap="flat" cmpd="sng">
                <a:solidFill>
                  <a:schemeClr val="bg2"/>
                </a:solidFill>
                <a:prstDash val="solid"/>
                <a:headEnd type="none" w="sm" len="sm"/>
                <a:tailEnd type="none" w="sm" len="sm"/>
              </a:ln>
            </p:spPr>
          </p:sp>
          <p:sp>
            <p:nvSpPr>
              <p:cNvPr id="88337" name="Line 22"/>
              <p:cNvSpPr/>
              <p:nvPr/>
            </p:nvSpPr>
            <p:spPr>
              <a:xfrm>
                <a:off x="1680" y="2167"/>
                <a:ext cx="0" cy="236"/>
              </a:xfrm>
              <a:prstGeom prst="line">
                <a:avLst/>
              </a:prstGeom>
              <a:ln w="19050" cap="sq" cmpd="sng">
                <a:solidFill>
                  <a:schemeClr val="bg2"/>
                </a:solidFill>
                <a:prstDash val="solid"/>
                <a:headEnd type="none" w="sm" len="sm"/>
                <a:tailEnd type="none" w="sm" len="sm"/>
              </a:ln>
            </p:spPr>
          </p:sp>
          <p:sp>
            <p:nvSpPr>
              <p:cNvPr id="88338" name="Line 23"/>
              <p:cNvSpPr/>
              <p:nvPr/>
            </p:nvSpPr>
            <p:spPr>
              <a:xfrm>
                <a:off x="201" y="1992"/>
                <a:ext cx="173" cy="175"/>
              </a:xfrm>
              <a:prstGeom prst="line">
                <a:avLst/>
              </a:prstGeom>
              <a:ln w="19050" cap="sq" cmpd="sng">
                <a:solidFill>
                  <a:schemeClr val="bg2"/>
                </a:solidFill>
                <a:prstDash val="solid"/>
                <a:headEnd type="none" w="sm" len="sm"/>
                <a:tailEnd type="none" w="sm" len="sm"/>
              </a:ln>
            </p:spPr>
          </p:sp>
          <p:sp>
            <p:nvSpPr>
              <p:cNvPr id="88339" name="Text Box 24"/>
              <p:cNvSpPr txBox="1"/>
              <p:nvPr/>
            </p:nvSpPr>
            <p:spPr>
              <a:xfrm>
                <a:off x="391" y="1960"/>
                <a:ext cx="1269" cy="253"/>
              </a:xfrm>
              <a:prstGeom prst="rect">
                <a:avLst/>
              </a:prstGeom>
              <a:noFill/>
              <a:ln w="19050">
                <a:noFill/>
              </a:ln>
            </p:spPr>
            <p:txBody>
              <a:bodyPr>
                <a:spAutoFit/>
              </a:bodyPr>
              <a:p>
                <a:r>
                  <a:rPr lang="en-US" altLang="zh-CN" sz="1000" b="1" dirty="0">
                    <a:latin typeface="Arial" panose="020B0604020202020204" pitchFamily="34" charset="0"/>
                  </a:rPr>
                  <a:t>00     01     11    10</a:t>
                </a:r>
                <a:endParaRPr lang="en-US" altLang="zh-CN" sz="1000" b="1" dirty="0">
                  <a:latin typeface="Arial" panose="020B0604020202020204" pitchFamily="34" charset="0"/>
                </a:endParaRPr>
              </a:p>
            </p:txBody>
          </p:sp>
          <p:sp>
            <p:nvSpPr>
              <p:cNvPr id="88340" name="Text Box 25"/>
              <p:cNvSpPr txBox="1"/>
              <p:nvPr/>
            </p:nvSpPr>
            <p:spPr>
              <a:xfrm>
                <a:off x="162" y="2236"/>
                <a:ext cx="196" cy="404"/>
              </a:xfrm>
              <a:prstGeom prst="rect">
                <a:avLst/>
              </a:prstGeom>
              <a:noFill/>
              <a:ln w="19050">
                <a:noFill/>
              </a:ln>
            </p:spPr>
            <p:txBody>
              <a:bodyPr>
                <a:spAutoFit/>
              </a:bodyPr>
              <a:p>
                <a:pPr>
                  <a:lnSpc>
                    <a:spcPct val="65000"/>
                  </a:lnSpc>
                </a:pPr>
                <a:r>
                  <a:rPr lang="en-US" altLang="zh-CN" sz="1000" b="1" dirty="0">
                    <a:latin typeface="Arial" panose="020B0604020202020204" pitchFamily="34" charset="0"/>
                  </a:rPr>
                  <a:t>0</a:t>
                </a:r>
                <a:endParaRPr lang="en-US" altLang="zh-CN" sz="1000" b="1" dirty="0">
                  <a:latin typeface="Arial" panose="020B0604020202020204" pitchFamily="34" charset="0"/>
                </a:endParaRPr>
              </a:p>
              <a:p>
                <a:pPr>
                  <a:lnSpc>
                    <a:spcPct val="65000"/>
                  </a:lnSpc>
                </a:pPr>
                <a:endParaRPr lang="en-US" altLang="zh-CN" sz="1000" b="1" dirty="0">
                  <a:latin typeface="Arial" panose="020B0604020202020204" pitchFamily="34" charset="0"/>
                </a:endParaRPr>
              </a:p>
              <a:p>
                <a:pPr>
                  <a:lnSpc>
                    <a:spcPct val="65000"/>
                  </a:lnSpc>
                </a:pPr>
                <a:r>
                  <a:rPr lang="en-US" altLang="zh-CN" sz="1000" b="1" dirty="0">
                    <a:latin typeface="Arial" panose="020B0604020202020204" pitchFamily="34" charset="0"/>
                  </a:rPr>
                  <a:t>1</a:t>
                </a:r>
                <a:endParaRPr lang="en-US" altLang="zh-CN" sz="1000" b="1" dirty="0">
                  <a:latin typeface="Arial" panose="020B0604020202020204" pitchFamily="34" charset="0"/>
                </a:endParaRPr>
              </a:p>
            </p:txBody>
          </p:sp>
          <p:sp>
            <p:nvSpPr>
              <p:cNvPr id="88341" name="Text Box 26"/>
              <p:cNvSpPr txBox="1"/>
              <p:nvPr/>
            </p:nvSpPr>
            <p:spPr>
              <a:xfrm>
                <a:off x="33" y="1960"/>
                <a:ext cx="371" cy="253"/>
              </a:xfrm>
              <a:prstGeom prst="rect">
                <a:avLst/>
              </a:prstGeom>
              <a:noFill/>
              <a:ln w="19050">
                <a:noFill/>
              </a:ln>
            </p:spPr>
            <p:txBody>
              <a:bodyPr>
                <a:spAutoFit/>
              </a:bodyPr>
              <a:p>
                <a:r>
                  <a:rPr lang="en-US" altLang="zh-CN" sz="1000" b="1" dirty="0">
                    <a:latin typeface="Arial" panose="020B0604020202020204" pitchFamily="34" charset="0"/>
                  </a:rPr>
                  <a:t>X</a:t>
                </a:r>
                <a:endParaRPr lang="en-US" altLang="zh-CN" sz="1000" b="1" baseline="-25000" dirty="0">
                  <a:latin typeface="Arial" panose="020B0604020202020204" pitchFamily="34" charset="0"/>
                </a:endParaRPr>
              </a:p>
            </p:txBody>
          </p:sp>
          <p:sp>
            <p:nvSpPr>
              <p:cNvPr id="88342" name="Text Box 27"/>
              <p:cNvSpPr txBox="1"/>
              <p:nvPr/>
            </p:nvSpPr>
            <p:spPr>
              <a:xfrm>
                <a:off x="124" y="1804"/>
                <a:ext cx="597" cy="253"/>
              </a:xfrm>
              <a:prstGeom prst="rect">
                <a:avLst/>
              </a:prstGeom>
              <a:noFill/>
              <a:ln w="19050">
                <a:noFill/>
              </a:ln>
            </p:spPr>
            <p:txBody>
              <a:bodyPr>
                <a:spAutoFit/>
              </a:bodyPr>
              <a:p>
                <a:r>
                  <a:rPr lang="en-US" altLang="zh-CN" sz="1000" b="1" dirty="0">
                    <a:latin typeface="Arial" panose="020B0604020202020204" pitchFamily="34" charset="0"/>
                  </a:rPr>
                  <a:t>Y</a:t>
                </a:r>
                <a:r>
                  <a:rPr lang="en-US" altLang="zh-CN" sz="1000" b="1" baseline="-25000" dirty="0">
                    <a:latin typeface="Arial" panose="020B0604020202020204" pitchFamily="34" charset="0"/>
                  </a:rPr>
                  <a:t>2</a:t>
                </a:r>
                <a:r>
                  <a:rPr lang="en-US" altLang="zh-CN" sz="1000" b="1" baseline="30000" dirty="0">
                    <a:latin typeface="Arial" panose="020B0604020202020204" pitchFamily="34" charset="0"/>
                  </a:rPr>
                  <a:t>n</a:t>
                </a:r>
                <a:r>
                  <a:rPr lang="en-US" altLang="zh-CN" sz="1000" b="1" dirty="0">
                    <a:latin typeface="Arial" panose="020B0604020202020204" pitchFamily="34" charset="0"/>
                  </a:rPr>
                  <a:t>Y</a:t>
                </a:r>
                <a:r>
                  <a:rPr lang="en-US" altLang="zh-CN" sz="1000" b="1" baseline="-25000" dirty="0">
                    <a:latin typeface="Arial" panose="020B0604020202020204" pitchFamily="34" charset="0"/>
                  </a:rPr>
                  <a:t>1</a:t>
                </a:r>
                <a:r>
                  <a:rPr lang="en-US" altLang="zh-CN" sz="1000" b="1" baseline="30000" dirty="0">
                    <a:latin typeface="Arial" panose="020B0604020202020204" pitchFamily="34" charset="0"/>
                  </a:rPr>
                  <a:t>n</a:t>
                </a:r>
                <a:endParaRPr lang="en-US" altLang="zh-CN" sz="1000" b="1" baseline="30000" dirty="0">
                  <a:latin typeface="Arial" panose="020B0604020202020204" pitchFamily="34" charset="0"/>
                </a:endParaRPr>
              </a:p>
            </p:txBody>
          </p:sp>
        </p:grpSp>
        <p:sp>
          <p:nvSpPr>
            <p:cNvPr id="164" name="Text Box 35"/>
            <p:cNvSpPr txBox="1">
              <a:spLocks noChangeArrowheads="1"/>
            </p:cNvSpPr>
            <p:nvPr/>
          </p:nvSpPr>
          <p:spPr bwMode="auto">
            <a:xfrm>
              <a:off x="571486" y="4428920"/>
              <a:ext cx="785844" cy="338053"/>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600" b="1" kern="1200" cap="none" spc="0" normalizeH="0" baseline="0" noProof="0" dirty="0">
                  <a:latin typeface="+mj-lt"/>
                  <a:ea typeface="宋体" panose="02010600030101010101" pitchFamily="2" charset="-122"/>
                  <a:cs typeface="+mn-cs"/>
                </a:rPr>
                <a:t>J</a:t>
              </a:r>
              <a:r>
                <a:rPr kumimoji="0" lang="en-US" altLang="zh-CN" sz="1600" b="1" kern="1200" cap="none" spc="0" normalizeH="0" baseline="-25000" noProof="0" dirty="0">
                  <a:latin typeface="+mj-lt"/>
                  <a:ea typeface="宋体" panose="02010600030101010101" pitchFamily="2" charset="-122"/>
                  <a:cs typeface="+mn-cs"/>
                </a:rPr>
                <a:t>2 </a:t>
              </a:r>
              <a:r>
                <a:rPr kumimoji="1" lang="en-US" altLang="zh-CN" sz="1600" b="1" kern="1200" cap="none" spc="0" normalizeH="0" baseline="0" noProof="0" dirty="0">
                  <a:latin typeface="+mj-lt"/>
                  <a:ea typeface="宋体" panose="02010600030101010101" pitchFamily="2" charset="-122"/>
                  <a:cs typeface="+mn-cs"/>
                </a:rPr>
                <a:t>= X</a:t>
              </a:r>
              <a:endParaRPr kumimoji="1" lang="en-US" altLang="zh-CN" sz="1600" b="1" kern="1200" cap="none" spc="0" normalizeH="0" baseline="0" noProof="0" dirty="0">
                <a:latin typeface="+mj-lt"/>
                <a:ea typeface="宋体" panose="02010600030101010101" pitchFamily="2" charset="-122"/>
                <a:cs typeface="+mn-cs"/>
              </a:endParaRPr>
            </a:p>
          </p:txBody>
        </p:sp>
        <p:grpSp>
          <p:nvGrpSpPr>
            <p:cNvPr id="88316" name="Group 61"/>
            <p:cNvGrpSpPr/>
            <p:nvPr/>
          </p:nvGrpSpPr>
          <p:grpSpPr>
            <a:xfrm>
              <a:off x="2500298" y="4455817"/>
              <a:ext cx="804863" cy="338137"/>
              <a:chOff x="3936" y="3744"/>
              <a:chExt cx="507" cy="213"/>
            </a:xfrm>
          </p:grpSpPr>
          <p:sp>
            <p:nvSpPr>
              <p:cNvPr id="166" name="Text Box 62"/>
              <p:cNvSpPr txBox="1">
                <a:spLocks noChangeArrowheads="1"/>
              </p:cNvSpPr>
              <p:nvPr/>
            </p:nvSpPr>
            <p:spPr bwMode="auto">
              <a:xfrm>
                <a:off x="3936" y="3744"/>
                <a:ext cx="507" cy="213"/>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600" b="1" kern="1200" cap="none" spc="0" normalizeH="0" baseline="0" noProof="0" dirty="0">
                    <a:latin typeface="+mj-lt"/>
                    <a:ea typeface="宋体" panose="02010600030101010101" pitchFamily="2" charset="-122"/>
                    <a:cs typeface="+mn-cs"/>
                  </a:rPr>
                  <a:t>K</a:t>
                </a:r>
                <a:r>
                  <a:rPr kumimoji="0" lang="en-US" altLang="zh-CN" sz="1600" b="1" kern="1200" cap="none" spc="0" normalizeH="0" baseline="-25000" noProof="0" dirty="0">
                    <a:latin typeface="+mj-lt"/>
                    <a:ea typeface="宋体" panose="02010600030101010101" pitchFamily="2" charset="-122"/>
                    <a:cs typeface="+mn-cs"/>
                  </a:rPr>
                  <a:t>2 </a:t>
                </a:r>
                <a:r>
                  <a:rPr kumimoji="1" lang="en-US" altLang="zh-CN" sz="1600" b="1" kern="1200" cap="none" spc="0" normalizeH="0" baseline="0" noProof="0" dirty="0">
                    <a:latin typeface="+mj-lt"/>
                    <a:ea typeface="宋体" panose="02010600030101010101" pitchFamily="2" charset="-122"/>
                    <a:cs typeface="+mn-cs"/>
                  </a:rPr>
                  <a:t>= X</a:t>
                </a:r>
                <a:endParaRPr kumimoji="1" lang="en-US" altLang="zh-CN" sz="1600" b="1" kern="1200" cap="none" spc="0" normalizeH="0" baseline="0" noProof="0" dirty="0">
                  <a:latin typeface="+mj-lt"/>
                  <a:ea typeface="宋体" panose="02010600030101010101" pitchFamily="2" charset="-122"/>
                  <a:cs typeface="+mn-cs"/>
                </a:endParaRPr>
              </a:p>
            </p:txBody>
          </p:sp>
          <p:sp>
            <p:nvSpPr>
              <p:cNvPr id="167" name="Line 63"/>
              <p:cNvSpPr>
                <a:spLocks noChangeShapeType="1"/>
              </p:cNvSpPr>
              <p:nvPr/>
            </p:nvSpPr>
            <p:spPr bwMode="auto">
              <a:xfrm>
                <a:off x="4266" y="3788"/>
                <a:ext cx="91" cy="0"/>
              </a:xfrm>
              <a:prstGeom prst="line">
                <a:avLst/>
              </a:prstGeom>
              <a:noFill/>
              <a:ln w="19050">
                <a:solidFill>
                  <a:schemeClr val="bg2"/>
                </a:solidFill>
                <a:miter lim="800000"/>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grpSp>
        <p:sp>
          <p:nvSpPr>
            <p:cNvPr id="88317" name="圆角矩形 171"/>
            <p:cNvSpPr/>
            <p:nvPr/>
          </p:nvSpPr>
          <p:spPr>
            <a:xfrm>
              <a:off x="533372" y="4214824"/>
              <a:ext cx="1143008" cy="142876"/>
            </a:xfrm>
            <a:prstGeom prst="roundRect">
              <a:avLst>
                <a:gd name="adj" fmla="val 16667"/>
              </a:avLst>
            </a:prstGeom>
            <a:noFill/>
            <a:ln w="19050" cap="flat" cmpd="sng">
              <a:solidFill>
                <a:srgbClr val="C00000"/>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88318" name="圆角矩形 172"/>
            <p:cNvSpPr/>
            <p:nvPr/>
          </p:nvSpPr>
          <p:spPr>
            <a:xfrm>
              <a:off x="2385997" y="3971935"/>
              <a:ext cx="1143008" cy="142876"/>
            </a:xfrm>
            <a:prstGeom prst="roundRect">
              <a:avLst>
                <a:gd name="adj" fmla="val 16667"/>
              </a:avLst>
            </a:prstGeom>
            <a:noFill/>
            <a:ln w="19050" cap="flat" cmpd="sng">
              <a:solidFill>
                <a:srgbClr val="C00000"/>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grpSp>
      <p:grpSp>
        <p:nvGrpSpPr>
          <p:cNvPr id="230" name="组合 229"/>
          <p:cNvGrpSpPr/>
          <p:nvPr/>
        </p:nvGrpSpPr>
        <p:grpSpPr>
          <a:xfrm>
            <a:off x="3786188" y="681038"/>
            <a:ext cx="5027612" cy="1247775"/>
            <a:chOff x="3786182" y="681027"/>
            <a:chExt cx="5027761" cy="1247781"/>
          </a:xfrm>
        </p:grpSpPr>
        <p:grpSp>
          <p:nvGrpSpPr>
            <p:cNvPr id="88234" name="Group 5"/>
            <p:cNvGrpSpPr/>
            <p:nvPr/>
          </p:nvGrpSpPr>
          <p:grpSpPr>
            <a:xfrm>
              <a:off x="3786182" y="714362"/>
              <a:ext cx="1598737" cy="812497"/>
              <a:chOff x="33" y="1804"/>
              <a:chExt cx="1647" cy="836"/>
            </a:xfrm>
          </p:grpSpPr>
          <p:sp>
            <p:nvSpPr>
              <p:cNvPr id="88291" name="Rectangle 6"/>
              <p:cNvSpPr/>
              <p:nvPr/>
            </p:nvSpPr>
            <p:spPr>
              <a:xfrm>
                <a:off x="1354" y="2403"/>
                <a:ext cx="326"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1</a:t>
                </a:r>
                <a:endParaRPr lang="en-US" altLang="zh-CN" sz="1000" b="1" dirty="0">
                  <a:latin typeface="Arial" panose="020B0604020202020204" pitchFamily="34" charset="0"/>
                </a:endParaRPr>
              </a:p>
            </p:txBody>
          </p:sp>
          <p:sp>
            <p:nvSpPr>
              <p:cNvPr id="88292" name="Rectangle 7"/>
              <p:cNvSpPr/>
              <p:nvPr/>
            </p:nvSpPr>
            <p:spPr>
              <a:xfrm>
                <a:off x="1027" y="2403"/>
                <a:ext cx="327"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X</a:t>
                </a:r>
                <a:endParaRPr lang="en-US" altLang="zh-CN" sz="1000" b="1" dirty="0">
                  <a:latin typeface="Arial" panose="020B0604020202020204" pitchFamily="34" charset="0"/>
                </a:endParaRPr>
              </a:p>
            </p:txBody>
          </p:sp>
          <p:sp>
            <p:nvSpPr>
              <p:cNvPr id="88293" name="Rectangle 8"/>
              <p:cNvSpPr/>
              <p:nvPr/>
            </p:nvSpPr>
            <p:spPr>
              <a:xfrm>
                <a:off x="701" y="2403"/>
                <a:ext cx="326"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X</a:t>
                </a:r>
                <a:endParaRPr lang="en-US" altLang="zh-CN" sz="1000" b="1" dirty="0">
                  <a:latin typeface="Arial" panose="020B0604020202020204" pitchFamily="34" charset="0"/>
                </a:endParaRPr>
              </a:p>
            </p:txBody>
          </p:sp>
          <p:sp>
            <p:nvSpPr>
              <p:cNvPr id="88294" name="Rectangle 9"/>
              <p:cNvSpPr/>
              <p:nvPr/>
            </p:nvSpPr>
            <p:spPr>
              <a:xfrm>
                <a:off x="374" y="2403"/>
                <a:ext cx="327"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0</a:t>
                </a:r>
                <a:endParaRPr lang="en-US" altLang="zh-CN" sz="1000" b="1" dirty="0">
                  <a:latin typeface="Arial" panose="020B0604020202020204" pitchFamily="34" charset="0"/>
                </a:endParaRPr>
              </a:p>
            </p:txBody>
          </p:sp>
          <p:sp>
            <p:nvSpPr>
              <p:cNvPr id="88295" name="Rectangle 10"/>
              <p:cNvSpPr/>
              <p:nvPr/>
            </p:nvSpPr>
            <p:spPr>
              <a:xfrm>
                <a:off x="1354" y="2167"/>
                <a:ext cx="326"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0</a:t>
                </a:r>
                <a:endParaRPr lang="en-US" altLang="zh-CN" sz="1000" b="1" dirty="0">
                  <a:latin typeface="Arial" panose="020B0604020202020204" pitchFamily="34" charset="0"/>
                </a:endParaRPr>
              </a:p>
            </p:txBody>
          </p:sp>
          <p:sp>
            <p:nvSpPr>
              <p:cNvPr id="88296" name="Rectangle 11"/>
              <p:cNvSpPr/>
              <p:nvPr/>
            </p:nvSpPr>
            <p:spPr>
              <a:xfrm>
                <a:off x="1027" y="2167"/>
                <a:ext cx="327"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X</a:t>
                </a:r>
                <a:endParaRPr lang="en-US" altLang="zh-CN" sz="1000" b="1" dirty="0">
                  <a:latin typeface="Arial" panose="020B0604020202020204" pitchFamily="34" charset="0"/>
                </a:endParaRPr>
              </a:p>
            </p:txBody>
          </p:sp>
          <p:sp>
            <p:nvSpPr>
              <p:cNvPr id="88297" name="Rectangle 12"/>
              <p:cNvSpPr/>
              <p:nvPr/>
            </p:nvSpPr>
            <p:spPr>
              <a:xfrm>
                <a:off x="701" y="2167"/>
                <a:ext cx="326"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X</a:t>
                </a:r>
                <a:endParaRPr lang="en-US" altLang="zh-CN" sz="1000" b="1" dirty="0">
                  <a:latin typeface="Arial" panose="020B0604020202020204" pitchFamily="34" charset="0"/>
                </a:endParaRPr>
              </a:p>
            </p:txBody>
          </p:sp>
          <p:sp>
            <p:nvSpPr>
              <p:cNvPr id="88298" name="Rectangle 13"/>
              <p:cNvSpPr/>
              <p:nvPr/>
            </p:nvSpPr>
            <p:spPr>
              <a:xfrm>
                <a:off x="374" y="2167"/>
                <a:ext cx="327"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0</a:t>
                </a:r>
                <a:endParaRPr lang="en-US" altLang="zh-CN" sz="1000" b="1" dirty="0">
                  <a:latin typeface="Arial" panose="020B0604020202020204" pitchFamily="34" charset="0"/>
                </a:endParaRPr>
              </a:p>
            </p:txBody>
          </p:sp>
          <p:sp>
            <p:nvSpPr>
              <p:cNvPr id="88299" name="Line 14"/>
              <p:cNvSpPr/>
              <p:nvPr/>
            </p:nvSpPr>
            <p:spPr>
              <a:xfrm>
                <a:off x="374" y="2167"/>
                <a:ext cx="1306" cy="0"/>
              </a:xfrm>
              <a:prstGeom prst="line">
                <a:avLst/>
              </a:prstGeom>
              <a:ln w="19050" cap="sq" cmpd="sng">
                <a:solidFill>
                  <a:schemeClr val="bg2"/>
                </a:solidFill>
                <a:prstDash val="solid"/>
                <a:headEnd type="none" w="sm" len="sm"/>
                <a:tailEnd type="none" w="sm" len="sm"/>
              </a:ln>
            </p:spPr>
          </p:sp>
          <p:sp>
            <p:nvSpPr>
              <p:cNvPr id="88300" name="Line 15"/>
              <p:cNvSpPr/>
              <p:nvPr/>
            </p:nvSpPr>
            <p:spPr>
              <a:xfrm>
                <a:off x="374" y="2403"/>
                <a:ext cx="1306" cy="0"/>
              </a:xfrm>
              <a:prstGeom prst="line">
                <a:avLst/>
              </a:prstGeom>
              <a:ln w="19050" cap="flat" cmpd="sng">
                <a:solidFill>
                  <a:schemeClr val="bg2"/>
                </a:solidFill>
                <a:prstDash val="solid"/>
                <a:headEnd type="none" w="sm" len="sm"/>
                <a:tailEnd type="none" w="sm" len="sm"/>
              </a:ln>
            </p:spPr>
          </p:sp>
          <p:sp>
            <p:nvSpPr>
              <p:cNvPr id="88301" name="Line 16"/>
              <p:cNvSpPr/>
              <p:nvPr/>
            </p:nvSpPr>
            <p:spPr>
              <a:xfrm>
                <a:off x="374" y="2639"/>
                <a:ext cx="1306" cy="0"/>
              </a:xfrm>
              <a:prstGeom prst="line">
                <a:avLst/>
              </a:prstGeom>
              <a:ln w="19050" cap="sq" cmpd="sng">
                <a:solidFill>
                  <a:schemeClr val="bg2"/>
                </a:solidFill>
                <a:prstDash val="solid"/>
                <a:headEnd type="none" w="sm" len="sm"/>
                <a:tailEnd type="none" w="sm" len="sm"/>
              </a:ln>
            </p:spPr>
          </p:sp>
          <p:sp>
            <p:nvSpPr>
              <p:cNvPr id="88302" name="Line 17"/>
              <p:cNvSpPr/>
              <p:nvPr/>
            </p:nvSpPr>
            <p:spPr>
              <a:xfrm>
                <a:off x="374" y="2167"/>
                <a:ext cx="0" cy="472"/>
              </a:xfrm>
              <a:prstGeom prst="line">
                <a:avLst/>
              </a:prstGeom>
              <a:ln w="19050" cap="sq" cmpd="sng">
                <a:solidFill>
                  <a:schemeClr val="bg2"/>
                </a:solidFill>
                <a:prstDash val="solid"/>
                <a:headEnd type="none" w="sm" len="sm"/>
                <a:tailEnd type="none" w="sm" len="sm"/>
              </a:ln>
            </p:spPr>
          </p:sp>
          <p:sp>
            <p:nvSpPr>
              <p:cNvPr id="88303" name="Line 18"/>
              <p:cNvSpPr/>
              <p:nvPr/>
            </p:nvSpPr>
            <p:spPr>
              <a:xfrm>
                <a:off x="701" y="2167"/>
                <a:ext cx="0" cy="472"/>
              </a:xfrm>
              <a:prstGeom prst="line">
                <a:avLst/>
              </a:prstGeom>
              <a:ln w="19050" cap="flat" cmpd="sng">
                <a:solidFill>
                  <a:schemeClr val="bg2"/>
                </a:solidFill>
                <a:prstDash val="solid"/>
                <a:headEnd type="none" w="sm" len="sm"/>
                <a:tailEnd type="none" w="sm" len="sm"/>
              </a:ln>
            </p:spPr>
          </p:sp>
          <p:sp>
            <p:nvSpPr>
              <p:cNvPr id="88304" name="Line 19"/>
              <p:cNvSpPr/>
              <p:nvPr/>
            </p:nvSpPr>
            <p:spPr>
              <a:xfrm>
                <a:off x="1027" y="2167"/>
                <a:ext cx="0" cy="472"/>
              </a:xfrm>
              <a:prstGeom prst="line">
                <a:avLst/>
              </a:prstGeom>
              <a:ln w="19050" cap="flat" cmpd="sng">
                <a:solidFill>
                  <a:schemeClr val="bg2"/>
                </a:solidFill>
                <a:prstDash val="solid"/>
                <a:headEnd type="none" w="sm" len="sm"/>
                <a:tailEnd type="none" w="sm" len="sm"/>
              </a:ln>
            </p:spPr>
          </p:sp>
          <p:sp>
            <p:nvSpPr>
              <p:cNvPr id="88305" name="Line 20"/>
              <p:cNvSpPr/>
              <p:nvPr/>
            </p:nvSpPr>
            <p:spPr>
              <a:xfrm>
                <a:off x="1354" y="2167"/>
                <a:ext cx="0" cy="472"/>
              </a:xfrm>
              <a:prstGeom prst="line">
                <a:avLst/>
              </a:prstGeom>
              <a:ln w="19050" cap="flat" cmpd="sng">
                <a:solidFill>
                  <a:schemeClr val="bg2"/>
                </a:solidFill>
                <a:prstDash val="solid"/>
                <a:headEnd type="none" w="sm" len="sm"/>
                <a:tailEnd type="none" w="sm" len="sm"/>
              </a:ln>
            </p:spPr>
          </p:sp>
          <p:sp>
            <p:nvSpPr>
              <p:cNvPr id="88306" name="Line 21"/>
              <p:cNvSpPr/>
              <p:nvPr/>
            </p:nvSpPr>
            <p:spPr>
              <a:xfrm>
                <a:off x="1680" y="2403"/>
                <a:ext cx="0" cy="236"/>
              </a:xfrm>
              <a:prstGeom prst="line">
                <a:avLst/>
              </a:prstGeom>
              <a:ln w="19050" cap="flat" cmpd="sng">
                <a:solidFill>
                  <a:schemeClr val="bg2"/>
                </a:solidFill>
                <a:prstDash val="solid"/>
                <a:headEnd type="none" w="sm" len="sm"/>
                <a:tailEnd type="none" w="sm" len="sm"/>
              </a:ln>
            </p:spPr>
          </p:sp>
          <p:sp>
            <p:nvSpPr>
              <p:cNvPr id="88307" name="Line 22"/>
              <p:cNvSpPr/>
              <p:nvPr/>
            </p:nvSpPr>
            <p:spPr>
              <a:xfrm>
                <a:off x="1680" y="2167"/>
                <a:ext cx="0" cy="236"/>
              </a:xfrm>
              <a:prstGeom prst="line">
                <a:avLst/>
              </a:prstGeom>
              <a:ln w="19050" cap="sq" cmpd="sng">
                <a:solidFill>
                  <a:schemeClr val="bg2"/>
                </a:solidFill>
                <a:prstDash val="solid"/>
                <a:headEnd type="none" w="sm" len="sm"/>
                <a:tailEnd type="none" w="sm" len="sm"/>
              </a:ln>
            </p:spPr>
          </p:sp>
          <p:sp>
            <p:nvSpPr>
              <p:cNvPr id="88308" name="Line 23"/>
              <p:cNvSpPr/>
              <p:nvPr/>
            </p:nvSpPr>
            <p:spPr>
              <a:xfrm>
                <a:off x="201" y="1992"/>
                <a:ext cx="173" cy="175"/>
              </a:xfrm>
              <a:prstGeom prst="line">
                <a:avLst/>
              </a:prstGeom>
              <a:ln w="19050" cap="sq" cmpd="sng">
                <a:solidFill>
                  <a:schemeClr val="bg2"/>
                </a:solidFill>
                <a:prstDash val="solid"/>
                <a:headEnd type="none" w="sm" len="sm"/>
                <a:tailEnd type="none" w="sm" len="sm"/>
              </a:ln>
            </p:spPr>
          </p:sp>
          <p:sp>
            <p:nvSpPr>
              <p:cNvPr id="88309" name="Text Box 24"/>
              <p:cNvSpPr txBox="1"/>
              <p:nvPr/>
            </p:nvSpPr>
            <p:spPr>
              <a:xfrm>
                <a:off x="391" y="1960"/>
                <a:ext cx="1269" cy="253"/>
              </a:xfrm>
              <a:prstGeom prst="rect">
                <a:avLst/>
              </a:prstGeom>
              <a:noFill/>
              <a:ln w="19050">
                <a:noFill/>
              </a:ln>
            </p:spPr>
            <p:txBody>
              <a:bodyPr>
                <a:spAutoFit/>
              </a:bodyPr>
              <a:p>
                <a:r>
                  <a:rPr lang="en-US" altLang="zh-CN" sz="1000" b="1" dirty="0">
                    <a:latin typeface="Arial" panose="020B0604020202020204" pitchFamily="34" charset="0"/>
                  </a:rPr>
                  <a:t>00     01     11    10</a:t>
                </a:r>
                <a:endParaRPr lang="en-US" altLang="zh-CN" sz="1000" b="1" dirty="0">
                  <a:latin typeface="Arial" panose="020B0604020202020204" pitchFamily="34" charset="0"/>
                </a:endParaRPr>
              </a:p>
            </p:txBody>
          </p:sp>
          <p:sp>
            <p:nvSpPr>
              <p:cNvPr id="88310" name="Text Box 25"/>
              <p:cNvSpPr txBox="1"/>
              <p:nvPr/>
            </p:nvSpPr>
            <p:spPr>
              <a:xfrm>
                <a:off x="162" y="2236"/>
                <a:ext cx="196" cy="404"/>
              </a:xfrm>
              <a:prstGeom prst="rect">
                <a:avLst/>
              </a:prstGeom>
              <a:noFill/>
              <a:ln w="19050">
                <a:noFill/>
              </a:ln>
            </p:spPr>
            <p:txBody>
              <a:bodyPr>
                <a:spAutoFit/>
              </a:bodyPr>
              <a:p>
                <a:pPr>
                  <a:lnSpc>
                    <a:spcPct val="65000"/>
                  </a:lnSpc>
                </a:pPr>
                <a:r>
                  <a:rPr lang="en-US" altLang="zh-CN" sz="1000" b="1" dirty="0">
                    <a:latin typeface="Arial" panose="020B0604020202020204" pitchFamily="34" charset="0"/>
                  </a:rPr>
                  <a:t>0</a:t>
                </a:r>
                <a:endParaRPr lang="en-US" altLang="zh-CN" sz="1000" b="1" dirty="0">
                  <a:latin typeface="Arial" panose="020B0604020202020204" pitchFamily="34" charset="0"/>
                </a:endParaRPr>
              </a:p>
              <a:p>
                <a:pPr>
                  <a:lnSpc>
                    <a:spcPct val="65000"/>
                  </a:lnSpc>
                </a:pPr>
                <a:endParaRPr lang="en-US" altLang="zh-CN" sz="1000" b="1" dirty="0">
                  <a:latin typeface="Arial" panose="020B0604020202020204" pitchFamily="34" charset="0"/>
                </a:endParaRPr>
              </a:p>
              <a:p>
                <a:pPr>
                  <a:lnSpc>
                    <a:spcPct val="65000"/>
                  </a:lnSpc>
                </a:pPr>
                <a:r>
                  <a:rPr lang="en-US" altLang="zh-CN" sz="1000" b="1" dirty="0">
                    <a:latin typeface="Arial" panose="020B0604020202020204" pitchFamily="34" charset="0"/>
                  </a:rPr>
                  <a:t>1</a:t>
                </a:r>
                <a:endParaRPr lang="en-US" altLang="zh-CN" sz="1000" b="1" dirty="0">
                  <a:latin typeface="Arial" panose="020B0604020202020204" pitchFamily="34" charset="0"/>
                </a:endParaRPr>
              </a:p>
            </p:txBody>
          </p:sp>
          <p:sp>
            <p:nvSpPr>
              <p:cNvPr id="88311" name="Text Box 26"/>
              <p:cNvSpPr txBox="1"/>
              <p:nvPr/>
            </p:nvSpPr>
            <p:spPr>
              <a:xfrm>
                <a:off x="33" y="1960"/>
                <a:ext cx="371" cy="253"/>
              </a:xfrm>
              <a:prstGeom prst="rect">
                <a:avLst/>
              </a:prstGeom>
              <a:noFill/>
              <a:ln w="19050">
                <a:noFill/>
              </a:ln>
            </p:spPr>
            <p:txBody>
              <a:bodyPr>
                <a:spAutoFit/>
              </a:bodyPr>
              <a:p>
                <a:r>
                  <a:rPr lang="en-US" altLang="zh-CN" sz="1000" b="1" dirty="0">
                    <a:latin typeface="Arial" panose="020B0604020202020204" pitchFamily="34" charset="0"/>
                  </a:rPr>
                  <a:t>X</a:t>
                </a:r>
                <a:endParaRPr lang="en-US" altLang="zh-CN" sz="1000" b="1" baseline="-25000" dirty="0">
                  <a:latin typeface="Arial" panose="020B0604020202020204" pitchFamily="34" charset="0"/>
                </a:endParaRPr>
              </a:p>
            </p:txBody>
          </p:sp>
          <p:sp>
            <p:nvSpPr>
              <p:cNvPr id="88312" name="Text Box 27"/>
              <p:cNvSpPr txBox="1"/>
              <p:nvPr/>
            </p:nvSpPr>
            <p:spPr>
              <a:xfrm>
                <a:off x="124" y="1804"/>
                <a:ext cx="597" cy="253"/>
              </a:xfrm>
              <a:prstGeom prst="rect">
                <a:avLst/>
              </a:prstGeom>
              <a:noFill/>
              <a:ln w="19050">
                <a:noFill/>
              </a:ln>
            </p:spPr>
            <p:txBody>
              <a:bodyPr>
                <a:spAutoFit/>
              </a:bodyPr>
              <a:p>
                <a:r>
                  <a:rPr lang="en-US" altLang="zh-CN" sz="1000" b="1" dirty="0">
                    <a:latin typeface="Arial" panose="020B0604020202020204" pitchFamily="34" charset="0"/>
                  </a:rPr>
                  <a:t>Y</a:t>
                </a:r>
                <a:r>
                  <a:rPr lang="en-US" altLang="zh-CN" sz="1000" b="1" baseline="-25000" dirty="0">
                    <a:latin typeface="Arial" panose="020B0604020202020204" pitchFamily="34" charset="0"/>
                  </a:rPr>
                  <a:t>2</a:t>
                </a:r>
                <a:r>
                  <a:rPr lang="en-US" altLang="zh-CN" sz="1000" b="1" baseline="30000" dirty="0">
                    <a:latin typeface="Arial" panose="020B0604020202020204" pitchFamily="34" charset="0"/>
                  </a:rPr>
                  <a:t>n</a:t>
                </a:r>
                <a:r>
                  <a:rPr lang="en-US" altLang="zh-CN" sz="1000" b="1" dirty="0">
                    <a:latin typeface="Arial" panose="020B0604020202020204" pitchFamily="34" charset="0"/>
                  </a:rPr>
                  <a:t>Y</a:t>
                </a:r>
                <a:r>
                  <a:rPr lang="en-US" altLang="zh-CN" sz="1000" b="1" baseline="-25000" dirty="0">
                    <a:latin typeface="Arial" panose="020B0604020202020204" pitchFamily="34" charset="0"/>
                  </a:rPr>
                  <a:t>1</a:t>
                </a:r>
                <a:r>
                  <a:rPr lang="en-US" altLang="zh-CN" sz="1000" b="1" baseline="30000" dirty="0">
                    <a:latin typeface="Arial" panose="020B0604020202020204" pitchFamily="34" charset="0"/>
                  </a:rPr>
                  <a:t>n</a:t>
                </a:r>
                <a:endParaRPr lang="en-US" altLang="zh-CN" sz="1000" b="1" baseline="30000" dirty="0">
                  <a:latin typeface="Arial" panose="020B0604020202020204" pitchFamily="34" charset="0"/>
                </a:endParaRPr>
              </a:p>
            </p:txBody>
          </p:sp>
        </p:grpSp>
        <p:grpSp>
          <p:nvGrpSpPr>
            <p:cNvPr id="88235" name="Group 5"/>
            <p:cNvGrpSpPr/>
            <p:nvPr/>
          </p:nvGrpSpPr>
          <p:grpSpPr>
            <a:xfrm>
              <a:off x="5500694" y="706735"/>
              <a:ext cx="1598737" cy="812497"/>
              <a:chOff x="33" y="1804"/>
              <a:chExt cx="1647" cy="836"/>
            </a:xfrm>
          </p:grpSpPr>
          <p:sp>
            <p:nvSpPr>
              <p:cNvPr id="88269" name="Rectangle 6"/>
              <p:cNvSpPr/>
              <p:nvPr/>
            </p:nvSpPr>
            <p:spPr>
              <a:xfrm>
                <a:off x="1354" y="2403"/>
                <a:ext cx="326"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X</a:t>
                </a:r>
                <a:endParaRPr lang="en-US" altLang="zh-CN" sz="1000" b="1" dirty="0">
                  <a:latin typeface="Arial" panose="020B0604020202020204" pitchFamily="34" charset="0"/>
                </a:endParaRPr>
              </a:p>
            </p:txBody>
          </p:sp>
          <p:sp>
            <p:nvSpPr>
              <p:cNvPr id="88270" name="Rectangle 7"/>
              <p:cNvSpPr/>
              <p:nvPr/>
            </p:nvSpPr>
            <p:spPr>
              <a:xfrm>
                <a:off x="1027" y="2403"/>
                <a:ext cx="327"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0</a:t>
                </a:r>
                <a:endParaRPr lang="en-US" altLang="zh-CN" sz="1000" b="1" dirty="0">
                  <a:latin typeface="Arial" panose="020B0604020202020204" pitchFamily="34" charset="0"/>
                </a:endParaRPr>
              </a:p>
            </p:txBody>
          </p:sp>
          <p:sp>
            <p:nvSpPr>
              <p:cNvPr id="88271" name="Rectangle 8"/>
              <p:cNvSpPr/>
              <p:nvPr/>
            </p:nvSpPr>
            <p:spPr>
              <a:xfrm>
                <a:off x="701" y="2403"/>
                <a:ext cx="326"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X</a:t>
                </a:r>
                <a:endParaRPr lang="en-US" altLang="zh-CN" sz="1000" b="1" dirty="0">
                  <a:latin typeface="Arial" panose="020B0604020202020204" pitchFamily="34" charset="0"/>
                </a:endParaRPr>
              </a:p>
            </p:txBody>
          </p:sp>
          <p:sp>
            <p:nvSpPr>
              <p:cNvPr id="88272" name="Rectangle 9"/>
              <p:cNvSpPr/>
              <p:nvPr/>
            </p:nvSpPr>
            <p:spPr>
              <a:xfrm>
                <a:off x="374" y="2403"/>
                <a:ext cx="327"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X</a:t>
                </a:r>
                <a:endParaRPr lang="en-US" altLang="zh-CN" sz="1000" b="1" dirty="0">
                  <a:latin typeface="Arial" panose="020B0604020202020204" pitchFamily="34" charset="0"/>
                </a:endParaRPr>
              </a:p>
            </p:txBody>
          </p:sp>
          <p:sp>
            <p:nvSpPr>
              <p:cNvPr id="88273" name="Rectangle 10"/>
              <p:cNvSpPr/>
              <p:nvPr/>
            </p:nvSpPr>
            <p:spPr>
              <a:xfrm>
                <a:off x="1354" y="2167"/>
                <a:ext cx="326"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X</a:t>
                </a:r>
                <a:endParaRPr lang="en-US" altLang="zh-CN" sz="1000" b="1" dirty="0">
                  <a:latin typeface="Arial" panose="020B0604020202020204" pitchFamily="34" charset="0"/>
                </a:endParaRPr>
              </a:p>
            </p:txBody>
          </p:sp>
          <p:sp>
            <p:nvSpPr>
              <p:cNvPr id="88274" name="Rectangle 11"/>
              <p:cNvSpPr/>
              <p:nvPr/>
            </p:nvSpPr>
            <p:spPr>
              <a:xfrm>
                <a:off x="1027" y="2167"/>
                <a:ext cx="327"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1</a:t>
                </a:r>
                <a:endParaRPr lang="en-US" altLang="zh-CN" sz="1000" b="1" dirty="0">
                  <a:latin typeface="Arial" panose="020B0604020202020204" pitchFamily="34" charset="0"/>
                </a:endParaRPr>
              </a:p>
            </p:txBody>
          </p:sp>
          <p:sp>
            <p:nvSpPr>
              <p:cNvPr id="88275" name="Rectangle 12"/>
              <p:cNvSpPr/>
              <p:nvPr/>
            </p:nvSpPr>
            <p:spPr>
              <a:xfrm>
                <a:off x="701" y="2167"/>
                <a:ext cx="326"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X</a:t>
                </a:r>
                <a:endParaRPr lang="en-US" altLang="zh-CN" sz="1000" b="1" dirty="0">
                  <a:latin typeface="Arial" panose="020B0604020202020204" pitchFamily="34" charset="0"/>
                </a:endParaRPr>
              </a:p>
            </p:txBody>
          </p:sp>
          <p:sp>
            <p:nvSpPr>
              <p:cNvPr id="88276" name="Rectangle 13"/>
              <p:cNvSpPr/>
              <p:nvPr/>
            </p:nvSpPr>
            <p:spPr>
              <a:xfrm>
                <a:off x="374" y="2167"/>
                <a:ext cx="327"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X</a:t>
                </a:r>
                <a:endParaRPr lang="en-US" altLang="zh-CN" sz="1000" b="1" dirty="0">
                  <a:latin typeface="Arial" panose="020B0604020202020204" pitchFamily="34" charset="0"/>
                </a:endParaRPr>
              </a:p>
            </p:txBody>
          </p:sp>
          <p:sp>
            <p:nvSpPr>
              <p:cNvPr id="88277" name="Line 14"/>
              <p:cNvSpPr/>
              <p:nvPr/>
            </p:nvSpPr>
            <p:spPr>
              <a:xfrm>
                <a:off x="374" y="2167"/>
                <a:ext cx="1306" cy="0"/>
              </a:xfrm>
              <a:prstGeom prst="line">
                <a:avLst/>
              </a:prstGeom>
              <a:ln w="19050" cap="sq" cmpd="sng">
                <a:solidFill>
                  <a:schemeClr val="bg2"/>
                </a:solidFill>
                <a:prstDash val="solid"/>
                <a:headEnd type="none" w="sm" len="sm"/>
                <a:tailEnd type="none" w="sm" len="sm"/>
              </a:ln>
            </p:spPr>
          </p:sp>
          <p:sp>
            <p:nvSpPr>
              <p:cNvPr id="88278" name="Line 15"/>
              <p:cNvSpPr/>
              <p:nvPr/>
            </p:nvSpPr>
            <p:spPr>
              <a:xfrm>
                <a:off x="374" y="2403"/>
                <a:ext cx="1306" cy="0"/>
              </a:xfrm>
              <a:prstGeom prst="line">
                <a:avLst/>
              </a:prstGeom>
              <a:ln w="19050" cap="flat" cmpd="sng">
                <a:solidFill>
                  <a:schemeClr val="bg2"/>
                </a:solidFill>
                <a:prstDash val="solid"/>
                <a:headEnd type="none" w="sm" len="sm"/>
                <a:tailEnd type="none" w="sm" len="sm"/>
              </a:ln>
            </p:spPr>
          </p:sp>
          <p:sp>
            <p:nvSpPr>
              <p:cNvPr id="88279" name="Line 16"/>
              <p:cNvSpPr/>
              <p:nvPr/>
            </p:nvSpPr>
            <p:spPr>
              <a:xfrm>
                <a:off x="374" y="2639"/>
                <a:ext cx="1306" cy="0"/>
              </a:xfrm>
              <a:prstGeom prst="line">
                <a:avLst/>
              </a:prstGeom>
              <a:ln w="19050" cap="sq" cmpd="sng">
                <a:solidFill>
                  <a:schemeClr val="bg2"/>
                </a:solidFill>
                <a:prstDash val="solid"/>
                <a:headEnd type="none" w="sm" len="sm"/>
                <a:tailEnd type="none" w="sm" len="sm"/>
              </a:ln>
            </p:spPr>
          </p:sp>
          <p:sp>
            <p:nvSpPr>
              <p:cNvPr id="88280" name="Line 17"/>
              <p:cNvSpPr/>
              <p:nvPr/>
            </p:nvSpPr>
            <p:spPr>
              <a:xfrm>
                <a:off x="374" y="2167"/>
                <a:ext cx="0" cy="472"/>
              </a:xfrm>
              <a:prstGeom prst="line">
                <a:avLst/>
              </a:prstGeom>
              <a:ln w="19050" cap="sq" cmpd="sng">
                <a:solidFill>
                  <a:schemeClr val="bg2"/>
                </a:solidFill>
                <a:prstDash val="solid"/>
                <a:headEnd type="none" w="sm" len="sm"/>
                <a:tailEnd type="none" w="sm" len="sm"/>
              </a:ln>
            </p:spPr>
          </p:sp>
          <p:sp>
            <p:nvSpPr>
              <p:cNvPr id="88281" name="Line 18"/>
              <p:cNvSpPr/>
              <p:nvPr/>
            </p:nvSpPr>
            <p:spPr>
              <a:xfrm>
                <a:off x="701" y="2167"/>
                <a:ext cx="0" cy="472"/>
              </a:xfrm>
              <a:prstGeom prst="line">
                <a:avLst/>
              </a:prstGeom>
              <a:ln w="19050" cap="flat" cmpd="sng">
                <a:solidFill>
                  <a:schemeClr val="bg2"/>
                </a:solidFill>
                <a:prstDash val="solid"/>
                <a:headEnd type="none" w="sm" len="sm"/>
                <a:tailEnd type="none" w="sm" len="sm"/>
              </a:ln>
            </p:spPr>
          </p:sp>
          <p:sp>
            <p:nvSpPr>
              <p:cNvPr id="88282" name="Line 19"/>
              <p:cNvSpPr/>
              <p:nvPr/>
            </p:nvSpPr>
            <p:spPr>
              <a:xfrm>
                <a:off x="1027" y="2167"/>
                <a:ext cx="0" cy="472"/>
              </a:xfrm>
              <a:prstGeom prst="line">
                <a:avLst/>
              </a:prstGeom>
              <a:ln w="19050" cap="flat" cmpd="sng">
                <a:solidFill>
                  <a:schemeClr val="bg2"/>
                </a:solidFill>
                <a:prstDash val="solid"/>
                <a:headEnd type="none" w="sm" len="sm"/>
                <a:tailEnd type="none" w="sm" len="sm"/>
              </a:ln>
            </p:spPr>
          </p:sp>
          <p:sp>
            <p:nvSpPr>
              <p:cNvPr id="88283" name="Line 20"/>
              <p:cNvSpPr/>
              <p:nvPr/>
            </p:nvSpPr>
            <p:spPr>
              <a:xfrm>
                <a:off x="1354" y="2167"/>
                <a:ext cx="0" cy="472"/>
              </a:xfrm>
              <a:prstGeom prst="line">
                <a:avLst/>
              </a:prstGeom>
              <a:ln w="19050" cap="flat" cmpd="sng">
                <a:solidFill>
                  <a:schemeClr val="bg2"/>
                </a:solidFill>
                <a:prstDash val="solid"/>
                <a:headEnd type="none" w="sm" len="sm"/>
                <a:tailEnd type="none" w="sm" len="sm"/>
              </a:ln>
            </p:spPr>
          </p:sp>
          <p:sp>
            <p:nvSpPr>
              <p:cNvPr id="88284" name="Line 21"/>
              <p:cNvSpPr/>
              <p:nvPr/>
            </p:nvSpPr>
            <p:spPr>
              <a:xfrm>
                <a:off x="1680" y="2403"/>
                <a:ext cx="0" cy="236"/>
              </a:xfrm>
              <a:prstGeom prst="line">
                <a:avLst/>
              </a:prstGeom>
              <a:ln w="19050" cap="flat" cmpd="sng">
                <a:solidFill>
                  <a:schemeClr val="bg2"/>
                </a:solidFill>
                <a:prstDash val="solid"/>
                <a:headEnd type="none" w="sm" len="sm"/>
                <a:tailEnd type="none" w="sm" len="sm"/>
              </a:ln>
            </p:spPr>
          </p:sp>
          <p:sp>
            <p:nvSpPr>
              <p:cNvPr id="88285" name="Line 22"/>
              <p:cNvSpPr/>
              <p:nvPr/>
            </p:nvSpPr>
            <p:spPr>
              <a:xfrm>
                <a:off x="1680" y="2167"/>
                <a:ext cx="0" cy="236"/>
              </a:xfrm>
              <a:prstGeom prst="line">
                <a:avLst/>
              </a:prstGeom>
              <a:ln w="19050" cap="sq" cmpd="sng">
                <a:solidFill>
                  <a:schemeClr val="bg2"/>
                </a:solidFill>
                <a:prstDash val="solid"/>
                <a:headEnd type="none" w="sm" len="sm"/>
                <a:tailEnd type="none" w="sm" len="sm"/>
              </a:ln>
            </p:spPr>
          </p:sp>
          <p:sp>
            <p:nvSpPr>
              <p:cNvPr id="88286" name="Line 23"/>
              <p:cNvSpPr/>
              <p:nvPr/>
            </p:nvSpPr>
            <p:spPr>
              <a:xfrm>
                <a:off x="201" y="1992"/>
                <a:ext cx="173" cy="175"/>
              </a:xfrm>
              <a:prstGeom prst="line">
                <a:avLst/>
              </a:prstGeom>
              <a:ln w="19050" cap="sq" cmpd="sng">
                <a:solidFill>
                  <a:schemeClr val="bg2"/>
                </a:solidFill>
                <a:prstDash val="solid"/>
                <a:headEnd type="none" w="sm" len="sm"/>
                <a:tailEnd type="none" w="sm" len="sm"/>
              </a:ln>
            </p:spPr>
          </p:sp>
          <p:sp>
            <p:nvSpPr>
              <p:cNvPr id="88287" name="Text Box 24"/>
              <p:cNvSpPr txBox="1"/>
              <p:nvPr/>
            </p:nvSpPr>
            <p:spPr>
              <a:xfrm>
                <a:off x="391" y="1960"/>
                <a:ext cx="1269" cy="253"/>
              </a:xfrm>
              <a:prstGeom prst="rect">
                <a:avLst/>
              </a:prstGeom>
              <a:noFill/>
              <a:ln w="19050">
                <a:noFill/>
              </a:ln>
            </p:spPr>
            <p:txBody>
              <a:bodyPr>
                <a:spAutoFit/>
              </a:bodyPr>
              <a:p>
                <a:r>
                  <a:rPr lang="en-US" altLang="zh-CN" sz="1000" b="1" dirty="0">
                    <a:latin typeface="Arial" panose="020B0604020202020204" pitchFamily="34" charset="0"/>
                  </a:rPr>
                  <a:t>00     01     11    10</a:t>
                </a:r>
                <a:endParaRPr lang="en-US" altLang="zh-CN" sz="1000" b="1" dirty="0">
                  <a:latin typeface="Arial" panose="020B0604020202020204" pitchFamily="34" charset="0"/>
                </a:endParaRPr>
              </a:p>
            </p:txBody>
          </p:sp>
          <p:sp>
            <p:nvSpPr>
              <p:cNvPr id="88288" name="Text Box 25"/>
              <p:cNvSpPr txBox="1"/>
              <p:nvPr/>
            </p:nvSpPr>
            <p:spPr>
              <a:xfrm>
                <a:off x="162" y="2236"/>
                <a:ext cx="196" cy="404"/>
              </a:xfrm>
              <a:prstGeom prst="rect">
                <a:avLst/>
              </a:prstGeom>
              <a:noFill/>
              <a:ln w="19050">
                <a:noFill/>
              </a:ln>
            </p:spPr>
            <p:txBody>
              <a:bodyPr>
                <a:spAutoFit/>
              </a:bodyPr>
              <a:p>
                <a:pPr>
                  <a:lnSpc>
                    <a:spcPct val="65000"/>
                  </a:lnSpc>
                </a:pPr>
                <a:r>
                  <a:rPr lang="en-US" altLang="zh-CN" sz="1000" b="1" dirty="0">
                    <a:latin typeface="Arial" panose="020B0604020202020204" pitchFamily="34" charset="0"/>
                  </a:rPr>
                  <a:t>0</a:t>
                </a:r>
                <a:endParaRPr lang="en-US" altLang="zh-CN" sz="1000" b="1" dirty="0">
                  <a:latin typeface="Arial" panose="020B0604020202020204" pitchFamily="34" charset="0"/>
                </a:endParaRPr>
              </a:p>
              <a:p>
                <a:pPr>
                  <a:lnSpc>
                    <a:spcPct val="65000"/>
                  </a:lnSpc>
                </a:pPr>
                <a:endParaRPr lang="en-US" altLang="zh-CN" sz="1000" b="1" dirty="0">
                  <a:latin typeface="Arial" panose="020B0604020202020204" pitchFamily="34" charset="0"/>
                </a:endParaRPr>
              </a:p>
              <a:p>
                <a:pPr>
                  <a:lnSpc>
                    <a:spcPct val="65000"/>
                  </a:lnSpc>
                </a:pPr>
                <a:r>
                  <a:rPr lang="en-US" altLang="zh-CN" sz="1000" b="1" dirty="0">
                    <a:latin typeface="Arial" panose="020B0604020202020204" pitchFamily="34" charset="0"/>
                  </a:rPr>
                  <a:t>1</a:t>
                </a:r>
                <a:endParaRPr lang="en-US" altLang="zh-CN" sz="1000" b="1" dirty="0">
                  <a:latin typeface="Arial" panose="020B0604020202020204" pitchFamily="34" charset="0"/>
                </a:endParaRPr>
              </a:p>
            </p:txBody>
          </p:sp>
          <p:sp>
            <p:nvSpPr>
              <p:cNvPr id="88289" name="Text Box 26"/>
              <p:cNvSpPr txBox="1"/>
              <p:nvPr/>
            </p:nvSpPr>
            <p:spPr>
              <a:xfrm>
                <a:off x="33" y="1960"/>
                <a:ext cx="371" cy="253"/>
              </a:xfrm>
              <a:prstGeom prst="rect">
                <a:avLst/>
              </a:prstGeom>
              <a:noFill/>
              <a:ln w="19050">
                <a:noFill/>
              </a:ln>
            </p:spPr>
            <p:txBody>
              <a:bodyPr>
                <a:spAutoFit/>
              </a:bodyPr>
              <a:p>
                <a:r>
                  <a:rPr lang="en-US" altLang="zh-CN" sz="1000" b="1" dirty="0">
                    <a:latin typeface="Arial" panose="020B0604020202020204" pitchFamily="34" charset="0"/>
                  </a:rPr>
                  <a:t>X</a:t>
                </a:r>
                <a:endParaRPr lang="en-US" altLang="zh-CN" sz="1000" b="1" baseline="-25000" dirty="0">
                  <a:latin typeface="Arial" panose="020B0604020202020204" pitchFamily="34" charset="0"/>
                </a:endParaRPr>
              </a:p>
            </p:txBody>
          </p:sp>
          <p:sp>
            <p:nvSpPr>
              <p:cNvPr id="88290" name="Text Box 27"/>
              <p:cNvSpPr txBox="1"/>
              <p:nvPr/>
            </p:nvSpPr>
            <p:spPr>
              <a:xfrm>
                <a:off x="124" y="1804"/>
                <a:ext cx="597" cy="253"/>
              </a:xfrm>
              <a:prstGeom prst="rect">
                <a:avLst/>
              </a:prstGeom>
              <a:noFill/>
              <a:ln w="19050">
                <a:noFill/>
              </a:ln>
            </p:spPr>
            <p:txBody>
              <a:bodyPr>
                <a:spAutoFit/>
              </a:bodyPr>
              <a:p>
                <a:r>
                  <a:rPr lang="en-US" altLang="zh-CN" sz="1000" b="1" dirty="0">
                    <a:latin typeface="Arial" panose="020B0604020202020204" pitchFamily="34" charset="0"/>
                  </a:rPr>
                  <a:t>Y</a:t>
                </a:r>
                <a:r>
                  <a:rPr lang="en-US" altLang="zh-CN" sz="1000" b="1" baseline="-25000" dirty="0">
                    <a:latin typeface="Arial" panose="020B0604020202020204" pitchFamily="34" charset="0"/>
                  </a:rPr>
                  <a:t>2</a:t>
                </a:r>
                <a:r>
                  <a:rPr lang="en-US" altLang="zh-CN" sz="1000" b="1" baseline="30000" dirty="0">
                    <a:latin typeface="Arial" panose="020B0604020202020204" pitchFamily="34" charset="0"/>
                  </a:rPr>
                  <a:t>n</a:t>
                </a:r>
                <a:r>
                  <a:rPr lang="en-US" altLang="zh-CN" sz="1000" b="1" dirty="0">
                    <a:latin typeface="Arial" panose="020B0604020202020204" pitchFamily="34" charset="0"/>
                  </a:rPr>
                  <a:t>Y</a:t>
                </a:r>
                <a:r>
                  <a:rPr lang="en-US" altLang="zh-CN" sz="1000" b="1" baseline="-25000" dirty="0">
                    <a:latin typeface="Arial" panose="020B0604020202020204" pitchFamily="34" charset="0"/>
                  </a:rPr>
                  <a:t>1</a:t>
                </a:r>
                <a:r>
                  <a:rPr lang="en-US" altLang="zh-CN" sz="1000" b="1" baseline="30000" dirty="0">
                    <a:latin typeface="Arial" panose="020B0604020202020204" pitchFamily="34" charset="0"/>
                  </a:rPr>
                  <a:t>n</a:t>
                </a:r>
                <a:endParaRPr lang="en-US" altLang="zh-CN" sz="1000" b="1" baseline="30000" dirty="0">
                  <a:latin typeface="Arial" panose="020B0604020202020204" pitchFamily="34" charset="0"/>
                </a:endParaRPr>
              </a:p>
            </p:txBody>
          </p:sp>
        </p:grpSp>
        <p:grpSp>
          <p:nvGrpSpPr>
            <p:cNvPr id="88236" name="Group 5"/>
            <p:cNvGrpSpPr/>
            <p:nvPr/>
          </p:nvGrpSpPr>
          <p:grpSpPr>
            <a:xfrm>
              <a:off x="7215206" y="681027"/>
              <a:ext cx="1598737" cy="812497"/>
              <a:chOff x="33" y="1804"/>
              <a:chExt cx="1647" cy="836"/>
            </a:xfrm>
          </p:grpSpPr>
          <p:sp>
            <p:nvSpPr>
              <p:cNvPr id="88247" name="Rectangle 6"/>
              <p:cNvSpPr/>
              <p:nvPr/>
            </p:nvSpPr>
            <p:spPr>
              <a:xfrm>
                <a:off x="1354" y="2403"/>
                <a:ext cx="326"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0</a:t>
                </a:r>
                <a:endParaRPr lang="en-US" altLang="zh-CN" sz="1000" b="1" dirty="0">
                  <a:latin typeface="Arial" panose="020B0604020202020204" pitchFamily="34" charset="0"/>
                </a:endParaRPr>
              </a:p>
            </p:txBody>
          </p:sp>
          <p:sp>
            <p:nvSpPr>
              <p:cNvPr id="88248" name="Rectangle 7"/>
              <p:cNvSpPr/>
              <p:nvPr/>
            </p:nvSpPr>
            <p:spPr>
              <a:xfrm>
                <a:off x="1027" y="2403"/>
                <a:ext cx="327"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0</a:t>
                </a:r>
                <a:endParaRPr lang="en-US" altLang="zh-CN" sz="1000" b="1" dirty="0">
                  <a:latin typeface="Arial" panose="020B0604020202020204" pitchFamily="34" charset="0"/>
                </a:endParaRPr>
              </a:p>
            </p:txBody>
          </p:sp>
          <p:sp>
            <p:nvSpPr>
              <p:cNvPr id="88249" name="Rectangle 8"/>
              <p:cNvSpPr/>
              <p:nvPr/>
            </p:nvSpPr>
            <p:spPr>
              <a:xfrm>
                <a:off x="701" y="2403"/>
                <a:ext cx="326"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X</a:t>
                </a:r>
                <a:endParaRPr lang="en-US" altLang="zh-CN" sz="1000" b="1" dirty="0">
                  <a:latin typeface="Arial" panose="020B0604020202020204" pitchFamily="34" charset="0"/>
                </a:endParaRPr>
              </a:p>
            </p:txBody>
          </p:sp>
          <p:sp>
            <p:nvSpPr>
              <p:cNvPr id="88250" name="Rectangle 9"/>
              <p:cNvSpPr/>
              <p:nvPr/>
            </p:nvSpPr>
            <p:spPr>
              <a:xfrm>
                <a:off x="374" y="2403"/>
                <a:ext cx="327"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0</a:t>
                </a:r>
                <a:endParaRPr lang="en-US" altLang="zh-CN" sz="1000" b="1" dirty="0">
                  <a:latin typeface="Arial" panose="020B0604020202020204" pitchFamily="34" charset="0"/>
                </a:endParaRPr>
              </a:p>
            </p:txBody>
          </p:sp>
          <p:sp>
            <p:nvSpPr>
              <p:cNvPr id="88251" name="Rectangle 10"/>
              <p:cNvSpPr/>
              <p:nvPr/>
            </p:nvSpPr>
            <p:spPr>
              <a:xfrm>
                <a:off x="1354" y="2167"/>
                <a:ext cx="326"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0</a:t>
                </a:r>
                <a:endParaRPr lang="en-US" altLang="zh-CN" sz="1000" b="1" dirty="0">
                  <a:latin typeface="Arial" panose="020B0604020202020204" pitchFamily="34" charset="0"/>
                </a:endParaRPr>
              </a:p>
            </p:txBody>
          </p:sp>
          <p:sp>
            <p:nvSpPr>
              <p:cNvPr id="88252" name="Rectangle 11"/>
              <p:cNvSpPr/>
              <p:nvPr/>
            </p:nvSpPr>
            <p:spPr>
              <a:xfrm>
                <a:off x="1027" y="2167"/>
                <a:ext cx="327"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1</a:t>
                </a:r>
                <a:endParaRPr lang="en-US" altLang="zh-CN" sz="1000" b="1" dirty="0">
                  <a:latin typeface="Arial" panose="020B0604020202020204" pitchFamily="34" charset="0"/>
                </a:endParaRPr>
              </a:p>
            </p:txBody>
          </p:sp>
          <p:sp>
            <p:nvSpPr>
              <p:cNvPr id="88253" name="Rectangle 12"/>
              <p:cNvSpPr/>
              <p:nvPr/>
            </p:nvSpPr>
            <p:spPr>
              <a:xfrm>
                <a:off x="701" y="2167"/>
                <a:ext cx="326"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pPr>
                <a:r>
                  <a:rPr lang="en-US" altLang="zh-CN" sz="1000" b="1" dirty="0">
                    <a:latin typeface="Arial" panose="020B0604020202020204" pitchFamily="34" charset="0"/>
                  </a:rPr>
                  <a:t>X</a:t>
                </a:r>
                <a:endParaRPr lang="en-US" altLang="zh-CN" sz="1000" b="1" dirty="0">
                  <a:latin typeface="Arial" panose="020B0604020202020204" pitchFamily="34" charset="0"/>
                </a:endParaRPr>
              </a:p>
              <a:p>
                <a:pPr algn="ctr">
                  <a:spcBef>
                    <a:spcPct val="20000"/>
                  </a:spcBef>
                  <a:buClr>
                    <a:schemeClr val="accent2"/>
                  </a:buClr>
                  <a:buSzPct val="80000"/>
                  <a:buFont typeface="Wingdings" panose="05000000000000000000" pitchFamily="2" charset="2"/>
                </a:pPr>
                <a:endParaRPr lang="en-US" altLang="zh-CN" sz="1000" b="1" dirty="0">
                  <a:latin typeface="Arial" panose="020B0604020202020204" pitchFamily="34" charset="0"/>
                </a:endParaRPr>
              </a:p>
            </p:txBody>
          </p:sp>
          <p:sp>
            <p:nvSpPr>
              <p:cNvPr id="88254" name="Rectangle 13"/>
              <p:cNvSpPr/>
              <p:nvPr/>
            </p:nvSpPr>
            <p:spPr>
              <a:xfrm>
                <a:off x="374" y="2167"/>
                <a:ext cx="327" cy="236"/>
              </a:xfrm>
              <a:prstGeom prst="rect">
                <a:avLst/>
              </a:prstGeom>
              <a:noFill/>
              <a:ln w="19050" cap="sq" cmpd="sng">
                <a:solidFill>
                  <a:schemeClr val="bg2"/>
                </a:solidFill>
                <a:prstDash val="solid"/>
                <a:miter/>
                <a:headEnd type="none" w="sm" len="sm"/>
                <a:tailEnd type="none" w="sm" len="sm"/>
              </a:ln>
            </p:spPr>
            <p:txBody>
              <a:bodyPr/>
              <a:p>
                <a:pPr algn="ctr">
                  <a:spcBef>
                    <a:spcPct val="20000"/>
                  </a:spcBef>
                  <a:buClr>
                    <a:schemeClr val="accent2"/>
                  </a:buClr>
                  <a:buSzPct val="80000"/>
                  <a:buFont typeface="Wingdings" panose="05000000000000000000" pitchFamily="2" charset="2"/>
                </a:pPr>
                <a:r>
                  <a:rPr lang="en-US" altLang="zh-CN" sz="1000" b="1" dirty="0">
                    <a:latin typeface="Arial" panose="020B0604020202020204" pitchFamily="34" charset="0"/>
                  </a:rPr>
                  <a:t>0</a:t>
                </a:r>
                <a:endParaRPr lang="en-US" altLang="zh-CN" sz="1000" b="1" dirty="0">
                  <a:latin typeface="Arial" panose="020B0604020202020204" pitchFamily="34" charset="0"/>
                </a:endParaRPr>
              </a:p>
            </p:txBody>
          </p:sp>
          <p:sp>
            <p:nvSpPr>
              <p:cNvPr id="88255" name="Line 14"/>
              <p:cNvSpPr/>
              <p:nvPr/>
            </p:nvSpPr>
            <p:spPr>
              <a:xfrm>
                <a:off x="374" y="2167"/>
                <a:ext cx="1306" cy="0"/>
              </a:xfrm>
              <a:prstGeom prst="line">
                <a:avLst/>
              </a:prstGeom>
              <a:ln w="19050" cap="sq" cmpd="sng">
                <a:solidFill>
                  <a:schemeClr val="bg2"/>
                </a:solidFill>
                <a:prstDash val="solid"/>
                <a:headEnd type="none" w="sm" len="sm"/>
                <a:tailEnd type="none" w="sm" len="sm"/>
              </a:ln>
            </p:spPr>
          </p:sp>
          <p:sp>
            <p:nvSpPr>
              <p:cNvPr id="88256" name="Line 15"/>
              <p:cNvSpPr/>
              <p:nvPr/>
            </p:nvSpPr>
            <p:spPr>
              <a:xfrm>
                <a:off x="374" y="2403"/>
                <a:ext cx="1306" cy="0"/>
              </a:xfrm>
              <a:prstGeom prst="line">
                <a:avLst/>
              </a:prstGeom>
              <a:ln w="19050" cap="flat" cmpd="sng">
                <a:solidFill>
                  <a:schemeClr val="bg2"/>
                </a:solidFill>
                <a:prstDash val="solid"/>
                <a:headEnd type="none" w="sm" len="sm"/>
                <a:tailEnd type="none" w="sm" len="sm"/>
              </a:ln>
            </p:spPr>
          </p:sp>
          <p:sp>
            <p:nvSpPr>
              <p:cNvPr id="88257" name="Line 16"/>
              <p:cNvSpPr/>
              <p:nvPr/>
            </p:nvSpPr>
            <p:spPr>
              <a:xfrm>
                <a:off x="374" y="2639"/>
                <a:ext cx="1306" cy="0"/>
              </a:xfrm>
              <a:prstGeom prst="line">
                <a:avLst/>
              </a:prstGeom>
              <a:ln w="19050" cap="sq" cmpd="sng">
                <a:solidFill>
                  <a:schemeClr val="bg2"/>
                </a:solidFill>
                <a:prstDash val="solid"/>
                <a:headEnd type="none" w="sm" len="sm"/>
                <a:tailEnd type="none" w="sm" len="sm"/>
              </a:ln>
            </p:spPr>
          </p:sp>
          <p:sp>
            <p:nvSpPr>
              <p:cNvPr id="88258" name="Line 17"/>
              <p:cNvSpPr/>
              <p:nvPr/>
            </p:nvSpPr>
            <p:spPr>
              <a:xfrm>
                <a:off x="374" y="2167"/>
                <a:ext cx="0" cy="472"/>
              </a:xfrm>
              <a:prstGeom prst="line">
                <a:avLst/>
              </a:prstGeom>
              <a:ln w="19050" cap="sq" cmpd="sng">
                <a:solidFill>
                  <a:schemeClr val="bg2"/>
                </a:solidFill>
                <a:prstDash val="solid"/>
                <a:headEnd type="none" w="sm" len="sm"/>
                <a:tailEnd type="none" w="sm" len="sm"/>
              </a:ln>
            </p:spPr>
          </p:sp>
          <p:sp>
            <p:nvSpPr>
              <p:cNvPr id="88259" name="Line 18"/>
              <p:cNvSpPr/>
              <p:nvPr/>
            </p:nvSpPr>
            <p:spPr>
              <a:xfrm>
                <a:off x="701" y="2167"/>
                <a:ext cx="0" cy="472"/>
              </a:xfrm>
              <a:prstGeom prst="line">
                <a:avLst/>
              </a:prstGeom>
              <a:ln w="19050" cap="flat" cmpd="sng">
                <a:solidFill>
                  <a:schemeClr val="bg2"/>
                </a:solidFill>
                <a:prstDash val="solid"/>
                <a:headEnd type="none" w="sm" len="sm"/>
                <a:tailEnd type="none" w="sm" len="sm"/>
              </a:ln>
            </p:spPr>
          </p:sp>
          <p:sp>
            <p:nvSpPr>
              <p:cNvPr id="88260" name="Line 19"/>
              <p:cNvSpPr/>
              <p:nvPr/>
            </p:nvSpPr>
            <p:spPr>
              <a:xfrm>
                <a:off x="1027" y="2167"/>
                <a:ext cx="0" cy="472"/>
              </a:xfrm>
              <a:prstGeom prst="line">
                <a:avLst/>
              </a:prstGeom>
              <a:ln w="19050" cap="flat" cmpd="sng">
                <a:solidFill>
                  <a:schemeClr val="bg2"/>
                </a:solidFill>
                <a:prstDash val="solid"/>
                <a:headEnd type="none" w="sm" len="sm"/>
                <a:tailEnd type="none" w="sm" len="sm"/>
              </a:ln>
            </p:spPr>
          </p:sp>
          <p:sp>
            <p:nvSpPr>
              <p:cNvPr id="88261" name="Line 20"/>
              <p:cNvSpPr/>
              <p:nvPr/>
            </p:nvSpPr>
            <p:spPr>
              <a:xfrm>
                <a:off x="1354" y="2167"/>
                <a:ext cx="0" cy="472"/>
              </a:xfrm>
              <a:prstGeom prst="line">
                <a:avLst/>
              </a:prstGeom>
              <a:ln w="19050" cap="flat" cmpd="sng">
                <a:solidFill>
                  <a:schemeClr val="bg2"/>
                </a:solidFill>
                <a:prstDash val="solid"/>
                <a:headEnd type="none" w="sm" len="sm"/>
                <a:tailEnd type="none" w="sm" len="sm"/>
              </a:ln>
            </p:spPr>
          </p:sp>
          <p:sp>
            <p:nvSpPr>
              <p:cNvPr id="88262" name="Line 21"/>
              <p:cNvSpPr/>
              <p:nvPr/>
            </p:nvSpPr>
            <p:spPr>
              <a:xfrm>
                <a:off x="1680" y="2403"/>
                <a:ext cx="0" cy="236"/>
              </a:xfrm>
              <a:prstGeom prst="line">
                <a:avLst/>
              </a:prstGeom>
              <a:ln w="19050" cap="flat" cmpd="sng">
                <a:solidFill>
                  <a:schemeClr val="bg2"/>
                </a:solidFill>
                <a:prstDash val="solid"/>
                <a:headEnd type="none" w="sm" len="sm"/>
                <a:tailEnd type="none" w="sm" len="sm"/>
              </a:ln>
            </p:spPr>
          </p:sp>
          <p:sp>
            <p:nvSpPr>
              <p:cNvPr id="88263" name="Line 22"/>
              <p:cNvSpPr/>
              <p:nvPr/>
            </p:nvSpPr>
            <p:spPr>
              <a:xfrm>
                <a:off x="1680" y="2167"/>
                <a:ext cx="0" cy="236"/>
              </a:xfrm>
              <a:prstGeom prst="line">
                <a:avLst/>
              </a:prstGeom>
              <a:ln w="19050" cap="sq" cmpd="sng">
                <a:solidFill>
                  <a:schemeClr val="bg2"/>
                </a:solidFill>
                <a:prstDash val="solid"/>
                <a:headEnd type="none" w="sm" len="sm"/>
                <a:tailEnd type="none" w="sm" len="sm"/>
              </a:ln>
            </p:spPr>
          </p:sp>
          <p:sp>
            <p:nvSpPr>
              <p:cNvPr id="88264" name="Line 23"/>
              <p:cNvSpPr/>
              <p:nvPr/>
            </p:nvSpPr>
            <p:spPr>
              <a:xfrm>
                <a:off x="201" y="1992"/>
                <a:ext cx="173" cy="175"/>
              </a:xfrm>
              <a:prstGeom prst="line">
                <a:avLst/>
              </a:prstGeom>
              <a:ln w="19050" cap="sq" cmpd="sng">
                <a:solidFill>
                  <a:schemeClr val="bg2"/>
                </a:solidFill>
                <a:prstDash val="solid"/>
                <a:headEnd type="none" w="sm" len="sm"/>
                <a:tailEnd type="none" w="sm" len="sm"/>
              </a:ln>
            </p:spPr>
          </p:sp>
          <p:sp>
            <p:nvSpPr>
              <p:cNvPr id="88265" name="Text Box 24"/>
              <p:cNvSpPr txBox="1"/>
              <p:nvPr/>
            </p:nvSpPr>
            <p:spPr>
              <a:xfrm>
                <a:off x="391" y="1960"/>
                <a:ext cx="1269" cy="253"/>
              </a:xfrm>
              <a:prstGeom prst="rect">
                <a:avLst/>
              </a:prstGeom>
              <a:noFill/>
              <a:ln w="19050">
                <a:noFill/>
              </a:ln>
            </p:spPr>
            <p:txBody>
              <a:bodyPr>
                <a:spAutoFit/>
              </a:bodyPr>
              <a:p>
                <a:r>
                  <a:rPr lang="en-US" altLang="zh-CN" sz="1000" b="1" dirty="0">
                    <a:latin typeface="Arial" panose="020B0604020202020204" pitchFamily="34" charset="0"/>
                  </a:rPr>
                  <a:t>00     01     11    10</a:t>
                </a:r>
                <a:endParaRPr lang="en-US" altLang="zh-CN" sz="1000" b="1" dirty="0">
                  <a:latin typeface="Arial" panose="020B0604020202020204" pitchFamily="34" charset="0"/>
                </a:endParaRPr>
              </a:p>
            </p:txBody>
          </p:sp>
          <p:sp>
            <p:nvSpPr>
              <p:cNvPr id="88266" name="Text Box 25"/>
              <p:cNvSpPr txBox="1"/>
              <p:nvPr/>
            </p:nvSpPr>
            <p:spPr>
              <a:xfrm>
                <a:off x="162" y="2236"/>
                <a:ext cx="196" cy="404"/>
              </a:xfrm>
              <a:prstGeom prst="rect">
                <a:avLst/>
              </a:prstGeom>
              <a:noFill/>
              <a:ln w="19050">
                <a:noFill/>
              </a:ln>
            </p:spPr>
            <p:txBody>
              <a:bodyPr>
                <a:spAutoFit/>
              </a:bodyPr>
              <a:p>
                <a:pPr>
                  <a:lnSpc>
                    <a:spcPct val="65000"/>
                  </a:lnSpc>
                </a:pPr>
                <a:r>
                  <a:rPr lang="en-US" altLang="zh-CN" sz="1000" b="1" dirty="0">
                    <a:latin typeface="Arial" panose="020B0604020202020204" pitchFamily="34" charset="0"/>
                  </a:rPr>
                  <a:t>0</a:t>
                </a:r>
                <a:endParaRPr lang="en-US" altLang="zh-CN" sz="1000" b="1" dirty="0">
                  <a:latin typeface="Arial" panose="020B0604020202020204" pitchFamily="34" charset="0"/>
                </a:endParaRPr>
              </a:p>
              <a:p>
                <a:pPr>
                  <a:lnSpc>
                    <a:spcPct val="65000"/>
                  </a:lnSpc>
                </a:pPr>
                <a:endParaRPr lang="en-US" altLang="zh-CN" sz="1000" b="1" dirty="0">
                  <a:latin typeface="Arial" panose="020B0604020202020204" pitchFamily="34" charset="0"/>
                </a:endParaRPr>
              </a:p>
              <a:p>
                <a:pPr>
                  <a:lnSpc>
                    <a:spcPct val="65000"/>
                  </a:lnSpc>
                </a:pPr>
                <a:r>
                  <a:rPr lang="en-US" altLang="zh-CN" sz="1000" b="1" dirty="0">
                    <a:latin typeface="Arial" panose="020B0604020202020204" pitchFamily="34" charset="0"/>
                  </a:rPr>
                  <a:t>1</a:t>
                </a:r>
                <a:endParaRPr lang="en-US" altLang="zh-CN" sz="1000" b="1" dirty="0">
                  <a:latin typeface="Arial" panose="020B0604020202020204" pitchFamily="34" charset="0"/>
                </a:endParaRPr>
              </a:p>
            </p:txBody>
          </p:sp>
          <p:sp>
            <p:nvSpPr>
              <p:cNvPr id="88267" name="Text Box 26"/>
              <p:cNvSpPr txBox="1"/>
              <p:nvPr/>
            </p:nvSpPr>
            <p:spPr>
              <a:xfrm>
                <a:off x="33" y="1960"/>
                <a:ext cx="371" cy="253"/>
              </a:xfrm>
              <a:prstGeom prst="rect">
                <a:avLst/>
              </a:prstGeom>
              <a:noFill/>
              <a:ln w="19050">
                <a:noFill/>
              </a:ln>
            </p:spPr>
            <p:txBody>
              <a:bodyPr>
                <a:spAutoFit/>
              </a:bodyPr>
              <a:p>
                <a:r>
                  <a:rPr lang="en-US" altLang="zh-CN" sz="1000" b="1" dirty="0">
                    <a:latin typeface="Arial" panose="020B0604020202020204" pitchFamily="34" charset="0"/>
                  </a:rPr>
                  <a:t>X</a:t>
                </a:r>
                <a:endParaRPr lang="en-US" altLang="zh-CN" sz="1000" b="1" baseline="-25000" dirty="0">
                  <a:latin typeface="Arial" panose="020B0604020202020204" pitchFamily="34" charset="0"/>
                </a:endParaRPr>
              </a:p>
            </p:txBody>
          </p:sp>
          <p:sp>
            <p:nvSpPr>
              <p:cNvPr id="88268" name="Text Box 27"/>
              <p:cNvSpPr txBox="1"/>
              <p:nvPr/>
            </p:nvSpPr>
            <p:spPr>
              <a:xfrm>
                <a:off x="124" y="1804"/>
                <a:ext cx="597" cy="253"/>
              </a:xfrm>
              <a:prstGeom prst="rect">
                <a:avLst/>
              </a:prstGeom>
              <a:noFill/>
              <a:ln w="19050">
                <a:noFill/>
              </a:ln>
            </p:spPr>
            <p:txBody>
              <a:bodyPr>
                <a:spAutoFit/>
              </a:bodyPr>
              <a:p>
                <a:r>
                  <a:rPr lang="en-US" altLang="zh-CN" sz="1000" b="1" dirty="0">
                    <a:latin typeface="Arial" panose="020B0604020202020204" pitchFamily="34" charset="0"/>
                  </a:rPr>
                  <a:t>Y</a:t>
                </a:r>
                <a:r>
                  <a:rPr lang="en-US" altLang="zh-CN" sz="1000" b="1" baseline="-25000" dirty="0">
                    <a:latin typeface="Arial" panose="020B0604020202020204" pitchFamily="34" charset="0"/>
                  </a:rPr>
                  <a:t>2</a:t>
                </a:r>
                <a:r>
                  <a:rPr lang="en-US" altLang="zh-CN" sz="1000" b="1" baseline="30000" dirty="0">
                    <a:latin typeface="Arial" panose="020B0604020202020204" pitchFamily="34" charset="0"/>
                  </a:rPr>
                  <a:t>n</a:t>
                </a:r>
                <a:r>
                  <a:rPr lang="en-US" altLang="zh-CN" sz="1000" b="1" dirty="0">
                    <a:latin typeface="Arial" panose="020B0604020202020204" pitchFamily="34" charset="0"/>
                  </a:rPr>
                  <a:t>Y</a:t>
                </a:r>
                <a:r>
                  <a:rPr lang="en-US" altLang="zh-CN" sz="1000" b="1" baseline="-25000" dirty="0">
                    <a:latin typeface="Arial" panose="020B0604020202020204" pitchFamily="34" charset="0"/>
                  </a:rPr>
                  <a:t>1</a:t>
                </a:r>
                <a:r>
                  <a:rPr lang="en-US" altLang="zh-CN" sz="1000" b="1" baseline="30000" dirty="0">
                    <a:latin typeface="Arial" panose="020B0604020202020204" pitchFamily="34" charset="0"/>
                  </a:rPr>
                  <a:t>n</a:t>
                </a:r>
                <a:endParaRPr lang="en-US" altLang="zh-CN" sz="1000" b="1" baseline="30000" dirty="0">
                  <a:latin typeface="Arial" panose="020B0604020202020204" pitchFamily="34" charset="0"/>
                </a:endParaRPr>
              </a:p>
            </p:txBody>
          </p:sp>
        </p:grpSp>
        <p:sp>
          <p:nvSpPr>
            <p:cNvPr id="168" name="Text Box 29"/>
            <p:cNvSpPr txBox="1">
              <a:spLocks noChangeArrowheads="1"/>
            </p:cNvSpPr>
            <p:nvPr/>
          </p:nvSpPr>
          <p:spPr bwMode="auto">
            <a:xfrm>
              <a:off x="4238632" y="1566856"/>
              <a:ext cx="1071595" cy="338139"/>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600" b="1" kern="1200" cap="none" spc="0" normalizeH="0" baseline="0" noProof="0" dirty="0">
                  <a:latin typeface="+mj-lt"/>
                  <a:ea typeface="宋体" panose="02010600030101010101" pitchFamily="2" charset="-122"/>
                  <a:cs typeface="+mn-cs"/>
                </a:rPr>
                <a:t>J</a:t>
              </a:r>
              <a:r>
                <a:rPr kumimoji="0" lang="en-US" altLang="zh-CN" sz="1600" b="1" kern="1200" cap="none" spc="0" normalizeH="0" baseline="-25000" noProof="0" dirty="0">
                  <a:latin typeface="+mj-lt"/>
                  <a:ea typeface="宋体" panose="02010600030101010101" pitchFamily="2" charset="-122"/>
                  <a:cs typeface="+mn-cs"/>
                </a:rPr>
                <a:t>1 </a:t>
              </a:r>
              <a:r>
                <a:rPr kumimoji="1" lang="en-US" altLang="zh-CN" sz="1600" b="1" kern="1200" cap="none" spc="0" normalizeH="0" baseline="0" noProof="0" dirty="0">
                  <a:latin typeface="+mj-lt"/>
                  <a:ea typeface="宋体" panose="02010600030101010101" pitchFamily="2" charset="-122"/>
                  <a:cs typeface="+mn-cs"/>
                </a:rPr>
                <a:t>= XY</a:t>
              </a:r>
              <a:r>
                <a:rPr kumimoji="0" lang="en-US" altLang="zh-CN" sz="1600" b="1" kern="1200" cap="none" spc="0" normalizeH="0" baseline="-25000" noProof="0" dirty="0">
                  <a:latin typeface="+mj-lt"/>
                  <a:ea typeface="宋体" panose="02010600030101010101" pitchFamily="2" charset="-122"/>
                  <a:cs typeface="+mn-cs"/>
                </a:rPr>
                <a:t>2</a:t>
              </a:r>
              <a:r>
                <a:rPr kumimoji="0" lang="en-US" altLang="zh-CN" sz="1600" b="1" kern="1200" cap="none" spc="0" normalizeH="0" baseline="30000" noProof="0" dirty="0">
                  <a:latin typeface="+mj-lt"/>
                  <a:ea typeface="宋体" panose="02010600030101010101" pitchFamily="2" charset="-122"/>
                  <a:cs typeface="+mn-cs"/>
                </a:rPr>
                <a:t>n</a:t>
              </a:r>
              <a:endParaRPr kumimoji="0" lang="en-US" altLang="zh-CN" sz="1600" b="1" kern="1200" cap="none" spc="0" normalizeH="0" baseline="30000" noProof="0" dirty="0">
                <a:latin typeface="+mj-lt"/>
                <a:ea typeface="宋体" panose="02010600030101010101" pitchFamily="2" charset="-122"/>
                <a:cs typeface="+mn-cs"/>
              </a:endParaRPr>
            </a:p>
          </p:txBody>
        </p:sp>
        <p:grpSp>
          <p:nvGrpSpPr>
            <p:cNvPr id="88238" name="Group 55"/>
            <p:cNvGrpSpPr/>
            <p:nvPr/>
          </p:nvGrpSpPr>
          <p:grpSpPr>
            <a:xfrm>
              <a:off x="5976947" y="1590670"/>
              <a:ext cx="815975" cy="338138"/>
              <a:chOff x="3936" y="3744"/>
              <a:chExt cx="514" cy="213"/>
            </a:xfrm>
          </p:grpSpPr>
          <p:sp>
            <p:nvSpPr>
              <p:cNvPr id="170" name="Text Box 56"/>
              <p:cNvSpPr txBox="1">
                <a:spLocks noChangeArrowheads="1"/>
              </p:cNvSpPr>
              <p:nvPr/>
            </p:nvSpPr>
            <p:spPr bwMode="auto">
              <a:xfrm>
                <a:off x="3936" y="3744"/>
                <a:ext cx="514" cy="213"/>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600" b="1" kern="1200" cap="none" spc="0" normalizeH="0" baseline="0" noProof="0" dirty="0">
                    <a:latin typeface="+mj-lt"/>
                    <a:ea typeface="宋体" panose="02010600030101010101" pitchFamily="2" charset="-122"/>
                    <a:cs typeface="+mn-cs"/>
                  </a:rPr>
                  <a:t>K</a:t>
                </a:r>
                <a:r>
                  <a:rPr kumimoji="0" lang="en-US" altLang="zh-CN" sz="1600" b="1" kern="1200" cap="none" spc="0" normalizeH="0" baseline="-25000" noProof="0" dirty="0">
                    <a:latin typeface="+mj-lt"/>
                    <a:ea typeface="宋体" panose="02010600030101010101" pitchFamily="2" charset="-122"/>
                    <a:cs typeface="+mn-cs"/>
                  </a:rPr>
                  <a:t>1 </a:t>
                </a:r>
                <a:r>
                  <a:rPr kumimoji="1" lang="en-US" altLang="zh-CN" sz="1600" b="1" kern="1200" cap="none" spc="0" normalizeH="0" baseline="0" noProof="0" dirty="0">
                    <a:latin typeface="+mj-lt"/>
                    <a:ea typeface="宋体" panose="02010600030101010101" pitchFamily="2" charset="-122"/>
                    <a:cs typeface="+mn-cs"/>
                  </a:rPr>
                  <a:t>= X</a:t>
                </a:r>
                <a:endParaRPr kumimoji="1" lang="en-US" altLang="zh-CN" sz="1600" b="1" kern="1200" cap="none" spc="0" normalizeH="0" baseline="0" noProof="0" dirty="0">
                  <a:latin typeface="+mj-lt"/>
                  <a:ea typeface="宋体" panose="02010600030101010101" pitchFamily="2" charset="-122"/>
                  <a:cs typeface="+mn-cs"/>
                </a:endParaRPr>
              </a:p>
            </p:txBody>
          </p:sp>
          <p:sp>
            <p:nvSpPr>
              <p:cNvPr id="171" name="Line 57"/>
              <p:cNvSpPr>
                <a:spLocks noChangeShapeType="1"/>
              </p:cNvSpPr>
              <p:nvPr/>
            </p:nvSpPr>
            <p:spPr bwMode="auto">
              <a:xfrm>
                <a:off x="4264" y="3792"/>
                <a:ext cx="96" cy="0"/>
              </a:xfrm>
              <a:prstGeom prst="line">
                <a:avLst/>
              </a:prstGeom>
              <a:noFill/>
              <a:ln w="19050">
                <a:solidFill>
                  <a:schemeClr val="bg2"/>
                </a:solidFill>
                <a:miter lim="800000"/>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grpSp>
        <p:sp>
          <p:nvSpPr>
            <p:cNvPr id="88239" name="圆角矩形 173"/>
            <p:cNvSpPr/>
            <p:nvPr/>
          </p:nvSpPr>
          <p:spPr>
            <a:xfrm>
              <a:off x="5905509" y="1111550"/>
              <a:ext cx="1143008" cy="142876"/>
            </a:xfrm>
            <a:prstGeom prst="roundRect">
              <a:avLst>
                <a:gd name="adj" fmla="val 16667"/>
              </a:avLst>
            </a:prstGeom>
            <a:noFill/>
            <a:ln w="19050" cap="flat" cmpd="sng">
              <a:solidFill>
                <a:srgbClr val="C00000"/>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88240" name="圆角矩形 174"/>
            <p:cNvSpPr/>
            <p:nvPr/>
          </p:nvSpPr>
          <p:spPr>
            <a:xfrm>
              <a:off x="4857752" y="1347779"/>
              <a:ext cx="428628" cy="142876"/>
            </a:xfrm>
            <a:prstGeom prst="roundRect">
              <a:avLst>
                <a:gd name="adj" fmla="val 16667"/>
              </a:avLst>
            </a:prstGeom>
            <a:noFill/>
            <a:ln w="19050" cap="flat" cmpd="sng">
              <a:solidFill>
                <a:srgbClr val="006600"/>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88241" name="圆角矩形 175"/>
            <p:cNvSpPr/>
            <p:nvPr/>
          </p:nvSpPr>
          <p:spPr>
            <a:xfrm>
              <a:off x="7962924" y="1085842"/>
              <a:ext cx="428628" cy="142876"/>
            </a:xfrm>
            <a:prstGeom prst="roundRect">
              <a:avLst>
                <a:gd name="adj" fmla="val 16667"/>
              </a:avLst>
            </a:prstGeom>
            <a:noFill/>
            <a:ln w="19050" cap="flat" cmpd="sng">
              <a:solidFill>
                <a:srgbClr val="006600"/>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grpSp>
          <p:nvGrpSpPr>
            <p:cNvPr id="88242" name="Group 92"/>
            <p:cNvGrpSpPr/>
            <p:nvPr/>
          </p:nvGrpSpPr>
          <p:grpSpPr>
            <a:xfrm>
              <a:off x="7653359" y="1590671"/>
              <a:ext cx="1000125" cy="338137"/>
              <a:chOff x="1008" y="3945"/>
              <a:chExt cx="630" cy="213"/>
            </a:xfrm>
          </p:grpSpPr>
          <p:sp>
            <p:nvSpPr>
              <p:cNvPr id="178" name="Text Box 93"/>
              <p:cNvSpPr txBox="1">
                <a:spLocks noChangeArrowheads="1"/>
              </p:cNvSpPr>
              <p:nvPr/>
            </p:nvSpPr>
            <p:spPr bwMode="auto">
              <a:xfrm>
                <a:off x="1008" y="3945"/>
                <a:ext cx="630" cy="213"/>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600" b="1" kern="1200" cap="none" spc="0" normalizeH="0" baseline="0" noProof="0" dirty="0">
                    <a:latin typeface="+mj-lt"/>
                    <a:ea typeface="宋体" panose="02010600030101010101" pitchFamily="2" charset="-122"/>
                    <a:cs typeface="+mn-cs"/>
                  </a:rPr>
                  <a:t>Z= XY</a:t>
                </a:r>
                <a:r>
                  <a:rPr kumimoji="0" lang="en-US" altLang="zh-CN" sz="1600" b="1" kern="1200" cap="none" spc="0" normalizeH="0" baseline="-25000" noProof="0" dirty="0">
                    <a:latin typeface="+mj-lt"/>
                    <a:ea typeface="宋体" panose="02010600030101010101" pitchFamily="2" charset="-122"/>
                    <a:cs typeface="+mn-cs"/>
                  </a:rPr>
                  <a:t>1</a:t>
                </a:r>
                <a:r>
                  <a:rPr kumimoji="0" lang="en-US" altLang="zh-CN" sz="1600" b="1" kern="1200" cap="none" spc="0" normalizeH="0" baseline="30000" noProof="0" dirty="0">
                    <a:latin typeface="+mj-lt"/>
                    <a:ea typeface="宋体" panose="02010600030101010101" pitchFamily="2" charset="-122"/>
                    <a:cs typeface="+mn-cs"/>
                  </a:rPr>
                  <a:t>n</a:t>
                </a:r>
                <a:endParaRPr kumimoji="0" lang="en-US" altLang="zh-CN" sz="1600" b="1" kern="1200" cap="none" spc="0" normalizeH="0" baseline="30000" noProof="0" dirty="0">
                  <a:latin typeface="+mj-lt"/>
                  <a:ea typeface="宋体" panose="02010600030101010101" pitchFamily="2" charset="-122"/>
                  <a:cs typeface="+mn-cs"/>
                </a:endParaRPr>
              </a:p>
            </p:txBody>
          </p:sp>
          <p:sp>
            <p:nvSpPr>
              <p:cNvPr id="179" name="Line 94"/>
              <p:cNvSpPr>
                <a:spLocks noChangeShapeType="1"/>
              </p:cNvSpPr>
              <p:nvPr/>
            </p:nvSpPr>
            <p:spPr bwMode="auto">
              <a:xfrm>
                <a:off x="1239" y="3993"/>
                <a:ext cx="91" cy="0"/>
              </a:xfrm>
              <a:prstGeom prst="line">
                <a:avLst/>
              </a:prstGeom>
              <a:noFill/>
              <a:ln w="19050">
                <a:solidFill>
                  <a:schemeClr val="bg2"/>
                </a:solidFill>
                <a:miter lim="800000"/>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grpSp>
      </p:grpSp>
      <p:grpSp>
        <p:nvGrpSpPr>
          <p:cNvPr id="180" name="组合 179"/>
          <p:cNvGrpSpPr/>
          <p:nvPr/>
        </p:nvGrpSpPr>
        <p:grpSpPr>
          <a:xfrm>
            <a:off x="4714875" y="2500313"/>
            <a:ext cx="2916238" cy="2062162"/>
            <a:chOff x="1274913" y="2314573"/>
            <a:chExt cx="2916939" cy="2062178"/>
          </a:xfrm>
        </p:grpSpPr>
        <p:cxnSp>
          <p:nvCxnSpPr>
            <p:cNvPr id="88187" name="直接连接符 34"/>
            <p:cNvCxnSpPr/>
            <p:nvPr/>
          </p:nvCxnSpPr>
          <p:spPr>
            <a:xfrm rot="5400000">
              <a:off x="2038398" y="3722042"/>
              <a:ext cx="395256" cy="1587"/>
            </a:xfrm>
            <a:prstGeom prst="line">
              <a:avLst/>
            </a:prstGeom>
            <a:ln w="19050" cap="flat" cmpd="sng">
              <a:solidFill>
                <a:schemeClr val="bg1"/>
              </a:solidFill>
              <a:prstDash val="solid"/>
              <a:headEnd type="oval" w="sm" len="sm"/>
              <a:tailEnd type="oval" w="sm" len="sm"/>
            </a:ln>
          </p:spPr>
        </p:cxnSp>
        <p:grpSp>
          <p:nvGrpSpPr>
            <p:cNvPr id="88188" name="组合 16"/>
            <p:cNvGrpSpPr/>
            <p:nvPr/>
          </p:nvGrpSpPr>
          <p:grpSpPr>
            <a:xfrm>
              <a:off x="1857962" y="2970724"/>
              <a:ext cx="803540" cy="1404001"/>
              <a:chOff x="1863800" y="2399536"/>
              <a:chExt cx="803540" cy="1405093"/>
            </a:xfrm>
          </p:grpSpPr>
          <p:cxnSp>
            <p:nvCxnSpPr>
              <p:cNvPr id="88227" name="直接连接符 17"/>
              <p:cNvCxnSpPr/>
              <p:nvPr/>
            </p:nvCxnSpPr>
            <p:spPr>
              <a:xfrm rot="5400000">
                <a:off x="2242237" y="3011958"/>
                <a:ext cx="396309" cy="1588"/>
              </a:xfrm>
              <a:prstGeom prst="line">
                <a:avLst/>
              </a:prstGeom>
              <a:ln w="19050" cap="flat" cmpd="sng">
                <a:solidFill>
                  <a:schemeClr val="bg2"/>
                </a:solidFill>
                <a:prstDash val="solid"/>
                <a:headEnd type="none" w="med" len="med"/>
                <a:tailEnd type="none" w="sm" len="sm"/>
              </a:ln>
            </p:spPr>
          </p:cxnSp>
          <p:cxnSp>
            <p:nvCxnSpPr>
              <p:cNvPr id="88228" name="直接连接符 18"/>
              <p:cNvCxnSpPr/>
              <p:nvPr/>
            </p:nvCxnSpPr>
            <p:spPr>
              <a:xfrm rot="5400000">
                <a:off x="1297683" y="3101288"/>
                <a:ext cx="1405093" cy="1588"/>
              </a:xfrm>
              <a:prstGeom prst="line">
                <a:avLst/>
              </a:prstGeom>
              <a:ln w="19050" cap="flat" cmpd="sng">
                <a:solidFill>
                  <a:schemeClr val="bg2"/>
                </a:solidFill>
                <a:prstDash val="solid"/>
                <a:headEnd type="none" w="med" len="med"/>
                <a:tailEnd type="none" w="med" len="med"/>
              </a:ln>
            </p:spPr>
          </p:cxnSp>
          <p:sp>
            <p:nvSpPr>
              <p:cNvPr id="88229" name="矩形 19"/>
              <p:cNvSpPr/>
              <p:nvPr/>
            </p:nvSpPr>
            <p:spPr>
              <a:xfrm>
                <a:off x="1876406" y="2643187"/>
                <a:ext cx="720005" cy="432304"/>
              </a:xfrm>
              <a:prstGeom prst="rect">
                <a:avLst/>
              </a:prstGeom>
              <a:solidFill>
                <a:srgbClr val="FFFF00"/>
              </a:solidFill>
              <a:ln w="19050" cap="flat" cmpd="sng">
                <a:solidFill>
                  <a:schemeClr val="bg2"/>
                </a:solidFill>
                <a:prstDash val="solid"/>
                <a:roun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226" name="TextBox 225"/>
              <p:cNvSpPr txBox="1">
                <a:spLocks noChangeArrowheads="1"/>
              </p:cNvSpPr>
              <p:nvPr/>
            </p:nvSpPr>
            <p:spPr bwMode="auto">
              <a:xfrm>
                <a:off x="2309698" y="2877240"/>
                <a:ext cx="357274" cy="246255"/>
              </a:xfrm>
              <a:prstGeom prst="rect">
                <a:avLst/>
              </a:prstGeom>
              <a:noFill/>
              <a:ln w="9525">
                <a:noFill/>
                <a:miter lim="800000"/>
              </a:ln>
            </p:spPr>
            <p:txBody>
              <a:bodyPr>
                <a:spAutoFit/>
              </a:bodyPr>
              <a:lstStyle/>
              <a:p>
                <a:pPr marR="0" defTabSz="914400" eaLnBrk="1" hangingPunct="1">
                  <a:buClrTx/>
                  <a:buSzTx/>
                  <a:buFontTx/>
                  <a:defRPr/>
                </a:pPr>
                <a:r>
                  <a:rPr kumimoji="1" lang="en-US" altLang="zh-CN" sz="1000" b="1" kern="1200" cap="none" spc="0" normalizeH="0" baseline="0" noProof="0" dirty="0">
                    <a:latin typeface="+mj-lt"/>
                    <a:ea typeface="黑体" panose="02010609060101010101" pitchFamily="49" charset="-122"/>
                    <a:cs typeface="+mn-cs"/>
                  </a:rPr>
                  <a:t>K</a:t>
                </a:r>
                <a:r>
                  <a:rPr kumimoji="1" lang="en-US" altLang="zh-CN" sz="1000" b="1" kern="1200" cap="none" spc="0" normalizeH="0" baseline="-25000" noProof="0" dirty="0">
                    <a:latin typeface="+mj-lt"/>
                    <a:ea typeface="黑体" panose="02010609060101010101" pitchFamily="49" charset="-122"/>
                    <a:cs typeface="+mn-cs"/>
                  </a:rPr>
                  <a:t>2</a:t>
                </a:r>
                <a:endParaRPr kumimoji="1" lang="zh-CN" altLang="en-US" sz="1000" b="1" kern="1200" cap="none" spc="0" normalizeH="0" baseline="-25000" noProof="0" dirty="0">
                  <a:latin typeface="+mj-lt"/>
                  <a:ea typeface="黑体" panose="02010609060101010101" pitchFamily="49" charset="-122"/>
                  <a:cs typeface="+mn-cs"/>
                </a:endParaRPr>
              </a:p>
            </p:txBody>
          </p:sp>
          <p:sp>
            <p:nvSpPr>
              <p:cNvPr id="227" name="TextBox 226"/>
              <p:cNvSpPr txBox="1">
                <a:spLocks noChangeArrowheads="1"/>
              </p:cNvSpPr>
              <p:nvPr/>
            </p:nvSpPr>
            <p:spPr bwMode="auto">
              <a:xfrm>
                <a:off x="1863504" y="2627806"/>
                <a:ext cx="357273" cy="246256"/>
              </a:xfrm>
              <a:prstGeom prst="rect">
                <a:avLst/>
              </a:prstGeom>
              <a:noFill/>
              <a:ln w="9525">
                <a:noFill/>
                <a:miter lim="800000"/>
              </a:ln>
            </p:spPr>
            <p:txBody>
              <a:bodyPr>
                <a:spAutoFit/>
              </a:bodyPr>
              <a:lstStyle/>
              <a:p>
                <a:pPr marR="0" defTabSz="914400" eaLnBrk="1" hangingPunct="1">
                  <a:buClrTx/>
                  <a:buSzTx/>
                  <a:buFontTx/>
                  <a:defRPr/>
                </a:pPr>
                <a:r>
                  <a:rPr kumimoji="1" lang="en-US" altLang="zh-CN" sz="1000" b="1" kern="1200" cap="none" spc="0" normalizeH="0" baseline="0" noProof="0" dirty="0">
                    <a:latin typeface="+mj-lt"/>
                    <a:ea typeface="黑体" panose="02010609060101010101" pitchFamily="49" charset="-122"/>
                    <a:cs typeface="+mn-cs"/>
                  </a:rPr>
                  <a:t>Q</a:t>
                </a:r>
                <a:r>
                  <a:rPr kumimoji="1" lang="en-US" altLang="zh-CN" sz="1000" b="1" kern="1200" cap="none" spc="0" normalizeH="0" baseline="-25000" noProof="0" dirty="0">
                    <a:latin typeface="+mj-lt"/>
                    <a:ea typeface="黑体" panose="02010609060101010101" pitchFamily="49" charset="-122"/>
                    <a:cs typeface="+mn-cs"/>
                  </a:rPr>
                  <a:t>2</a:t>
                </a:r>
                <a:endParaRPr kumimoji="1" lang="zh-CN" altLang="en-US" sz="1000" b="1" kern="1200" cap="none" spc="0" normalizeH="0" baseline="-25000" noProof="0" dirty="0">
                  <a:latin typeface="+mj-lt"/>
                  <a:ea typeface="黑体" panose="02010609060101010101" pitchFamily="49" charset="-122"/>
                  <a:cs typeface="+mn-cs"/>
                </a:endParaRPr>
              </a:p>
            </p:txBody>
          </p:sp>
          <p:sp>
            <p:nvSpPr>
              <p:cNvPr id="228" name="TextBox 227"/>
              <p:cNvSpPr txBox="1">
                <a:spLocks noChangeArrowheads="1"/>
              </p:cNvSpPr>
              <p:nvPr/>
            </p:nvSpPr>
            <p:spPr bwMode="auto">
              <a:xfrm>
                <a:off x="2268413" y="2627806"/>
                <a:ext cx="357274" cy="246256"/>
              </a:xfrm>
              <a:prstGeom prst="rect">
                <a:avLst/>
              </a:prstGeom>
              <a:noFill/>
              <a:ln w="9525">
                <a:noFill/>
                <a:miter lim="800000"/>
              </a:ln>
            </p:spPr>
            <p:txBody>
              <a:bodyPr>
                <a:spAutoFit/>
              </a:bodyPr>
              <a:lstStyle/>
              <a:p>
                <a:pPr marR="0" defTabSz="914400" eaLnBrk="1" hangingPunct="1">
                  <a:buClrTx/>
                  <a:buSzTx/>
                  <a:buFontTx/>
                  <a:defRPr/>
                </a:pPr>
                <a:r>
                  <a:rPr kumimoji="1" lang="en-US" altLang="zh-CN" sz="1000" b="1" kern="1200" cap="none" spc="0" normalizeH="0" baseline="0" noProof="0" dirty="0">
                    <a:latin typeface="+mj-lt"/>
                    <a:ea typeface="黑体" panose="02010609060101010101" pitchFamily="49" charset="-122"/>
                    <a:cs typeface="+mn-cs"/>
                  </a:rPr>
                  <a:t>Q</a:t>
                </a:r>
                <a:r>
                  <a:rPr kumimoji="1" lang="en-US" altLang="zh-CN" sz="1000" b="1" kern="1200" cap="none" spc="0" normalizeH="0" baseline="-25000" noProof="0" dirty="0">
                    <a:latin typeface="+mj-lt"/>
                    <a:ea typeface="黑体" panose="02010609060101010101" pitchFamily="49" charset="-122"/>
                    <a:cs typeface="+mn-cs"/>
                  </a:rPr>
                  <a:t>2</a:t>
                </a:r>
                <a:endParaRPr kumimoji="1" lang="zh-CN" altLang="en-US" sz="1000" b="1" kern="1200" cap="none" spc="0" normalizeH="0" baseline="-25000" noProof="0" dirty="0">
                  <a:latin typeface="+mj-lt"/>
                  <a:ea typeface="黑体" panose="02010609060101010101" pitchFamily="49" charset="-122"/>
                  <a:cs typeface="+mn-cs"/>
                </a:endParaRPr>
              </a:p>
            </p:txBody>
          </p:sp>
          <p:cxnSp>
            <p:nvCxnSpPr>
              <p:cNvPr id="88233" name="直接连接符 25"/>
              <p:cNvCxnSpPr/>
              <p:nvPr/>
            </p:nvCxnSpPr>
            <p:spPr>
              <a:xfrm>
                <a:off x="2366639" y="2681298"/>
                <a:ext cx="93600" cy="1588"/>
              </a:xfrm>
              <a:prstGeom prst="line">
                <a:avLst/>
              </a:prstGeom>
              <a:ln w="19050" cap="flat" cmpd="sng">
                <a:solidFill>
                  <a:schemeClr val="bg2"/>
                </a:solidFill>
                <a:prstDash val="solid"/>
                <a:headEnd type="none" w="med" len="med"/>
                <a:tailEnd type="none" w="med" len="med"/>
              </a:ln>
            </p:spPr>
          </p:cxnSp>
        </p:grpSp>
        <p:sp>
          <p:nvSpPr>
            <p:cNvPr id="88189" name="等腰三角形 36"/>
            <p:cNvSpPr/>
            <p:nvPr/>
          </p:nvSpPr>
          <p:spPr>
            <a:xfrm>
              <a:off x="2173086" y="3536833"/>
              <a:ext cx="107965" cy="107992"/>
            </a:xfrm>
            <a:prstGeom prst="triangle">
              <a:avLst>
                <a:gd name="adj" fmla="val 50000"/>
              </a:avLst>
            </a:prstGeom>
            <a:solidFill>
              <a:srgbClr val="FFFF00"/>
            </a:solidFill>
            <a:ln w="19050" cap="flat" cmpd="sng">
              <a:solidFill>
                <a:schemeClr val="bg2"/>
              </a:solidFill>
              <a:prstDash val="solid"/>
              <a:roun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184" name="TextBox 183"/>
            <p:cNvSpPr txBox="1">
              <a:spLocks noChangeArrowheads="1"/>
            </p:cNvSpPr>
            <p:nvPr/>
          </p:nvSpPr>
          <p:spPr bwMode="auto">
            <a:xfrm>
              <a:off x="2065678" y="3379793"/>
              <a:ext cx="422377" cy="214315"/>
            </a:xfrm>
            <a:prstGeom prst="rect">
              <a:avLst/>
            </a:prstGeom>
            <a:noFill/>
            <a:ln w="9525">
              <a:noFill/>
              <a:miter lim="800000"/>
            </a:ln>
          </p:spPr>
          <p:txBody>
            <a:bodyPr>
              <a:spAutoFit/>
            </a:bodyPr>
            <a:lstStyle/>
            <a:p>
              <a:pPr marR="0" defTabSz="914400" eaLnBrk="1" hangingPunct="1">
                <a:buClrTx/>
                <a:buSzTx/>
                <a:buFontTx/>
                <a:defRPr/>
              </a:pPr>
              <a:r>
                <a:rPr kumimoji="1" lang="en-US" altLang="zh-CN" sz="800" b="1" kern="1200" cap="none" spc="0" normalizeH="0" baseline="0" noProof="0" dirty="0">
                  <a:solidFill>
                    <a:schemeClr val="bg1"/>
                  </a:solidFill>
                  <a:latin typeface="+mj-lt"/>
                  <a:ea typeface="黑体" panose="02010609060101010101" pitchFamily="49" charset="-122"/>
                  <a:cs typeface="+mn-cs"/>
                </a:rPr>
                <a:t>CK</a:t>
              </a:r>
              <a:endParaRPr kumimoji="1" lang="zh-CN" altLang="en-US" sz="800" b="1" kern="1200" cap="none" spc="0" normalizeH="0" baseline="0" noProof="0" dirty="0">
                <a:solidFill>
                  <a:schemeClr val="bg1"/>
                </a:solidFill>
                <a:latin typeface="+mj-lt"/>
                <a:ea typeface="黑体" panose="02010609060101010101" pitchFamily="49" charset="-122"/>
                <a:cs typeface="+mn-cs"/>
              </a:endParaRPr>
            </a:p>
          </p:txBody>
        </p:sp>
        <p:sp>
          <p:nvSpPr>
            <p:cNvPr id="88191" name="Text Box 69"/>
            <p:cNvSpPr txBox="1"/>
            <p:nvPr/>
          </p:nvSpPr>
          <p:spPr>
            <a:xfrm>
              <a:off x="1274913" y="3760999"/>
              <a:ext cx="437686" cy="307753"/>
            </a:xfrm>
            <a:prstGeom prst="rect">
              <a:avLst/>
            </a:prstGeom>
            <a:noFill/>
            <a:ln w="19050">
              <a:noFill/>
            </a:ln>
          </p:spPr>
          <p:txBody>
            <a:bodyPr>
              <a:spAutoFit/>
            </a:bodyPr>
            <a:p>
              <a:pPr eaLnBrk="1" hangingPunct="1">
                <a:spcBef>
                  <a:spcPct val="50000"/>
                </a:spcBef>
              </a:pPr>
              <a:r>
                <a:rPr lang="en-US" altLang="zh-CN" sz="1400" b="1" dirty="0">
                  <a:solidFill>
                    <a:schemeClr val="bg1"/>
                  </a:solidFill>
                  <a:latin typeface="Arial" panose="020B0604020202020204" pitchFamily="34" charset="0"/>
                </a:rPr>
                <a:t>cp</a:t>
              </a:r>
              <a:r>
                <a:rPr lang="en-US" altLang="zh-CN" sz="1400" b="1" baseline="-25000" dirty="0">
                  <a:solidFill>
                    <a:schemeClr val="bg1"/>
                  </a:solidFill>
                  <a:latin typeface="Arial" panose="020B0604020202020204" pitchFamily="34" charset="0"/>
                </a:rPr>
                <a:t> </a:t>
              </a:r>
              <a:endParaRPr lang="en-US" altLang="zh-CN" sz="1400" b="1" baseline="-25000" dirty="0">
                <a:solidFill>
                  <a:schemeClr val="bg1"/>
                </a:solidFill>
                <a:latin typeface="Arial" panose="020B0604020202020204" pitchFamily="34" charset="0"/>
              </a:endParaRPr>
            </a:p>
          </p:txBody>
        </p:sp>
        <p:cxnSp>
          <p:nvCxnSpPr>
            <p:cNvPr id="88192" name="直接连接符 34"/>
            <p:cNvCxnSpPr/>
            <p:nvPr/>
          </p:nvCxnSpPr>
          <p:spPr>
            <a:xfrm rot="5400000">
              <a:off x="3564687" y="3713613"/>
              <a:ext cx="395256" cy="1587"/>
            </a:xfrm>
            <a:prstGeom prst="line">
              <a:avLst/>
            </a:prstGeom>
            <a:ln w="19050" cap="flat" cmpd="sng">
              <a:solidFill>
                <a:schemeClr val="bg1"/>
              </a:solidFill>
              <a:prstDash val="solid"/>
              <a:headEnd type="none" w="med" len="med"/>
              <a:tailEnd type="none" w="med" len="med"/>
            </a:ln>
          </p:spPr>
        </p:cxnSp>
        <p:grpSp>
          <p:nvGrpSpPr>
            <p:cNvPr id="88193" name="组合 16"/>
            <p:cNvGrpSpPr/>
            <p:nvPr/>
          </p:nvGrpSpPr>
          <p:grpSpPr>
            <a:xfrm>
              <a:off x="3388312" y="2909888"/>
              <a:ext cx="803540" cy="1466861"/>
              <a:chOff x="1863914" y="2324497"/>
              <a:chExt cx="803540" cy="1468010"/>
            </a:xfrm>
          </p:grpSpPr>
          <p:cxnSp>
            <p:nvCxnSpPr>
              <p:cNvPr id="88220" name="直接连接符 17"/>
              <p:cNvCxnSpPr/>
              <p:nvPr/>
            </p:nvCxnSpPr>
            <p:spPr>
              <a:xfrm rot="5400000">
                <a:off x="1863938" y="3215262"/>
                <a:ext cx="1152902" cy="1588"/>
              </a:xfrm>
              <a:prstGeom prst="line">
                <a:avLst/>
              </a:prstGeom>
              <a:ln w="19050" cap="flat" cmpd="sng">
                <a:solidFill>
                  <a:schemeClr val="bg2"/>
                </a:solidFill>
                <a:prstDash val="solid"/>
                <a:headEnd type="none" w="med" len="med"/>
                <a:tailEnd type="none" w="sm" len="sm"/>
              </a:ln>
            </p:spPr>
          </p:cxnSp>
          <p:cxnSp>
            <p:nvCxnSpPr>
              <p:cNvPr id="88221" name="直接连接符 18"/>
              <p:cNvCxnSpPr/>
              <p:nvPr/>
            </p:nvCxnSpPr>
            <p:spPr>
              <a:xfrm rot="5400000">
                <a:off x="1387750" y="2936181"/>
                <a:ext cx="1224957" cy="1588"/>
              </a:xfrm>
              <a:prstGeom prst="line">
                <a:avLst/>
              </a:prstGeom>
              <a:ln w="19050" cap="flat" cmpd="sng">
                <a:solidFill>
                  <a:schemeClr val="bg2"/>
                </a:solidFill>
                <a:prstDash val="solid"/>
                <a:headEnd type="none" w="sm" len="sm"/>
                <a:tailEnd type="none" w="sm" len="sm"/>
              </a:ln>
            </p:spPr>
          </p:cxnSp>
          <p:sp>
            <p:nvSpPr>
              <p:cNvPr id="88222" name="矩形 19"/>
              <p:cNvSpPr/>
              <p:nvPr/>
            </p:nvSpPr>
            <p:spPr>
              <a:xfrm>
                <a:off x="1876406" y="2643187"/>
                <a:ext cx="720005" cy="432304"/>
              </a:xfrm>
              <a:prstGeom prst="rect">
                <a:avLst/>
              </a:prstGeom>
              <a:solidFill>
                <a:srgbClr val="FFFF00"/>
              </a:solidFill>
              <a:ln w="19050" cap="flat" cmpd="sng">
                <a:solidFill>
                  <a:schemeClr val="bg2"/>
                </a:solidFill>
                <a:prstDash val="solid"/>
                <a:roun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219" name="TextBox 218"/>
              <p:cNvSpPr txBox="1">
                <a:spLocks noChangeArrowheads="1"/>
              </p:cNvSpPr>
              <p:nvPr/>
            </p:nvSpPr>
            <p:spPr bwMode="auto">
              <a:xfrm>
                <a:off x="2310180" y="2877386"/>
                <a:ext cx="357274" cy="246258"/>
              </a:xfrm>
              <a:prstGeom prst="rect">
                <a:avLst/>
              </a:prstGeom>
              <a:noFill/>
              <a:ln w="9525">
                <a:noFill/>
                <a:miter lim="800000"/>
              </a:ln>
            </p:spPr>
            <p:txBody>
              <a:bodyPr>
                <a:spAutoFit/>
              </a:bodyPr>
              <a:lstStyle/>
              <a:p>
                <a:pPr marR="0" defTabSz="914400" eaLnBrk="1" hangingPunct="1">
                  <a:buClrTx/>
                  <a:buSzTx/>
                  <a:buFontTx/>
                  <a:defRPr/>
                </a:pPr>
                <a:r>
                  <a:rPr kumimoji="1" lang="en-US" altLang="zh-CN" sz="1000" b="1" kern="1200" cap="none" spc="0" normalizeH="0" baseline="0" noProof="0" dirty="0">
                    <a:latin typeface="+mj-lt"/>
                    <a:ea typeface="黑体" panose="02010609060101010101" pitchFamily="49" charset="-122"/>
                    <a:cs typeface="+mn-cs"/>
                  </a:rPr>
                  <a:t>K</a:t>
                </a:r>
                <a:r>
                  <a:rPr kumimoji="1" lang="en-US" altLang="zh-CN" sz="1000" b="1" kern="1200" cap="none" spc="0" normalizeH="0" baseline="-25000" noProof="0" dirty="0">
                    <a:latin typeface="+mj-lt"/>
                    <a:ea typeface="黑体" panose="02010609060101010101" pitchFamily="49" charset="-122"/>
                    <a:cs typeface="+mn-cs"/>
                  </a:rPr>
                  <a:t>1</a:t>
                </a:r>
                <a:r>
                  <a:rPr kumimoji="1" lang="en-US" altLang="zh-CN" sz="1000" b="1" kern="1200" cap="none" spc="0" normalizeH="0" baseline="0" noProof="0" dirty="0">
                    <a:latin typeface="+mj-lt"/>
                    <a:ea typeface="黑体" panose="02010609060101010101" pitchFamily="49" charset="-122"/>
                    <a:cs typeface="+mn-cs"/>
                  </a:rPr>
                  <a:t> </a:t>
                </a:r>
                <a:endParaRPr kumimoji="1" lang="zh-CN" altLang="en-US" sz="1000" b="1" kern="1200" cap="none" spc="0" normalizeH="0" baseline="0" noProof="0" dirty="0">
                  <a:latin typeface="+mj-lt"/>
                  <a:ea typeface="黑体" panose="02010609060101010101" pitchFamily="49" charset="-122"/>
                  <a:cs typeface="+mn-cs"/>
                </a:endParaRPr>
              </a:p>
            </p:txBody>
          </p:sp>
          <p:sp>
            <p:nvSpPr>
              <p:cNvPr id="220" name="TextBox 219"/>
              <p:cNvSpPr txBox="1">
                <a:spLocks noChangeArrowheads="1"/>
              </p:cNvSpPr>
              <p:nvPr/>
            </p:nvSpPr>
            <p:spPr bwMode="auto">
              <a:xfrm>
                <a:off x="1863986" y="2618419"/>
                <a:ext cx="357273" cy="246257"/>
              </a:xfrm>
              <a:prstGeom prst="rect">
                <a:avLst/>
              </a:prstGeom>
              <a:noFill/>
              <a:ln w="9525">
                <a:noFill/>
                <a:miter lim="800000"/>
              </a:ln>
            </p:spPr>
            <p:txBody>
              <a:bodyPr>
                <a:spAutoFit/>
              </a:bodyPr>
              <a:lstStyle/>
              <a:p>
                <a:pPr marR="0" defTabSz="914400" eaLnBrk="1" hangingPunct="1">
                  <a:buClrTx/>
                  <a:buSzTx/>
                  <a:buFontTx/>
                  <a:defRPr/>
                </a:pPr>
                <a:r>
                  <a:rPr kumimoji="1" lang="en-US" altLang="zh-CN" sz="1000" b="1" kern="1200" cap="none" spc="0" normalizeH="0" baseline="0" noProof="0" dirty="0">
                    <a:latin typeface="+mj-lt"/>
                    <a:ea typeface="黑体" panose="02010609060101010101" pitchFamily="49" charset="-122"/>
                    <a:cs typeface="+mn-cs"/>
                  </a:rPr>
                  <a:t>Q</a:t>
                </a:r>
                <a:r>
                  <a:rPr kumimoji="1" lang="en-US" altLang="zh-CN" sz="1000" b="1" kern="1200" cap="none" spc="0" normalizeH="0" baseline="-25000" noProof="0" dirty="0">
                    <a:latin typeface="+mj-lt"/>
                    <a:ea typeface="黑体" panose="02010609060101010101" pitchFamily="49" charset="-122"/>
                    <a:cs typeface="+mn-cs"/>
                  </a:rPr>
                  <a:t>1</a:t>
                </a:r>
                <a:endParaRPr kumimoji="1" lang="zh-CN" altLang="en-US" sz="1000" b="1" kern="1200" cap="none" spc="0" normalizeH="0" baseline="-25000" noProof="0" dirty="0">
                  <a:latin typeface="+mj-lt"/>
                  <a:ea typeface="黑体" panose="02010609060101010101" pitchFamily="49" charset="-122"/>
                  <a:cs typeface="+mn-cs"/>
                </a:endParaRPr>
              </a:p>
            </p:txBody>
          </p:sp>
          <p:sp>
            <p:nvSpPr>
              <p:cNvPr id="221" name="TextBox 220"/>
              <p:cNvSpPr txBox="1">
                <a:spLocks noChangeArrowheads="1"/>
              </p:cNvSpPr>
              <p:nvPr/>
            </p:nvSpPr>
            <p:spPr bwMode="auto">
              <a:xfrm>
                <a:off x="2268895" y="2627952"/>
                <a:ext cx="357274" cy="246257"/>
              </a:xfrm>
              <a:prstGeom prst="rect">
                <a:avLst/>
              </a:prstGeom>
              <a:noFill/>
              <a:ln w="9525">
                <a:noFill/>
                <a:miter lim="800000"/>
              </a:ln>
            </p:spPr>
            <p:txBody>
              <a:bodyPr>
                <a:spAutoFit/>
              </a:bodyPr>
              <a:lstStyle/>
              <a:p>
                <a:pPr marR="0" defTabSz="914400" eaLnBrk="1" hangingPunct="1">
                  <a:buClrTx/>
                  <a:buSzTx/>
                  <a:buFontTx/>
                  <a:defRPr/>
                </a:pPr>
                <a:r>
                  <a:rPr kumimoji="1" lang="en-US" altLang="zh-CN" sz="1000" b="1" kern="1200" cap="none" spc="0" normalizeH="0" baseline="0" noProof="0" dirty="0">
                    <a:latin typeface="+mj-lt"/>
                    <a:ea typeface="黑体" panose="02010609060101010101" pitchFamily="49" charset="-122"/>
                    <a:cs typeface="+mn-cs"/>
                  </a:rPr>
                  <a:t>Q</a:t>
                </a:r>
                <a:r>
                  <a:rPr kumimoji="1" lang="en-US" altLang="zh-CN" sz="1000" b="1" kern="1200" cap="none" spc="0" normalizeH="0" baseline="-25000" noProof="0" dirty="0">
                    <a:latin typeface="+mj-lt"/>
                    <a:ea typeface="黑体" panose="02010609060101010101" pitchFamily="49" charset="-122"/>
                    <a:cs typeface="+mn-cs"/>
                  </a:rPr>
                  <a:t>1</a:t>
                </a:r>
                <a:endParaRPr kumimoji="1" lang="zh-CN" altLang="en-US" sz="1000" b="1" kern="1200" cap="none" spc="0" normalizeH="0" baseline="-25000" noProof="0" dirty="0">
                  <a:latin typeface="+mj-lt"/>
                  <a:ea typeface="黑体" panose="02010609060101010101" pitchFamily="49" charset="-122"/>
                  <a:cs typeface="+mn-cs"/>
                </a:endParaRPr>
              </a:p>
            </p:txBody>
          </p:sp>
          <p:cxnSp>
            <p:nvCxnSpPr>
              <p:cNvPr id="88226" name="直接连接符 25"/>
              <p:cNvCxnSpPr/>
              <p:nvPr/>
            </p:nvCxnSpPr>
            <p:spPr>
              <a:xfrm>
                <a:off x="2366639" y="2681298"/>
                <a:ext cx="93600" cy="1588"/>
              </a:xfrm>
              <a:prstGeom prst="line">
                <a:avLst/>
              </a:prstGeom>
              <a:ln w="19050" cap="flat" cmpd="sng">
                <a:solidFill>
                  <a:schemeClr val="bg2"/>
                </a:solidFill>
                <a:prstDash val="solid"/>
                <a:headEnd type="none" w="med" len="med"/>
                <a:tailEnd type="none" w="med" len="med"/>
              </a:ln>
            </p:spPr>
          </p:cxnSp>
        </p:grpSp>
        <p:sp>
          <p:nvSpPr>
            <p:cNvPr id="88194" name="等腰三角形 36"/>
            <p:cNvSpPr/>
            <p:nvPr/>
          </p:nvSpPr>
          <p:spPr>
            <a:xfrm>
              <a:off x="3703321" y="3550981"/>
              <a:ext cx="107965" cy="107992"/>
            </a:xfrm>
            <a:prstGeom prst="triangle">
              <a:avLst>
                <a:gd name="adj" fmla="val 50000"/>
              </a:avLst>
            </a:prstGeom>
            <a:solidFill>
              <a:srgbClr val="FFFF00"/>
            </a:solidFill>
            <a:ln w="19050" cap="flat" cmpd="sng">
              <a:solidFill>
                <a:schemeClr val="bg2"/>
              </a:solidFill>
              <a:prstDash val="solid"/>
              <a:roun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sp>
          <p:nvSpPr>
            <p:cNvPr id="189" name="TextBox 188"/>
            <p:cNvSpPr txBox="1">
              <a:spLocks noChangeArrowheads="1"/>
            </p:cNvSpPr>
            <p:nvPr/>
          </p:nvSpPr>
          <p:spPr bwMode="auto">
            <a:xfrm>
              <a:off x="3596396" y="3394081"/>
              <a:ext cx="420789" cy="214314"/>
            </a:xfrm>
            <a:prstGeom prst="rect">
              <a:avLst/>
            </a:prstGeom>
            <a:noFill/>
            <a:ln w="9525">
              <a:noFill/>
              <a:miter lim="800000"/>
            </a:ln>
          </p:spPr>
          <p:txBody>
            <a:bodyPr>
              <a:spAutoFit/>
            </a:bodyPr>
            <a:lstStyle/>
            <a:p>
              <a:pPr marR="0" defTabSz="914400" eaLnBrk="1" hangingPunct="1">
                <a:buClrTx/>
                <a:buSzTx/>
                <a:buFontTx/>
                <a:defRPr/>
              </a:pPr>
              <a:r>
                <a:rPr kumimoji="1" lang="en-US" altLang="zh-CN" sz="800" b="1" kern="1200" cap="none" spc="0" normalizeH="0" baseline="0" noProof="0" dirty="0">
                  <a:solidFill>
                    <a:schemeClr val="bg1"/>
                  </a:solidFill>
                  <a:latin typeface="+mj-lt"/>
                  <a:ea typeface="黑体" panose="02010609060101010101" pitchFamily="49" charset="-122"/>
                  <a:cs typeface="+mn-cs"/>
                </a:rPr>
                <a:t>CK</a:t>
              </a:r>
              <a:endParaRPr kumimoji="1" lang="zh-CN" altLang="en-US" sz="800" b="1" kern="1200" cap="none" spc="0" normalizeH="0" baseline="0" noProof="0" dirty="0">
                <a:solidFill>
                  <a:schemeClr val="bg1"/>
                </a:solidFill>
                <a:latin typeface="+mj-lt"/>
                <a:ea typeface="黑体" panose="02010609060101010101" pitchFamily="49" charset="-122"/>
                <a:cs typeface="+mn-cs"/>
              </a:endParaRPr>
            </a:p>
          </p:txBody>
        </p:sp>
        <p:sp>
          <p:nvSpPr>
            <p:cNvPr id="88196" name="Line 28"/>
            <p:cNvSpPr/>
            <p:nvPr/>
          </p:nvSpPr>
          <p:spPr>
            <a:xfrm rot="-5400000" flipV="1">
              <a:off x="2722173" y="2866527"/>
              <a:ext cx="0" cy="2087664"/>
            </a:xfrm>
            <a:prstGeom prst="line">
              <a:avLst/>
            </a:prstGeom>
            <a:ln w="19050" cap="flat" cmpd="sng">
              <a:solidFill>
                <a:schemeClr val="bg1"/>
              </a:solidFill>
              <a:prstDash val="solid"/>
              <a:headEnd type="none" w="med" len="med"/>
              <a:tailEnd type="none" w="sm" len="sm"/>
            </a:ln>
          </p:spPr>
        </p:sp>
        <p:sp>
          <p:nvSpPr>
            <p:cNvPr id="88197" name="Line 28"/>
            <p:cNvSpPr/>
            <p:nvPr/>
          </p:nvSpPr>
          <p:spPr>
            <a:xfrm rot="-5400000" flipV="1">
              <a:off x="2378232" y="2717629"/>
              <a:ext cx="0" cy="756000"/>
            </a:xfrm>
            <a:prstGeom prst="line">
              <a:avLst/>
            </a:prstGeom>
            <a:ln w="19050" cap="flat" cmpd="sng">
              <a:solidFill>
                <a:schemeClr val="bg2"/>
              </a:solidFill>
              <a:prstDash val="solid"/>
              <a:headEnd type="none" w="sm" len="sm"/>
              <a:tailEnd type="oval" w="sm" len="sm"/>
            </a:ln>
          </p:spPr>
        </p:sp>
        <p:sp>
          <p:nvSpPr>
            <p:cNvPr id="192" name="TextBox 191"/>
            <p:cNvSpPr txBox="1">
              <a:spLocks noChangeArrowheads="1"/>
            </p:cNvSpPr>
            <p:nvPr/>
          </p:nvSpPr>
          <p:spPr bwMode="auto">
            <a:xfrm>
              <a:off x="1868781" y="3449644"/>
              <a:ext cx="357274" cy="246065"/>
            </a:xfrm>
            <a:prstGeom prst="rect">
              <a:avLst/>
            </a:prstGeom>
            <a:noFill/>
            <a:ln w="9525">
              <a:noFill/>
              <a:miter lim="800000"/>
            </a:ln>
          </p:spPr>
          <p:txBody>
            <a:bodyPr>
              <a:spAutoFit/>
            </a:bodyPr>
            <a:lstStyle/>
            <a:p>
              <a:pPr marR="0" defTabSz="914400" eaLnBrk="1" hangingPunct="1">
                <a:buClrTx/>
                <a:buSzTx/>
                <a:buFontTx/>
                <a:defRPr/>
              </a:pPr>
              <a:r>
                <a:rPr kumimoji="1" lang="en-US" altLang="zh-CN" sz="1000" b="1" kern="1200" cap="none" spc="0" normalizeH="0" baseline="0" noProof="0" dirty="0">
                  <a:latin typeface="+mj-lt"/>
                  <a:ea typeface="黑体" panose="02010609060101010101" pitchFamily="49" charset="-122"/>
                  <a:cs typeface="+mn-cs"/>
                </a:rPr>
                <a:t>J</a:t>
              </a:r>
              <a:r>
                <a:rPr kumimoji="1" lang="en-US" altLang="zh-CN" sz="1000" b="1" kern="1200" cap="none" spc="0" normalizeH="0" baseline="-25000" noProof="0" dirty="0">
                  <a:latin typeface="+mj-lt"/>
                  <a:ea typeface="黑体" panose="02010609060101010101" pitchFamily="49" charset="-122"/>
                  <a:cs typeface="+mn-cs"/>
                </a:rPr>
                <a:t>2</a:t>
              </a:r>
              <a:endParaRPr kumimoji="1" lang="zh-CN" altLang="en-US" sz="1000" b="1" kern="1200" cap="none" spc="0" normalizeH="0" baseline="-25000" noProof="0" dirty="0">
                <a:latin typeface="+mj-lt"/>
                <a:ea typeface="黑体" panose="02010609060101010101" pitchFamily="49" charset="-122"/>
                <a:cs typeface="+mn-cs"/>
              </a:endParaRPr>
            </a:p>
          </p:txBody>
        </p:sp>
        <p:sp>
          <p:nvSpPr>
            <p:cNvPr id="193" name="TextBox 192"/>
            <p:cNvSpPr txBox="1">
              <a:spLocks noChangeArrowheads="1"/>
            </p:cNvSpPr>
            <p:nvPr/>
          </p:nvSpPr>
          <p:spPr bwMode="auto">
            <a:xfrm>
              <a:off x="3367741" y="3463932"/>
              <a:ext cx="355685" cy="246064"/>
            </a:xfrm>
            <a:prstGeom prst="rect">
              <a:avLst/>
            </a:prstGeom>
            <a:noFill/>
            <a:ln w="9525">
              <a:noFill/>
              <a:miter lim="800000"/>
            </a:ln>
          </p:spPr>
          <p:txBody>
            <a:bodyPr>
              <a:spAutoFit/>
            </a:bodyPr>
            <a:lstStyle/>
            <a:p>
              <a:pPr marR="0" defTabSz="914400" eaLnBrk="1" hangingPunct="1">
                <a:buClrTx/>
                <a:buSzTx/>
                <a:buFontTx/>
                <a:defRPr/>
              </a:pPr>
              <a:r>
                <a:rPr kumimoji="1" lang="en-US" altLang="zh-CN" sz="1000" b="1" kern="1200" cap="none" spc="0" normalizeH="0" baseline="0" noProof="0" dirty="0">
                  <a:latin typeface="+mj-lt"/>
                  <a:ea typeface="黑体" panose="02010609060101010101" pitchFamily="49" charset="-122"/>
                  <a:cs typeface="+mn-cs"/>
                </a:rPr>
                <a:t>J</a:t>
              </a:r>
              <a:r>
                <a:rPr kumimoji="1" lang="en-US" altLang="zh-CN" sz="1000" b="1" kern="1200" cap="none" spc="0" normalizeH="0" baseline="-25000" noProof="0" dirty="0">
                  <a:latin typeface="+mj-lt"/>
                  <a:ea typeface="黑体" panose="02010609060101010101" pitchFamily="49" charset="-122"/>
                  <a:cs typeface="+mn-cs"/>
                </a:rPr>
                <a:t>1</a:t>
              </a:r>
              <a:endParaRPr kumimoji="1" lang="zh-CN" altLang="en-US" sz="1000" b="1" kern="1200" cap="none" spc="0" normalizeH="0" baseline="-25000" noProof="0" dirty="0">
                <a:latin typeface="+mj-lt"/>
                <a:ea typeface="黑体" panose="02010609060101010101" pitchFamily="49" charset="-122"/>
                <a:cs typeface="+mn-cs"/>
              </a:endParaRPr>
            </a:p>
          </p:txBody>
        </p:sp>
        <p:sp>
          <p:nvSpPr>
            <p:cNvPr id="88200" name="椭圆 93"/>
            <p:cNvSpPr/>
            <p:nvPr/>
          </p:nvSpPr>
          <p:spPr>
            <a:xfrm>
              <a:off x="3723368" y="3657242"/>
              <a:ext cx="71415" cy="71432"/>
            </a:xfrm>
            <a:prstGeom prst="ellipse">
              <a:avLst/>
            </a:prstGeom>
            <a:solidFill>
              <a:schemeClr val="tx1"/>
            </a:solidFill>
            <a:ln w="19050" cap="flat" cmpd="sng">
              <a:solidFill>
                <a:schemeClr val="bg2"/>
              </a:solidFill>
              <a:prstDash val="solid"/>
              <a:headEnd type="none" w="med" len="med"/>
              <a:tailEnd type="none" w="med" len="med"/>
            </a:ln>
          </p:spPr>
          <p:txBody>
            <a:bodyPr wrap="none"/>
            <a:p>
              <a:pPr algn="ctr"/>
              <a:endParaRPr lang="zh-CN" altLang="en-US" dirty="0">
                <a:solidFill>
                  <a:schemeClr val="tx1"/>
                </a:solidFill>
                <a:latin typeface="Times New Roman" panose="02020603050405020304" pitchFamily="18" charset="0"/>
              </a:endParaRPr>
            </a:p>
          </p:txBody>
        </p:sp>
        <p:sp>
          <p:nvSpPr>
            <p:cNvPr id="88201" name="椭圆 93"/>
            <p:cNvSpPr/>
            <p:nvPr/>
          </p:nvSpPr>
          <p:spPr>
            <a:xfrm>
              <a:off x="2192359" y="3647151"/>
              <a:ext cx="71415" cy="71432"/>
            </a:xfrm>
            <a:prstGeom prst="ellipse">
              <a:avLst/>
            </a:prstGeom>
            <a:solidFill>
              <a:schemeClr val="tx1"/>
            </a:solidFill>
            <a:ln w="19050" cap="flat" cmpd="sng">
              <a:solidFill>
                <a:schemeClr val="bg2"/>
              </a:solidFill>
              <a:prstDash val="solid"/>
              <a:headEnd type="none" w="med" len="med"/>
              <a:tailEnd type="none" w="med" len="med"/>
            </a:ln>
          </p:spPr>
          <p:txBody>
            <a:bodyPr wrap="none"/>
            <a:p>
              <a:pPr algn="ctr"/>
              <a:endParaRPr lang="zh-CN" altLang="en-US" dirty="0">
                <a:solidFill>
                  <a:schemeClr val="tx1"/>
                </a:solidFill>
                <a:latin typeface="Times New Roman" panose="02020603050405020304" pitchFamily="18" charset="0"/>
              </a:endParaRPr>
            </a:p>
          </p:txBody>
        </p:sp>
        <p:sp>
          <p:nvSpPr>
            <p:cNvPr id="88202" name="Line 28"/>
            <p:cNvSpPr/>
            <p:nvPr/>
          </p:nvSpPr>
          <p:spPr>
            <a:xfrm rot="-5400000" flipV="1">
              <a:off x="3144926" y="2884391"/>
              <a:ext cx="0" cy="432000"/>
            </a:xfrm>
            <a:prstGeom prst="line">
              <a:avLst/>
            </a:prstGeom>
            <a:ln w="19050" cap="flat" cmpd="sng">
              <a:solidFill>
                <a:schemeClr val="bg2"/>
              </a:solidFill>
              <a:prstDash val="solid"/>
              <a:headEnd type="none" w="sm" len="sm"/>
              <a:tailEnd type="none" w="sm" len="sm"/>
            </a:ln>
          </p:spPr>
        </p:sp>
        <p:sp>
          <p:nvSpPr>
            <p:cNvPr id="88203" name="Line 28"/>
            <p:cNvSpPr/>
            <p:nvPr/>
          </p:nvSpPr>
          <p:spPr>
            <a:xfrm rot="-5400000" flipV="1">
              <a:off x="2960992" y="3855948"/>
              <a:ext cx="0" cy="432000"/>
            </a:xfrm>
            <a:prstGeom prst="line">
              <a:avLst/>
            </a:prstGeom>
            <a:ln w="19050" cap="flat" cmpd="sng">
              <a:solidFill>
                <a:schemeClr val="bg2"/>
              </a:solidFill>
              <a:prstDash val="solid"/>
              <a:headEnd type="none" w="sm" len="sm"/>
              <a:tailEnd type="none" w="sm" len="sm"/>
            </a:ln>
          </p:spPr>
        </p:sp>
        <p:sp>
          <p:nvSpPr>
            <p:cNvPr id="88204" name="Line 28"/>
            <p:cNvSpPr/>
            <p:nvPr/>
          </p:nvSpPr>
          <p:spPr>
            <a:xfrm rot="-5400000" flipV="1">
              <a:off x="3192060" y="3013471"/>
              <a:ext cx="0" cy="1526400"/>
            </a:xfrm>
            <a:prstGeom prst="line">
              <a:avLst/>
            </a:prstGeom>
            <a:ln w="19050" cap="flat" cmpd="sng">
              <a:solidFill>
                <a:schemeClr val="bg2"/>
              </a:solidFill>
              <a:prstDash val="solid"/>
              <a:headEnd type="oval" w="sm" len="sm"/>
              <a:tailEnd type="none" w="sm" len="sm"/>
            </a:ln>
          </p:spPr>
        </p:sp>
        <p:cxnSp>
          <p:nvCxnSpPr>
            <p:cNvPr id="88205" name="直接连接符 154"/>
            <p:cNvCxnSpPr/>
            <p:nvPr/>
          </p:nvCxnSpPr>
          <p:spPr>
            <a:xfrm>
              <a:off x="2743187" y="3090866"/>
              <a:ext cx="0" cy="972000"/>
            </a:xfrm>
            <a:prstGeom prst="line">
              <a:avLst/>
            </a:prstGeom>
            <a:ln w="19050" cap="flat" cmpd="sng">
              <a:solidFill>
                <a:schemeClr val="bg2"/>
              </a:solidFill>
              <a:prstDash val="solid"/>
              <a:headEnd type="none" w="med" len="med"/>
              <a:tailEnd type="none" w="med" len="med"/>
            </a:ln>
          </p:spPr>
        </p:cxnSp>
        <p:sp>
          <p:nvSpPr>
            <p:cNvPr id="88206" name="Text Box 69"/>
            <p:cNvSpPr txBox="1"/>
            <p:nvPr/>
          </p:nvSpPr>
          <p:spPr>
            <a:xfrm>
              <a:off x="3327565" y="2314573"/>
              <a:ext cx="437686" cy="307753"/>
            </a:xfrm>
            <a:prstGeom prst="rect">
              <a:avLst/>
            </a:prstGeom>
            <a:noFill/>
            <a:ln w="19050">
              <a:noFill/>
            </a:ln>
          </p:spPr>
          <p:txBody>
            <a:bodyPr>
              <a:spAutoFit/>
            </a:bodyPr>
            <a:p>
              <a:pPr eaLnBrk="1" hangingPunct="1">
                <a:spcBef>
                  <a:spcPct val="50000"/>
                </a:spcBef>
              </a:pPr>
              <a:r>
                <a:rPr lang="en-US" altLang="zh-CN" sz="1400" b="1" dirty="0">
                  <a:solidFill>
                    <a:srgbClr val="C00000"/>
                  </a:solidFill>
                  <a:latin typeface="Arial" panose="020B0604020202020204" pitchFamily="34" charset="0"/>
                </a:rPr>
                <a:t>Z </a:t>
              </a:r>
              <a:endParaRPr lang="en-US" altLang="zh-CN" sz="1400" b="1" baseline="-25000" dirty="0">
                <a:solidFill>
                  <a:srgbClr val="C00000"/>
                </a:solidFill>
                <a:latin typeface="Arial" panose="020B0604020202020204" pitchFamily="34" charset="0"/>
              </a:endParaRPr>
            </a:p>
          </p:txBody>
        </p:sp>
        <p:sp>
          <p:nvSpPr>
            <p:cNvPr id="88207" name="Text Box 69"/>
            <p:cNvSpPr txBox="1"/>
            <p:nvPr/>
          </p:nvSpPr>
          <p:spPr>
            <a:xfrm>
              <a:off x="1381102" y="4038610"/>
              <a:ext cx="437686" cy="307753"/>
            </a:xfrm>
            <a:prstGeom prst="rect">
              <a:avLst/>
            </a:prstGeom>
            <a:solidFill>
              <a:schemeClr val="tx1"/>
            </a:solidFill>
            <a:ln w="19050">
              <a:noFill/>
            </a:ln>
          </p:spPr>
          <p:txBody>
            <a:bodyPr>
              <a:spAutoFit/>
            </a:bodyPr>
            <a:p>
              <a:pPr algn="r" eaLnBrk="1" hangingPunct="1">
                <a:spcBef>
                  <a:spcPct val="50000"/>
                </a:spcBef>
              </a:pPr>
              <a:r>
                <a:rPr lang="en-US" altLang="zh-CN" sz="1400" b="1" dirty="0">
                  <a:latin typeface="Arial" panose="020B0604020202020204" pitchFamily="34" charset="0"/>
                </a:rPr>
                <a:t>X</a:t>
              </a:r>
              <a:endParaRPr lang="en-US" altLang="zh-CN" sz="1400" b="1" baseline="-25000" dirty="0">
                <a:latin typeface="Arial" panose="020B0604020202020204" pitchFamily="34" charset="0"/>
              </a:endParaRPr>
            </a:p>
          </p:txBody>
        </p:sp>
        <p:cxnSp>
          <p:nvCxnSpPr>
            <p:cNvPr id="88208" name="直接连接符 115"/>
            <p:cNvCxnSpPr/>
            <p:nvPr/>
          </p:nvCxnSpPr>
          <p:spPr>
            <a:xfrm>
              <a:off x="3460916" y="2590800"/>
              <a:ext cx="0" cy="216083"/>
            </a:xfrm>
            <a:prstGeom prst="line">
              <a:avLst/>
            </a:prstGeom>
            <a:ln w="19050" cap="flat" cmpd="sng">
              <a:solidFill>
                <a:schemeClr val="bg2"/>
              </a:solidFill>
              <a:prstDash val="solid"/>
              <a:headEnd type="none" w="med" len="med"/>
              <a:tailEnd type="none" w="med" len="med"/>
            </a:ln>
          </p:spPr>
        </p:cxnSp>
        <p:cxnSp>
          <p:nvCxnSpPr>
            <p:cNvPr id="88209" name="直接连接符 115"/>
            <p:cNvCxnSpPr/>
            <p:nvPr/>
          </p:nvCxnSpPr>
          <p:spPr>
            <a:xfrm>
              <a:off x="3356140" y="2881314"/>
              <a:ext cx="0" cy="216083"/>
            </a:xfrm>
            <a:prstGeom prst="line">
              <a:avLst/>
            </a:prstGeom>
            <a:ln w="19050" cap="flat" cmpd="sng">
              <a:solidFill>
                <a:schemeClr val="bg2"/>
              </a:solidFill>
              <a:prstDash val="solid"/>
              <a:headEnd type="none" w="med" len="med"/>
              <a:tailEnd type="none" w="med" len="med"/>
            </a:ln>
          </p:spPr>
        </p:cxnSp>
        <p:grpSp>
          <p:nvGrpSpPr>
            <p:cNvPr id="204" name="组合 226"/>
            <p:cNvGrpSpPr/>
            <p:nvPr/>
          </p:nvGrpSpPr>
          <p:grpSpPr bwMode="auto">
            <a:xfrm rot="16200000">
              <a:off x="3819212" y="3896042"/>
              <a:ext cx="292820" cy="216004"/>
              <a:chOff x="5580112" y="4083918"/>
              <a:chExt cx="292793" cy="216000"/>
            </a:xfrm>
            <a:solidFill>
              <a:srgbClr val="CCFFCC"/>
            </a:solidFill>
          </p:grpSpPr>
          <p:sp>
            <p:nvSpPr>
              <p:cNvPr id="214" name="AutoShape 30"/>
              <p:cNvSpPr>
                <a:spLocks noChangeArrowheads="1"/>
              </p:cNvSpPr>
              <p:nvPr/>
            </p:nvSpPr>
            <p:spPr bwMode="auto">
              <a:xfrm rot="5400000">
                <a:off x="5580112" y="4083918"/>
                <a:ext cx="216000" cy="216000"/>
              </a:xfrm>
              <a:prstGeom prst="flowChartExtract">
                <a:avLst/>
              </a:prstGeom>
              <a:grpFill/>
              <a:ln w="19050">
                <a:solidFill>
                  <a:schemeClr val="bg2"/>
                </a:solidFill>
                <a:miter lim="800000"/>
              </a:ln>
            </p:spPr>
            <p:txBody>
              <a:bodyPr rot="10800000" vert="eaVert"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bg2"/>
                  </a:solidFill>
                  <a:effectLst/>
                  <a:uLnTx/>
                  <a:uFillTx/>
                  <a:latin typeface="Arial" panose="020B0604020202020204" pitchFamily="34" charset="0"/>
                  <a:ea typeface="宋体" panose="02010600030101010101" pitchFamily="2" charset="-122"/>
                  <a:cs typeface="+mn-cs"/>
                </a:endParaRPr>
              </a:p>
            </p:txBody>
          </p:sp>
          <p:sp>
            <p:nvSpPr>
              <p:cNvPr id="215" name="椭圆 214"/>
              <p:cNvSpPr/>
              <p:nvPr/>
            </p:nvSpPr>
            <p:spPr bwMode="auto">
              <a:xfrm>
                <a:off x="5800897" y="4155926"/>
                <a:ext cx="72008" cy="72008"/>
              </a:xfrm>
              <a:prstGeom prst="ellipse">
                <a:avLst/>
              </a:prstGeom>
              <a:grpFill/>
              <a:ln w="19050" cap="flat" cmpd="sng" algn="ctr">
                <a:solidFill>
                  <a:schemeClr val="bg2"/>
                </a:solidFill>
                <a:prstDash val="solid"/>
                <a:round/>
                <a:headEnd type="none" w="med" len="med"/>
                <a:tailEnd type="none" w="med" len="med"/>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bg2"/>
                  </a:solidFill>
                  <a:effectLst/>
                  <a:uLnTx/>
                  <a:uFillTx/>
                  <a:latin typeface="Arial" panose="020B0604020202020204" pitchFamily="34" charset="0"/>
                  <a:ea typeface="宋体" panose="02010600030101010101" pitchFamily="2" charset="-122"/>
                  <a:cs typeface="+mn-cs"/>
                </a:endParaRPr>
              </a:p>
            </p:txBody>
          </p:sp>
        </p:grpSp>
        <p:sp>
          <p:nvSpPr>
            <p:cNvPr id="88211" name="Line 28"/>
            <p:cNvSpPr/>
            <p:nvPr/>
          </p:nvSpPr>
          <p:spPr>
            <a:xfrm rot="-5400000" flipV="1">
              <a:off x="2971183" y="3377225"/>
              <a:ext cx="0" cy="1980000"/>
            </a:xfrm>
            <a:prstGeom prst="line">
              <a:avLst/>
            </a:prstGeom>
            <a:ln w="19050" cap="flat" cmpd="sng">
              <a:solidFill>
                <a:schemeClr val="bg2"/>
              </a:solidFill>
              <a:prstDash val="solid"/>
              <a:headEnd type="none" w="sm" len="sm"/>
              <a:tailEnd type="none" w="sm" len="sm"/>
            </a:ln>
          </p:spPr>
        </p:sp>
        <p:sp>
          <p:nvSpPr>
            <p:cNvPr id="88212" name="Line 28"/>
            <p:cNvSpPr/>
            <p:nvPr/>
          </p:nvSpPr>
          <p:spPr>
            <a:xfrm rot="-5400000" flipV="1">
              <a:off x="2582578" y="3592249"/>
              <a:ext cx="0" cy="1188000"/>
            </a:xfrm>
            <a:prstGeom prst="line">
              <a:avLst/>
            </a:prstGeom>
            <a:ln w="19050" cap="flat" cmpd="sng">
              <a:solidFill>
                <a:schemeClr val="bg2"/>
              </a:solidFill>
              <a:prstDash val="solid"/>
              <a:headEnd type="none" w="sm" len="sm"/>
              <a:tailEnd type="oval" w="sm" len="sm"/>
            </a:ln>
          </p:spPr>
        </p:sp>
        <p:sp>
          <p:nvSpPr>
            <p:cNvPr id="88213" name="Line 28"/>
            <p:cNvSpPr/>
            <p:nvPr/>
          </p:nvSpPr>
          <p:spPr>
            <a:xfrm rot="-5400000" flipV="1">
              <a:off x="3422691" y="4035386"/>
              <a:ext cx="0" cy="216000"/>
            </a:xfrm>
            <a:prstGeom prst="line">
              <a:avLst/>
            </a:prstGeom>
            <a:ln w="19050" cap="flat" cmpd="sng">
              <a:solidFill>
                <a:schemeClr val="bg2"/>
              </a:solidFill>
              <a:prstDash val="solid"/>
              <a:headEnd type="none" w="med" len="med"/>
              <a:tailEnd type="none" w="med" len="med"/>
            </a:ln>
          </p:spPr>
        </p:sp>
        <p:sp>
          <p:nvSpPr>
            <p:cNvPr id="208" name="流程图: 延期 95"/>
            <p:cNvSpPr>
              <a:spLocks noChangeArrowheads="1"/>
            </p:cNvSpPr>
            <p:nvPr/>
          </p:nvSpPr>
          <p:spPr bwMode="auto">
            <a:xfrm>
              <a:off x="3072395" y="3997336"/>
              <a:ext cx="262001" cy="287339"/>
            </a:xfrm>
            <a:prstGeom prst="flowChartDelay">
              <a:avLst/>
            </a:prstGeom>
            <a:solidFill>
              <a:schemeClr val="accent1">
                <a:lumMod val="20000"/>
                <a:lumOff val="80000"/>
              </a:schemeClr>
            </a:solidFill>
            <a:ln w="19050" algn="ctr">
              <a:solidFill>
                <a:schemeClr val="bg2"/>
              </a:solidFill>
              <a:round/>
            </a:ln>
          </p:spPr>
          <p:txBody>
            <a:bodyPr wrap="none"/>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8215" name="Line 28"/>
            <p:cNvSpPr/>
            <p:nvPr/>
          </p:nvSpPr>
          <p:spPr>
            <a:xfrm rot="-5400000" flipV="1">
              <a:off x="1892232" y="4083011"/>
              <a:ext cx="0" cy="216000"/>
            </a:xfrm>
            <a:prstGeom prst="line">
              <a:avLst/>
            </a:prstGeom>
            <a:ln w="19050" cap="flat" cmpd="sng">
              <a:solidFill>
                <a:schemeClr val="bg2"/>
              </a:solidFill>
              <a:prstDash val="solid"/>
              <a:headEnd type="none" w="med" len="med"/>
              <a:tailEnd type="none" w="med" len="med"/>
            </a:ln>
          </p:spPr>
        </p:sp>
        <p:sp>
          <p:nvSpPr>
            <p:cNvPr id="210" name="流程图: 延期 95"/>
            <p:cNvSpPr>
              <a:spLocks noChangeArrowheads="1"/>
            </p:cNvSpPr>
            <p:nvPr/>
          </p:nvSpPr>
          <p:spPr bwMode="auto">
            <a:xfrm rot="16200000">
              <a:off x="3331250" y="2687605"/>
              <a:ext cx="252414" cy="287407"/>
            </a:xfrm>
            <a:prstGeom prst="flowChartDelay">
              <a:avLst/>
            </a:prstGeom>
            <a:solidFill>
              <a:schemeClr val="accent1">
                <a:lumMod val="20000"/>
                <a:lumOff val="80000"/>
              </a:schemeClr>
            </a:solidFill>
            <a:ln w="19050" algn="ctr">
              <a:solidFill>
                <a:schemeClr val="bg2"/>
              </a:solidFill>
              <a:round/>
            </a:ln>
          </p:spPr>
          <p:txBody>
            <a:bodyPr wrap="none"/>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8217" name="Text Box 69"/>
            <p:cNvSpPr txBox="1"/>
            <p:nvPr/>
          </p:nvSpPr>
          <p:spPr>
            <a:xfrm>
              <a:off x="1562080" y="2857500"/>
              <a:ext cx="437686" cy="307753"/>
            </a:xfrm>
            <a:prstGeom prst="rect">
              <a:avLst/>
            </a:prstGeom>
            <a:noFill/>
            <a:ln w="19050">
              <a:noFill/>
            </a:ln>
          </p:spPr>
          <p:txBody>
            <a:bodyPr>
              <a:spAutoFit/>
            </a:bodyPr>
            <a:p>
              <a:pPr algn="r" eaLnBrk="1" hangingPunct="1">
                <a:spcBef>
                  <a:spcPct val="50000"/>
                </a:spcBef>
              </a:pPr>
              <a:r>
                <a:rPr lang="en-US" altLang="zh-CN" sz="1400" b="1" dirty="0">
                  <a:latin typeface="Arial" panose="020B0604020202020204" pitchFamily="34" charset="0"/>
                </a:rPr>
                <a:t>Y</a:t>
              </a:r>
              <a:r>
                <a:rPr lang="en-US" altLang="zh-CN" sz="1400" b="1" baseline="-25000" dirty="0">
                  <a:latin typeface="Arial" panose="020B0604020202020204" pitchFamily="34" charset="0"/>
                </a:rPr>
                <a:t>2</a:t>
              </a:r>
              <a:endParaRPr lang="en-US" altLang="zh-CN" sz="1400" b="1" baseline="-25000" dirty="0">
                <a:latin typeface="Arial" panose="020B0604020202020204" pitchFamily="34" charset="0"/>
              </a:endParaRPr>
            </a:p>
          </p:txBody>
        </p:sp>
        <p:sp>
          <p:nvSpPr>
            <p:cNvPr id="88218" name="Text Box 69"/>
            <p:cNvSpPr txBox="1"/>
            <p:nvPr/>
          </p:nvSpPr>
          <p:spPr>
            <a:xfrm>
              <a:off x="3408995" y="2935514"/>
              <a:ext cx="437686" cy="307753"/>
            </a:xfrm>
            <a:prstGeom prst="rect">
              <a:avLst/>
            </a:prstGeom>
            <a:noFill/>
            <a:ln w="19050">
              <a:noFill/>
            </a:ln>
          </p:spPr>
          <p:txBody>
            <a:bodyPr>
              <a:spAutoFit/>
            </a:bodyPr>
            <a:p>
              <a:pPr algn="r" eaLnBrk="1" hangingPunct="1">
                <a:spcBef>
                  <a:spcPct val="50000"/>
                </a:spcBef>
              </a:pPr>
              <a:r>
                <a:rPr lang="en-US" altLang="zh-CN" sz="1400" b="1" dirty="0">
                  <a:latin typeface="Arial" panose="020B0604020202020204" pitchFamily="34" charset="0"/>
                </a:rPr>
                <a:t>Y</a:t>
              </a:r>
              <a:r>
                <a:rPr lang="en-US" altLang="zh-CN" sz="1400" b="1" baseline="-25000" dirty="0">
                  <a:latin typeface="Arial" panose="020B0604020202020204" pitchFamily="34" charset="0"/>
                </a:rPr>
                <a:t>1</a:t>
              </a:r>
              <a:endParaRPr lang="en-US" altLang="zh-CN" sz="1400" b="1" baseline="-25000" dirty="0">
                <a:latin typeface="Arial" panose="020B0604020202020204" pitchFamily="34" charset="0"/>
              </a:endParaRPr>
            </a:p>
          </p:txBody>
        </p:sp>
        <p:sp>
          <p:nvSpPr>
            <p:cNvPr id="88219" name="Line 79"/>
            <p:cNvSpPr/>
            <p:nvPr/>
          </p:nvSpPr>
          <p:spPr>
            <a:xfrm rot="5400000">
              <a:off x="2590526" y="3434028"/>
              <a:ext cx="676800" cy="0"/>
            </a:xfrm>
            <a:prstGeom prst="line">
              <a:avLst/>
            </a:prstGeom>
            <a:ln w="19050" cap="flat" cmpd="sng">
              <a:solidFill>
                <a:schemeClr val="bg2"/>
              </a:solidFill>
              <a:prstDash val="solid"/>
              <a:miter/>
              <a:headEnd type="none" w="med" len="med"/>
              <a:tailEnd type="oval" w="sm" len="sm"/>
            </a:ln>
          </p:spPr>
        </p:sp>
      </p:grpSp>
      <p:sp>
        <p:nvSpPr>
          <p:cNvPr id="237" name="矩形 236"/>
          <p:cNvSpPr/>
          <p:nvPr/>
        </p:nvSpPr>
        <p:spPr bwMode="auto">
          <a:xfrm>
            <a:off x="3324225" y="2154238"/>
            <a:ext cx="395288" cy="971550"/>
          </a:xfrm>
          <a:prstGeom prst="rect">
            <a:avLst/>
          </a:prstGeom>
          <a:solidFill>
            <a:schemeClr val="tx2">
              <a:lumMod val="40000"/>
              <a:lumOff val="60000"/>
            </a:schemeClr>
          </a:solidFill>
          <a:ln w="9525" cap="flat" cmpd="sng" algn="ctr">
            <a:solidFill>
              <a:schemeClr val="tx2">
                <a:lumMod val="40000"/>
                <a:lumOff val="60000"/>
              </a:schemeClr>
            </a:solidFill>
            <a:prstDash val="solid"/>
            <a:round/>
            <a:headEnd type="none" w="med" len="med"/>
            <a:tailEnd type="none" w="med" len="me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8" name="矩形 237"/>
          <p:cNvSpPr/>
          <p:nvPr/>
        </p:nvSpPr>
        <p:spPr bwMode="auto">
          <a:xfrm>
            <a:off x="1454150" y="2160588"/>
            <a:ext cx="936625" cy="971550"/>
          </a:xfrm>
          <a:prstGeom prst="rect">
            <a:avLst/>
          </a:prstGeom>
          <a:solidFill>
            <a:schemeClr val="tx2">
              <a:lumMod val="40000"/>
              <a:lumOff val="60000"/>
            </a:schemeClr>
          </a:solidFill>
          <a:ln w="9525" cap="flat" cmpd="sng" algn="ctr">
            <a:solidFill>
              <a:schemeClr val="tx2">
                <a:lumMod val="40000"/>
                <a:lumOff val="60000"/>
              </a:schemeClr>
            </a:solidFill>
            <a:prstDash val="solid"/>
            <a:round/>
            <a:headEnd type="none" w="med" len="med"/>
            <a:tailEnd type="none" w="med" len="me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9" name="矩形 238"/>
          <p:cNvSpPr/>
          <p:nvPr/>
        </p:nvSpPr>
        <p:spPr bwMode="auto">
          <a:xfrm>
            <a:off x="204788" y="2151063"/>
            <a:ext cx="1223963" cy="971550"/>
          </a:xfrm>
          <a:prstGeom prst="rect">
            <a:avLst/>
          </a:prstGeom>
          <a:solidFill>
            <a:schemeClr val="tx2">
              <a:lumMod val="40000"/>
              <a:lumOff val="60000"/>
            </a:schemeClr>
          </a:solidFill>
          <a:ln w="9525" cap="flat" cmpd="sng" algn="ctr">
            <a:solidFill>
              <a:schemeClr val="tx2">
                <a:lumMod val="40000"/>
                <a:lumOff val="60000"/>
              </a:schemeClr>
            </a:solidFill>
            <a:prstDash val="solid"/>
            <a:round/>
            <a:headEnd type="none" w="med" len="med"/>
            <a:tailEnd type="none" w="med" len="me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40" name="矩形 239"/>
          <p:cNvSpPr/>
          <p:nvPr/>
        </p:nvSpPr>
        <p:spPr bwMode="auto">
          <a:xfrm>
            <a:off x="3324225" y="1444625"/>
            <a:ext cx="395288" cy="720725"/>
          </a:xfrm>
          <a:prstGeom prst="rect">
            <a:avLst/>
          </a:prstGeom>
          <a:solidFill>
            <a:schemeClr val="tx2">
              <a:lumMod val="40000"/>
              <a:lumOff val="60000"/>
            </a:schemeClr>
          </a:solidFill>
          <a:ln w="9525" cap="flat" cmpd="sng" algn="ctr">
            <a:solidFill>
              <a:schemeClr val="tx2">
                <a:lumMod val="40000"/>
                <a:lumOff val="60000"/>
              </a:schemeClr>
            </a:solidFill>
            <a:prstDash val="solid"/>
            <a:round/>
            <a:headEnd type="none" w="med" len="med"/>
            <a:tailEnd type="none" w="med" len="me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41" name="矩形 240"/>
          <p:cNvSpPr/>
          <p:nvPr/>
        </p:nvSpPr>
        <p:spPr bwMode="auto">
          <a:xfrm>
            <a:off x="1443038" y="1452563"/>
            <a:ext cx="936625" cy="719138"/>
          </a:xfrm>
          <a:prstGeom prst="rect">
            <a:avLst/>
          </a:prstGeom>
          <a:solidFill>
            <a:schemeClr val="tx2">
              <a:lumMod val="40000"/>
              <a:lumOff val="60000"/>
            </a:schemeClr>
          </a:solidFill>
          <a:ln w="9525" cap="flat" cmpd="sng" algn="ctr">
            <a:solidFill>
              <a:schemeClr val="tx2">
                <a:lumMod val="40000"/>
                <a:lumOff val="60000"/>
              </a:schemeClr>
            </a:solidFill>
            <a:prstDash val="solid"/>
            <a:round/>
            <a:headEnd type="none" w="med" len="med"/>
            <a:tailEnd type="none" w="med" len="me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42" name="矩形 241"/>
          <p:cNvSpPr/>
          <p:nvPr/>
        </p:nvSpPr>
        <p:spPr bwMode="auto">
          <a:xfrm>
            <a:off x="193675" y="1443038"/>
            <a:ext cx="1223963" cy="719138"/>
          </a:xfrm>
          <a:prstGeom prst="rect">
            <a:avLst/>
          </a:prstGeom>
          <a:solidFill>
            <a:schemeClr val="tx2">
              <a:lumMod val="40000"/>
              <a:lumOff val="60000"/>
            </a:schemeClr>
          </a:solidFill>
          <a:ln w="9525" cap="flat" cmpd="sng" algn="ctr">
            <a:solidFill>
              <a:schemeClr val="tx2">
                <a:lumMod val="40000"/>
                <a:lumOff val="60000"/>
              </a:schemeClr>
            </a:solidFill>
            <a:prstDash val="solid"/>
            <a:round/>
            <a:headEnd type="none" w="med" len="med"/>
            <a:tailEnd type="none" w="med" len="me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aphicFrame>
        <p:nvGraphicFramePr>
          <p:cNvPr id="243" name="表格 242"/>
          <p:cNvGraphicFramePr>
            <a:graphicFrameLocks noGrp="1"/>
          </p:cNvGraphicFramePr>
          <p:nvPr/>
        </p:nvGraphicFramePr>
        <p:xfrm>
          <a:off x="179388" y="987425"/>
          <a:ext cx="3529013" cy="2147890"/>
        </p:xfrm>
        <a:graphic>
          <a:graphicData uri="http://schemas.openxmlformats.org/drawingml/2006/table">
            <a:tbl>
              <a:tblPr firstRow="1" bandRow="1">
                <a:tableStyleId>{D7AC3CCA-C797-4891-BE02-D94E43425B78}</a:tableStyleId>
              </a:tblPr>
              <a:tblGrid>
                <a:gridCol w="470535"/>
                <a:gridCol w="392113"/>
                <a:gridCol w="392113"/>
                <a:gridCol w="470535"/>
                <a:gridCol w="470535"/>
                <a:gridCol w="235267"/>
                <a:gridCol w="235267"/>
                <a:gridCol w="235267"/>
                <a:gridCol w="235267"/>
                <a:gridCol w="392113"/>
              </a:tblGrid>
              <a:tr h="213359">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kern="1200" baseline="0" dirty="0">
                          <a:solidFill>
                            <a:schemeClr val="bg2"/>
                          </a:solidFill>
                          <a:latin typeface="黑体" panose="02010609060101010101" pitchFamily="49" charset="-122"/>
                          <a:ea typeface="黑体" panose="02010609060101010101" pitchFamily="49" charset="-122"/>
                          <a:cs typeface="+mn-cs"/>
                        </a:rPr>
                        <a:t>输入</a:t>
                      </a:r>
                      <a:endParaRPr lang="zh-CN" altLang="en-US" sz="1400" b="1" kern="1200" baseline="0" dirty="0">
                        <a:solidFill>
                          <a:schemeClr val="bg2"/>
                        </a:solidFill>
                        <a:latin typeface="黑体" panose="02010609060101010101" pitchFamily="49" charset="-122"/>
                        <a:ea typeface="黑体" panose="02010609060101010101" pitchFamily="49" charset="-122"/>
                        <a:cs typeface="+mn-cs"/>
                      </a:endParaRPr>
                    </a:p>
                  </a:txBody>
                  <a:tcPr marL="0" marR="0" marT="0" marB="0" anchor="ctr" anchorCtr="1">
                    <a:lnR w="12700" cap="flat" cmpd="sng" algn="ctr">
                      <a:noFill/>
                      <a:prstDash val="solid"/>
                      <a:round/>
                      <a:headEnd type="none" w="med" len="med"/>
                      <a:tailEnd type="none" w="med" len="med"/>
                    </a:lnR>
                    <a:solidFill>
                      <a:schemeClr val="accent1">
                        <a:lumMod val="20000"/>
                        <a:lumOff val="80000"/>
                      </a:schemeClr>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kern="1200" baseline="0" dirty="0">
                          <a:solidFill>
                            <a:schemeClr val="bg2"/>
                          </a:solidFill>
                          <a:latin typeface="黑体" panose="02010609060101010101" pitchFamily="49" charset="-122"/>
                          <a:ea typeface="黑体" panose="02010609060101010101" pitchFamily="49" charset="-122"/>
                          <a:cs typeface="+mn-cs"/>
                        </a:rPr>
                        <a:t>现态</a:t>
                      </a:r>
                      <a:endParaRPr lang="zh-CN" altLang="en-US" sz="1400" b="1" kern="1200" baseline="0" dirty="0">
                        <a:solidFill>
                          <a:schemeClr val="bg2"/>
                        </a:solidFill>
                        <a:latin typeface="黑体" panose="02010609060101010101" pitchFamily="49" charset="-122"/>
                        <a:ea typeface="黑体" panose="02010609060101010101" pitchFamily="49" charset="-122"/>
                        <a:cs typeface="+mn-cs"/>
                      </a:endParaRPr>
                    </a:p>
                  </a:txBody>
                  <a:tcPr marL="0" marR="0" marT="0" marB="0" anchor="ctr" anchorCtr="1">
                    <a:lnL w="12700" cap="flat" cmpd="sng" algn="ctr">
                      <a:noFill/>
                      <a:prstDash val="solid"/>
                      <a:round/>
                      <a:headEnd type="none" w="med" len="med"/>
                      <a:tailEnd type="none" w="med" len="med"/>
                    </a:lnL>
                    <a:solidFill>
                      <a:schemeClr val="accent1">
                        <a:lumMod val="20000"/>
                        <a:lumOff val="80000"/>
                      </a:schemeClr>
                    </a:solidFill>
                  </a:tcPr>
                </a:tc>
                <a:tc hMerge="1">
                  <a:tcPr>
                    <a:lnL w="12700" cmpd="sng">
                      <a:noFill/>
                    </a:lnL>
                    <a:lnR w="12700" cap="flat" cmpd="sng" algn="ctr">
                      <a:noFill/>
                      <a:prstDash val="solid"/>
                      <a:round/>
                      <a:headEnd type="none" w="med" len="med"/>
                      <a:tailEnd type="none" w="med" len="med"/>
                    </a:lnR>
                    <a:solidFill>
                      <a:schemeClr val="bg1">
                        <a:lumMod val="20000"/>
                        <a:lumOff val="80000"/>
                      </a:schemeClr>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kern="1200" baseline="0" dirty="0">
                          <a:solidFill>
                            <a:schemeClr val="bg2"/>
                          </a:solidFill>
                          <a:latin typeface="黑体" panose="02010609060101010101" pitchFamily="49" charset="-122"/>
                          <a:ea typeface="黑体" panose="02010609060101010101" pitchFamily="49" charset="-122"/>
                          <a:cs typeface="+mn-cs"/>
                        </a:rPr>
                        <a:t>次态</a:t>
                      </a:r>
                      <a:endParaRPr lang="zh-CN" altLang="en-US" sz="1400" b="1" kern="1200" baseline="0" dirty="0">
                        <a:solidFill>
                          <a:schemeClr val="bg2"/>
                        </a:solidFill>
                        <a:latin typeface="黑体" panose="02010609060101010101" pitchFamily="49" charset="-122"/>
                        <a:ea typeface="黑体" panose="02010609060101010101" pitchFamily="49" charset="-122"/>
                        <a:cs typeface="+mn-cs"/>
                      </a:endParaRPr>
                    </a:p>
                  </a:txBody>
                  <a:tcPr marL="0" marR="0" marT="0" marB="0" anchor="ctr" anchorCtr="1">
                    <a:solidFill>
                      <a:schemeClr val="accent1">
                        <a:lumMod val="20000"/>
                        <a:lumOff val="80000"/>
                      </a:schemeClr>
                    </a:solidFill>
                  </a:tcPr>
                </a:tc>
                <a:tc hMerge="1">
                  <a:tcPr>
                    <a:solidFill>
                      <a:schemeClr val="bg1">
                        <a:lumMod val="20000"/>
                        <a:lumOff val="80000"/>
                      </a:schemeClr>
                    </a:solidFill>
                  </a:tcPr>
                </a:tc>
                <a:tc gridSpan="4">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kern="1200" baseline="0" dirty="0">
                          <a:solidFill>
                            <a:schemeClr val="bg2"/>
                          </a:solidFill>
                          <a:latin typeface="黑体" panose="02010609060101010101" pitchFamily="49" charset="-122"/>
                          <a:ea typeface="黑体" panose="02010609060101010101" pitchFamily="49" charset="-122"/>
                          <a:cs typeface="+mn-cs"/>
                        </a:rPr>
                        <a:t>触发器</a:t>
                      </a:r>
                      <a:endParaRPr lang="zh-CN" altLang="en-US" sz="1400" b="1" kern="1200" baseline="0" dirty="0">
                        <a:solidFill>
                          <a:schemeClr val="bg2"/>
                        </a:solidFill>
                        <a:latin typeface="黑体" panose="02010609060101010101" pitchFamily="49" charset="-122"/>
                        <a:ea typeface="黑体" panose="02010609060101010101" pitchFamily="49" charset="-122"/>
                        <a:cs typeface="+mn-cs"/>
                      </a:endParaRPr>
                    </a:p>
                  </a:txBody>
                  <a:tcPr marL="0" marR="0" marT="0" marB="0" anchor="ctr" anchorCtr="1">
                    <a:solidFill>
                      <a:schemeClr val="accent1">
                        <a:lumMod val="20000"/>
                        <a:lumOff val="80000"/>
                      </a:schemeClr>
                    </a:solidFill>
                  </a:tcPr>
                </a:tc>
                <a:tc hMerge="1">
                  <a:tcPr marL="0" marR="0" marT="0" marB="0" anchor="ctr" anchorCtr="1">
                    <a:noFill/>
                  </a:tcPr>
                </a:tc>
                <a:tc hMerge="1">
                  <a:tcPr marL="0" marR="0" marT="0" marB="0" anchor="ctr" anchorCtr="1">
                    <a:noFill/>
                  </a:tcPr>
                </a:tc>
                <a:tc hMerge="1">
                  <a:tcPr marL="0" marR="0" marT="0" marB="0" anchor="ctr" anchorCtr="1">
                    <a:noFill/>
                  </a:tcPr>
                </a:tc>
                <a:tc>
                  <a:txBody>
                    <a:bodyPr/>
                    <a:lstStyle/>
                    <a:p>
                      <a:pPr algn="ctr"/>
                      <a:r>
                        <a:rPr lang="zh-CN" altLang="en-US" sz="1400" b="1" kern="1200" baseline="0" dirty="0">
                          <a:solidFill>
                            <a:schemeClr val="bg2"/>
                          </a:solidFill>
                          <a:latin typeface="黑体" panose="02010609060101010101" pitchFamily="49" charset="-122"/>
                          <a:ea typeface="黑体" panose="02010609060101010101" pitchFamily="49" charset="-122"/>
                          <a:cs typeface="+mn-cs"/>
                        </a:rPr>
                        <a:t>输出</a:t>
                      </a:r>
                      <a:endParaRPr lang="zh-CN" altLang="en-US" sz="1400" b="1" kern="1200" baseline="0" dirty="0">
                        <a:solidFill>
                          <a:schemeClr val="bg2"/>
                        </a:solidFill>
                        <a:latin typeface="黑体" panose="02010609060101010101" pitchFamily="49" charset="-122"/>
                        <a:ea typeface="黑体" panose="02010609060101010101" pitchFamily="49" charset="-122"/>
                        <a:cs typeface="+mn-cs"/>
                      </a:endParaRPr>
                    </a:p>
                  </a:txBody>
                  <a:tcPr marL="0" marR="0" marT="0" marB="0" anchor="ctr" anchorCtr="1">
                    <a:solidFill>
                      <a:schemeClr val="accent1">
                        <a:lumMod val="20000"/>
                        <a:lumOff val="80000"/>
                      </a:schemeClr>
                    </a:solidFill>
                  </a:tcPr>
                </a:tc>
              </a:tr>
              <a:tr h="227659">
                <a:tc>
                  <a:txBody>
                    <a:bodyPr/>
                    <a:lstStyle/>
                    <a:p>
                      <a:pPr algn="ctr"/>
                      <a:r>
                        <a:rPr lang="en-US" altLang="zh-CN" sz="1400" b="1" baseline="0" dirty="0">
                          <a:solidFill>
                            <a:schemeClr val="bg2"/>
                          </a:solidFill>
                          <a:latin typeface="+mj-lt"/>
                        </a:rPr>
                        <a:t>X</a:t>
                      </a:r>
                      <a:endParaRPr lang="zh-CN" altLang="en-US" sz="1400" b="1" baseline="0" dirty="0">
                        <a:solidFill>
                          <a:schemeClr val="bg2"/>
                        </a:solidFill>
                        <a:latin typeface="+mj-lt"/>
                      </a:endParaRPr>
                    </a:p>
                  </a:txBody>
                  <a:tcPr marL="0" marR="0" marT="0" marB="0">
                    <a:lnR w="12700" cap="flat" cmpd="sng" algn="ctr">
                      <a:noFill/>
                      <a:prstDash val="solid"/>
                      <a:round/>
                      <a:headEnd type="none" w="med" len="med"/>
                      <a:tailEnd type="none" w="med" len="med"/>
                    </a:lnR>
                    <a:solidFill>
                      <a:schemeClr val="accent1">
                        <a:lumMod val="20000"/>
                        <a:lumOff val="80000"/>
                      </a:schemeClr>
                    </a:solidFill>
                  </a:tcPr>
                </a:tc>
                <a:tc>
                  <a:txBody>
                    <a:bodyPr/>
                    <a:lstStyle/>
                    <a:p>
                      <a:pPr algn="ctr"/>
                      <a:r>
                        <a:rPr lang="en-US" altLang="zh-CN" sz="1400" b="1" dirty="0">
                          <a:latin typeface="+mj-lt"/>
                        </a:rPr>
                        <a:t>Y</a:t>
                      </a:r>
                      <a:r>
                        <a:rPr lang="en-US" altLang="zh-CN" sz="1400" b="1" baseline="-25000" dirty="0">
                          <a:latin typeface="+mj-lt"/>
                        </a:rPr>
                        <a:t>2</a:t>
                      </a:r>
                      <a:r>
                        <a:rPr lang="en-US" altLang="zh-CN" sz="1400" b="1" baseline="30000" dirty="0">
                          <a:latin typeface="+mj-lt"/>
                        </a:rPr>
                        <a:t>n</a:t>
                      </a:r>
                      <a:endParaRPr lang="zh-CN" altLang="en-US" sz="1400" b="1" baseline="30000" dirty="0">
                        <a:solidFill>
                          <a:schemeClr val="bg2"/>
                        </a:solidFill>
                        <a:latin typeface="+mj-lt"/>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1">
                        <a:lumMod val="20000"/>
                        <a:lumOff val="80000"/>
                      </a:schemeClr>
                    </a:solidFill>
                  </a:tcPr>
                </a:tc>
                <a:tc>
                  <a:txBody>
                    <a:bodyPr/>
                    <a:lstStyle/>
                    <a:p>
                      <a:pPr algn="ctr"/>
                      <a:r>
                        <a:rPr lang="en-US" altLang="zh-CN" sz="1400" b="1" dirty="0">
                          <a:latin typeface="+mj-lt"/>
                        </a:rPr>
                        <a:t>Y</a:t>
                      </a:r>
                      <a:r>
                        <a:rPr lang="en-US" altLang="zh-CN" sz="1400" b="1" baseline="-25000" dirty="0">
                          <a:latin typeface="+mj-lt"/>
                        </a:rPr>
                        <a:t>1</a:t>
                      </a:r>
                      <a:r>
                        <a:rPr lang="en-US" altLang="zh-CN" sz="1400" b="1" baseline="30000" dirty="0">
                          <a:latin typeface="+mj-lt"/>
                        </a:rPr>
                        <a:t>n</a:t>
                      </a:r>
                      <a:endParaRPr lang="zh-CN" altLang="en-US" sz="1400" b="1" baseline="30000" dirty="0">
                        <a:solidFill>
                          <a:schemeClr val="bg2"/>
                        </a:solidFill>
                        <a:latin typeface="+mj-lt"/>
                      </a:endParaRPr>
                    </a:p>
                  </a:txBody>
                  <a:tcPr marL="0" marR="0" marT="0" marB="0">
                    <a:lnL w="12700" cap="flat" cmpd="sng" algn="ctr">
                      <a:noFill/>
                      <a:prstDash val="solid"/>
                      <a:round/>
                      <a:headEnd type="none" w="med" len="med"/>
                      <a:tailEnd type="none" w="med" len="med"/>
                    </a:lnL>
                    <a:solidFill>
                      <a:schemeClr val="accent1">
                        <a:lumMod val="20000"/>
                        <a:lumOff val="80000"/>
                      </a:schemeClr>
                    </a:solidFill>
                  </a:tcPr>
                </a:tc>
                <a:tc>
                  <a:txBody>
                    <a:bodyPr/>
                    <a:lstStyle/>
                    <a:p>
                      <a:pPr algn="ctr"/>
                      <a:r>
                        <a:rPr lang="en-US" altLang="zh-CN" sz="1400" b="1" dirty="0">
                          <a:latin typeface="+mj-lt"/>
                        </a:rPr>
                        <a:t>Y</a:t>
                      </a:r>
                      <a:r>
                        <a:rPr lang="en-US" altLang="zh-CN" sz="1400" b="1" baseline="-25000" dirty="0">
                          <a:latin typeface="+mj-lt"/>
                        </a:rPr>
                        <a:t>2</a:t>
                      </a:r>
                      <a:r>
                        <a:rPr lang="en-US" altLang="zh-CN" sz="1400" b="1" baseline="30000" dirty="0">
                          <a:latin typeface="+mj-lt"/>
                        </a:rPr>
                        <a:t>n+1</a:t>
                      </a:r>
                      <a:endParaRPr lang="zh-CN" altLang="en-US" sz="1400" b="1" baseline="30000" dirty="0">
                        <a:solidFill>
                          <a:schemeClr val="bg2"/>
                        </a:solidFill>
                        <a:latin typeface="+mj-lt"/>
                      </a:endParaRPr>
                    </a:p>
                  </a:txBody>
                  <a:tcPr marL="0" marR="0" marT="0" marB="0">
                    <a:lnR w="12700" cap="flat" cmpd="sng" algn="ctr">
                      <a:noFill/>
                      <a:prstDash val="solid"/>
                      <a:round/>
                      <a:headEnd type="none" w="med" len="med"/>
                      <a:tailEnd type="none" w="med" len="med"/>
                    </a:lnR>
                    <a:solidFill>
                      <a:schemeClr val="accent1">
                        <a:lumMod val="20000"/>
                        <a:lumOff val="80000"/>
                      </a:schemeClr>
                    </a:solidFill>
                  </a:tcPr>
                </a:tc>
                <a:tc>
                  <a:txBody>
                    <a:bodyPr/>
                    <a:lstStyle/>
                    <a:p>
                      <a:pPr algn="ctr"/>
                      <a:r>
                        <a:rPr lang="en-US" altLang="zh-CN" sz="1400" b="1" dirty="0">
                          <a:latin typeface="+mj-lt"/>
                        </a:rPr>
                        <a:t>Y</a:t>
                      </a:r>
                      <a:r>
                        <a:rPr lang="en-US" altLang="zh-CN" sz="1400" b="1" baseline="-25000" dirty="0">
                          <a:latin typeface="+mj-lt"/>
                        </a:rPr>
                        <a:t>1</a:t>
                      </a:r>
                      <a:r>
                        <a:rPr lang="en-US" altLang="zh-CN" sz="1400" b="1" baseline="30000" dirty="0">
                          <a:latin typeface="+mj-lt"/>
                        </a:rPr>
                        <a:t>n+1</a:t>
                      </a:r>
                      <a:endParaRPr lang="zh-CN" altLang="en-US" sz="1400" b="1" baseline="30000" dirty="0">
                        <a:solidFill>
                          <a:schemeClr val="bg2"/>
                        </a:solidFill>
                        <a:latin typeface="+mj-lt"/>
                      </a:endParaRPr>
                    </a:p>
                  </a:txBody>
                  <a:tcPr marL="0" marR="0" marT="0" marB="0">
                    <a:lnL w="12700" cap="flat" cmpd="sng" algn="ctr">
                      <a:noFill/>
                      <a:prstDash val="solid"/>
                      <a:round/>
                      <a:headEnd type="none" w="med" len="med"/>
                      <a:tailEnd type="none" w="med" len="med"/>
                    </a:lnL>
                    <a:solidFill>
                      <a:schemeClr val="accent1">
                        <a:lumMod val="20000"/>
                        <a:lumOff val="80000"/>
                      </a:schemeClr>
                    </a:solidFill>
                  </a:tcPr>
                </a:tc>
                <a:tc>
                  <a:txBody>
                    <a:bodyPr/>
                    <a:lstStyle/>
                    <a:p>
                      <a:pPr algn="ctr"/>
                      <a:r>
                        <a:rPr lang="en-US" altLang="zh-CN" sz="1400" b="1" baseline="0" dirty="0">
                          <a:solidFill>
                            <a:schemeClr val="bg2"/>
                          </a:solidFill>
                          <a:latin typeface="+mj-lt"/>
                        </a:rPr>
                        <a:t>J</a:t>
                      </a:r>
                      <a:r>
                        <a:rPr lang="en-US" altLang="zh-CN" sz="1400" b="1" baseline="-25000" dirty="0">
                          <a:solidFill>
                            <a:schemeClr val="bg2"/>
                          </a:solidFill>
                          <a:latin typeface="+mj-lt"/>
                        </a:rPr>
                        <a:t>2</a:t>
                      </a:r>
                      <a:endParaRPr lang="zh-CN" altLang="en-US" sz="1400" b="1" baseline="-25000" dirty="0">
                        <a:solidFill>
                          <a:schemeClr val="bg2"/>
                        </a:solidFill>
                        <a:latin typeface="+mj-lt"/>
                      </a:endParaRPr>
                    </a:p>
                  </a:txBody>
                  <a:tcPr marL="0" marR="0" marT="0" marB="0">
                    <a:lnR w="12700" cap="flat" cmpd="sng" algn="ctr">
                      <a:noFill/>
                      <a:prstDash val="solid"/>
                      <a:round/>
                      <a:headEnd type="none" w="med" len="med"/>
                      <a:tailEnd type="none" w="med" len="med"/>
                    </a:lnR>
                    <a:solidFill>
                      <a:schemeClr val="accent1">
                        <a:lumMod val="20000"/>
                        <a:lumOff val="80000"/>
                      </a:schemeClr>
                    </a:solidFill>
                  </a:tcPr>
                </a:tc>
                <a:tc>
                  <a:txBody>
                    <a:bodyPr/>
                    <a:lstStyle/>
                    <a:p>
                      <a:pPr algn="ctr"/>
                      <a:r>
                        <a:rPr lang="en-US" altLang="zh-CN" sz="1400" b="1" baseline="0" dirty="0">
                          <a:solidFill>
                            <a:schemeClr val="bg2"/>
                          </a:solidFill>
                          <a:latin typeface="+mj-lt"/>
                        </a:rPr>
                        <a:t>K</a:t>
                      </a:r>
                      <a:r>
                        <a:rPr lang="en-US" altLang="zh-CN" sz="1400" b="1" baseline="-25000" dirty="0">
                          <a:solidFill>
                            <a:schemeClr val="bg2"/>
                          </a:solidFill>
                          <a:latin typeface="+mj-lt"/>
                        </a:rPr>
                        <a:t>2</a:t>
                      </a:r>
                      <a:endParaRPr lang="zh-CN" altLang="en-US" sz="1400" b="1" baseline="-25000" dirty="0">
                        <a:solidFill>
                          <a:schemeClr val="bg2"/>
                        </a:solidFill>
                        <a:latin typeface="+mj-lt"/>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1">
                        <a:lumMod val="20000"/>
                        <a:lumOff val="80000"/>
                      </a:schemeClr>
                    </a:solidFill>
                  </a:tcPr>
                </a:tc>
                <a:tc>
                  <a:txBody>
                    <a:bodyPr/>
                    <a:lstStyle/>
                    <a:p>
                      <a:pPr algn="ctr"/>
                      <a:r>
                        <a:rPr lang="en-US" altLang="zh-CN" sz="1400" b="1" baseline="0" dirty="0">
                          <a:solidFill>
                            <a:schemeClr val="bg2"/>
                          </a:solidFill>
                          <a:latin typeface="+mj-lt"/>
                        </a:rPr>
                        <a:t>J</a:t>
                      </a:r>
                      <a:r>
                        <a:rPr lang="en-US" altLang="zh-CN" sz="1400" b="1" baseline="-25000" dirty="0">
                          <a:solidFill>
                            <a:schemeClr val="bg2"/>
                          </a:solidFill>
                          <a:latin typeface="+mj-lt"/>
                        </a:rPr>
                        <a:t>1</a:t>
                      </a:r>
                      <a:endParaRPr lang="zh-CN" altLang="en-US" sz="1400" b="1" baseline="-25000" dirty="0">
                        <a:solidFill>
                          <a:schemeClr val="bg2"/>
                        </a:solidFill>
                        <a:latin typeface="+mj-lt"/>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1">
                        <a:lumMod val="20000"/>
                        <a:lumOff val="80000"/>
                      </a:schemeClr>
                    </a:solidFill>
                  </a:tcPr>
                </a:tc>
                <a:tc>
                  <a:txBody>
                    <a:bodyPr/>
                    <a:lstStyle/>
                    <a:p>
                      <a:pPr algn="ctr"/>
                      <a:r>
                        <a:rPr lang="en-US" altLang="zh-CN" sz="1400" b="1" baseline="0" dirty="0">
                          <a:solidFill>
                            <a:schemeClr val="bg2"/>
                          </a:solidFill>
                          <a:latin typeface="+mj-lt"/>
                        </a:rPr>
                        <a:t>k</a:t>
                      </a:r>
                      <a:r>
                        <a:rPr lang="en-US" altLang="zh-CN" sz="1400" b="1" baseline="-25000" dirty="0">
                          <a:solidFill>
                            <a:schemeClr val="bg2"/>
                          </a:solidFill>
                          <a:latin typeface="+mj-lt"/>
                        </a:rPr>
                        <a:t>1</a:t>
                      </a:r>
                      <a:endParaRPr lang="zh-CN" altLang="en-US" sz="1400" b="1" baseline="-25000" dirty="0">
                        <a:solidFill>
                          <a:schemeClr val="bg2"/>
                        </a:solidFill>
                        <a:latin typeface="+mj-lt"/>
                      </a:endParaRPr>
                    </a:p>
                  </a:txBody>
                  <a:tcPr marL="0" marR="0" marT="0" marB="0">
                    <a:lnL w="12700" cap="flat" cmpd="sng" algn="ctr">
                      <a:noFill/>
                      <a:prstDash val="solid"/>
                      <a:round/>
                      <a:headEnd type="none" w="med" len="med"/>
                      <a:tailEnd type="none" w="med" len="med"/>
                    </a:lnL>
                    <a:solidFill>
                      <a:schemeClr val="accent1">
                        <a:lumMod val="20000"/>
                        <a:lumOff val="80000"/>
                      </a:schemeClr>
                    </a:solidFill>
                  </a:tcPr>
                </a:tc>
                <a:tc>
                  <a:txBody>
                    <a:bodyPr/>
                    <a:lstStyle/>
                    <a:p>
                      <a:pPr algn="ctr"/>
                      <a:r>
                        <a:rPr lang="en-US" altLang="zh-CN" sz="1400" b="1" baseline="0" dirty="0">
                          <a:solidFill>
                            <a:schemeClr val="bg2"/>
                          </a:solidFill>
                          <a:latin typeface="+mj-lt"/>
                        </a:rPr>
                        <a:t>Z</a:t>
                      </a:r>
                      <a:endParaRPr lang="zh-CN" altLang="en-US" sz="1400" b="1" baseline="0" dirty="0">
                        <a:solidFill>
                          <a:schemeClr val="bg2"/>
                        </a:solidFill>
                        <a:latin typeface="+mj-lt"/>
                      </a:endParaRPr>
                    </a:p>
                  </a:txBody>
                  <a:tcPr marL="0" marR="0" marT="0" marB="0">
                    <a:solidFill>
                      <a:schemeClr val="accent1">
                        <a:lumMod val="20000"/>
                        <a:lumOff val="80000"/>
                      </a:schemeClr>
                    </a:solidFill>
                  </a:tcPr>
                </a:tc>
              </a:tr>
              <a:tr h="213359">
                <a:tc>
                  <a:txBody>
                    <a:bodyPr/>
                    <a:lstStyle/>
                    <a:p>
                      <a:pPr algn="ctr"/>
                      <a:r>
                        <a:rPr lang="en-US" altLang="zh-CN" sz="1400" b="1" dirty="0">
                          <a:solidFill>
                            <a:schemeClr val="bg2"/>
                          </a:solidFill>
                          <a:latin typeface="+mj-lt"/>
                        </a:rPr>
                        <a:t>0</a:t>
                      </a:r>
                      <a:endParaRPr lang="zh-CN" altLang="en-US" sz="1400" b="1" dirty="0">
                        <a:solidFill>
                          <a:schemeClr val="bg2"/>
                        </a:solidFill>
                        <a:latin typeface="+mj-lt"/>
                      </a:endParaRPr>
                    </a:p>
                  </a:txBody>
                  <a:tcPr marL="0" marR="0" marT="0" marB="0" anchor="ctr" anchorCtr="1">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tc>
                  <a:txBody>
                    <a:bodyPr/>
                    <a:lstStyle/>
                    <a:p>
                      <a:pPr algn="ctr"/>
                      <a:r>
                        <a:rPr lang="en-US" altLang="zh-CN" sz="1400" b="1" dirty="0">
                          <a:solidFill>
                            <a:schemeClr val="bg2"/>
                          </a:solidFill>
                          <a:latin typeface="+mj-lt"/>
                        </a:rPr>
                        <a:t>0</a:t>
                      </a:r>
                      <a:endParaRPr lang="zh-CN" altLang="en-US" sz="14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tc>
                  <a:txBody>
                    <a:bodyPr/>
                    <a:lstStyle/>
                    <a:p>
                      <a:pPr algn="ctr"/>
                      <a:r>
                        <a:rPr lang="en-US" altLang="zh-CN" sz="1400" b="1" dirty="0">
                          <a:solidFill>
                            <a:schemeClr val="bg2"/>
                          </a:solidFill>
                          <a:latin typeface="+mj-lt"/>
                        </a:rPr>
                        <a:t>0</a:t>
                      </a:r>
                      <a:endParaRPr lang="zh-CN" altLang="en-US" sz="14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algn="ctr"/>
                      <a:r>
                        <a:rPr lang="en-US" altLang="zh-CN" sz="1400" b="1" dirty="0">
                          <a:solidFill>
                            <a:schemeClr val="bg2"/>
                          </a:solidFill>
                          <a:latin typeface="+mj-lt"/>
                        </a:rPr>
                        <a:t>0</a:t>
                      </a:r>
                      <a:endParaRPr lang="zh-CN" altLang="en-US" sz="1400" b="1" dirty="0">
                        <a:solidFill>
                          <a:schemeClr val="bg2"/>
                        </a:solidFill>
                        <a:latin typeface="+mj-lt"/>
                      </a:endParaRPr>
                    </a:p>
                  </a:txBody>
                  <a:tcPr marL="0" marR="0" marT="0" marB="0" anchor="ctr" anchorCtr="1">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tc>
                  <a:txBody>
                    <a:bodyPr/>
                    <a:lstStyle/>
                    <a:p>
                      <a:pPr algn="ctr"/>
                      <a:r>
                        <a:rPr lang="en-US" altLang="zh-CN" sz="1400" b="1" dirty="0">
                          <a:solidFill>
                            <a:schemeClr val="bg2"/>
                          </a:solidFill>
                          <a:latin typeface="+mj-lt"/>
                        </a:rPr>
                        <a:t>0</a:t>
                      </a:r>
                      <a:endParaRPr lang="zh-CN" altLang="en-US" sz="14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algn="ctr"/>
                      <a:r>
                        <a:rPr lang="en-US" altLang="zh-CN" sz="1400" b="1" dirty="0">
                          <a:solidFill>
                            <a:schemeClr val="bg2"/>
                          </a:solidFill>
                          <a:latin typeface="+mj-lt"/>
                        </a:rPr>
                        <a:t>0</a:t>
                      </a:r>
                      <a:endParaRPr lang="zh-CN" altLang="en-US" sz="1400" b="1" dirty="0">
                        <a:solidFill>
                          <a:schemeClr val="bg2"/>
                        </a:solidFill>
                        <a:latin typeface="+mj-lt"/>
                      </a:endParaRPr>
                    </a:p>
                  </a:txBody>
                  <a:tcPr marL="0" marR="0" marT="0" marB="0" anchor="ctr" anchorCtr="1">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tc>
                  <a:txBody>
                    <a:bodyPr/>
                    <a:lstStyle/>
                    <a:p>
                      <a:pPr algn="ctr"/>
                      <a:r>
                        <a:rPr lang="en-US" altLang="zh-CN" sz="1400" b="1" dirty="0">
                          <a:solidFill>
                            <a:schemeClr val="bg2"/>
                          </a:solidFill>
                          <a:latin typeface="+mj-lt"/>
                        </a:rPr>
                        <a:t>X</a:t>
                      </a:r>
                      <a:endParaRPr lang="zh-CN" altLang="en-US" sz="14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tc>
                  <a:txBody>
                    <a:bodyPr/>
                    <a:lstStyle/>
                    <a:p>
                      <a:pPr algn="ctr"/>
                      <a:r>
                        <a:rPr lang="en-US" altLang="zh-CN" sz="1400" b="1" dirty="0">
                          <a:solidFill>
                            <a:schemeClr val="bg2"/>
                          </a:solidFill>
                          <a:latin typeface="+mj-lt"/>
                        </a:rPr>
                        <a:t>0</a:t>
                      </a:r>
                      <a:endParaRPr lang="zh-CN" altLang="en-US" sz="14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tc>
                  <a:txBody>
                    <a:bodyPr/>
                    <a:lstStyle/>
                    <a:p>
                      <a:pPr algn="ctr"/>
                      <a:r>
                        <a:rPr lang="en-US" altLang="zh-CN" sz="1400" b="1" dirty="0">
                          <a:solidFill>
                            <a:schemeClr val="bg2"/>
                          </a:solidFill>
                          <a:latin typeface="+mj-lt"/>
                        </a:rPr>
                        <a:t>X</a:t>
                      </a:r>
                      <a:endParaRPr lang="zh-CN" altLang="en-US" sz="14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algn="ctr"/>
                      <a:r>
                        <a:rPr lang="en-US" altLang="zh-CN" sz="1400" b="1" dirty="0">
                          <a:solidFill>
                            <a:schemeClr val="bg2"/>
                          </a:solidFill>
                          <a:latin typeface="+mj-lt"/>
                        </a:rPr>
                        <a:t>0</a:t>
                      </a:r>
                      <a:endParaRPr lang="zh-CN" altLang="en-US" sz="1400" b="1" dirty="0">
                        <a:solidFill>
                          <a:schemeClr val="bg2"/>
                        </a:solidFill>
                        <a:latin typeface="+mj-lt"/>
                      </a:endParaRPr>
                    </a:p>
                  </a:txBody>
                  <a:tcPr marL="0" marR="0" marT="0" marB="0" anchor="ctr" anchorCtr="1">
                    <a:lnB w="12700" cap="flat" cmpd="sng" algn="ctr">
                      <a:noFill/>
                      <a:prstDash val="solid"/>
                      <a:round/>
                      <a:headEnd type="none" w="med" len="med"/>
                      <a:tailEnd type="none" w="med" len="med"/>
                    </a:lnB>
                    <a:noFill/>
                  </a:tcPr>
                </a:tc>
              </a:tr>
              <a:tr h="213359">
                <a:tc>
                  <a:txBody>
                    <a:bodyPr/>
                    <a:lstStyle/>
                    <a:p>
                      <a:pPr marL="0" algn="ctr" defTabSz="914400" rtl="0" eaLnBrk="1" latinLnBrk="0" hangingPunct="1"/>
                      <a:r>
                        <a:rPr lang="en-US" altLang="zh-CN" sz="1400" b="1" kern="1200" dirty="0">
                          <a:solidFill>
                            <a:schemeClr val="bg2"/>
                          </a:solidFill>
                          <a:latin typeface="+mj-lt"/>
                          <a:ea typeface="+mn-ea"/>
                          <a:cs typeface="+mn-cs"/>
                        </a:rPr>
                        <a:t>0</a:t>
                      </a:r>
                      <a:endParaRPr lang="zh-CN" altLang="en-US" sz="1400" b="1" kern="1200" dirty="0">
                        <a:solidFill>
                          <a:schemeClr val="bg2"/>
                        </a:solidFill>
                        <a:latin typeface="+mj-lt"/>
                        <a:ea typeface="+mn-ea"/>
                        <a:cs typeface="+mn-cs"/>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r>
                        <a:rPr lang="en-US" altLang="zh-CN" sz="1400" b="1" kern="1200" dirty="0">
                          <a:solidFill>
                            <a:schemeClr val="bg2"/>
                          </a:solidFill>
                          <a:latin typeface="+mj-lt"/>
                          <a:ea typeface="+mn-ea"/>
                          <a:cs typeface="+mn-cs"/>
                        </a:rPr>
                        <a:t>1</a:t>
                      </a:r>
                      <a:endParaRPr lang="zh-CN" altLang="en-US" sz="1400" b="1" kern="1200" dirty="0">
                        <a:solidFill>
                          <a:schemeClr val="bg2"/>
                        </a:solidFill>
                        <a:latin typeface="+mj-lt"/>
                        <a:ea typeface="+mn-ea"/>
                        <a:cs typeface="+mn-cs"/>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r>
                        <a:rPr lang="en-US" altLang="zh-CN" sz="1400" b="1" kern="1200" dirty="0">
                          <a:solidFill>
                            <a:schemeClr val="bg2"/>
                          </a:solidFill>
                          <a:latin typeface="+mj-lt"/>
                          <a:ea typeface="+mn-ea"/>
                          <a:cs typeface="+mn-cs"/>
                        </a:rPr>
                        <a:t>0</a:t>
                      </a:r>
                      <a:endParaRPr lang="zh-CN" altLang="en-US" sz="1400" b="1" kern="1200" dirty="0">
                        <a:solidFill>
                          <a:schemeClr val="bg2"/>
                        </a:solidFill>
                        <a:latin typeface="+mj-lt"/>
                        <a:ea typeface="+mn-ea"/>
                        <a:cs typeface="+mn-cs"/>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r>
                        <a:rPr lang="en-US" altLang="zh-CN" sz="1400" b="1" kern="1200" dirty="0">
                          <a:solidFill>
                            <a:schemeClr val="bg2"/>
                          </a:solidFill>
                          <a:latin typeface="+mj-lt"/>
                        </a:rPr>
                        <a:t>0</a:t>
                      </a:r>
                      <a:endParaRPr lang="zh-CN" altLang="en-US" sz="1400" b="1" kern="1200" dirty="0">
                        <a:solidFill>
                          <a:schemeClr val="bg2"/>
                        </a:solidFill>
                        <a:latin typeface="+mj-lt"/>
                        <a:ea typeface="+mn-ea"/>
                        <a:cs typeface="+mn-cs"/>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r>
                        <a:rPr lang="en-US" altLang="zh-CN" sz="1400" b="1" kern="1200" dirty="0">
                          <a:solidFill>
                            <a:schemeClr val="bg2"/>
                          </a:solidFill>
                          <a:latin typeface="+mj-lt"/>
                        </a:rPr>
                        <a:t>0</a:t>
                      </a:r>
                      <a:endParaRPr lang="zh-CN" altLang="en-US" sz="1400" b="1" kern="1200" dirty="0">
                        <a:solidFill>
                          <a:schemeClr val="bg2"/>
                        </a:solidFill>
                        <a:latin typeface="+mj-lt"/>
                        <a:ea typeface="+mn-ea"/>
                        <a:cs typeface="+mn-cs"/>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r>
                        <a:rPr lang="en-US" altLang="zh-CN" sz="1400" b="1" kern="1200" dirty="0">
                          <a:solidFill>
                            <a:schemeClr val="bg2"/>
                          </a:solidFill>
                          <a:latin typeface="+mj-lt"/>
                          <a:ea typeface="+mn-ea"/>
                          <a:cs typeface="+mn-cs"/>
                        </a:rPr>
                        <a:t>X</a:t>
                      </a:r>
                      <a:endParaRPr lang="zh-CN" altLang="en-US" sz="1400" b="1" kern="1200" dirty="0">
                        <a:solidFill>
                          <a:schemeClr val="bg2"/>
                        </a:solidFill>
                        <a:latin typeface="+mj-lt"/>
                        <a:ea typeface="+mn-ea"/>
                        <a:cs typeface="+mn-cs"/>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r>
                        <a:rPr lang="en-US" altLang="zh-CN" sz="1400" b="1" kern="1200" dirty="0">
                          <a:solidFill>
                            <a:schemeClr val="bg2"/>
                          </a:solidFill>
                          <a:latin typeface="+mj-lt"/>
                          <a:ea typeface="+mn-ea"/>
                          <a:cs typeface="+mn-cs"/>
                        </a:rPr>
                        <a:t>1</a:t>
                      </a:r>
                      <a:endParaRPr lang="zh-CN" altLang="en-US" sz="1400" b="1" kern="1200" dirty="0">
                        <a:solidFill>
                          <a:schemeClr val="bg2"/>
                        </a:solidFill>
                        <a:latin typeface="+mj-lt"/>
                        <a:ea typeface="+mn-ea"/>
                        <a:cs typeface="+mn-cs"/>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r>
                        <a:rPr lang="en-US" altLang="zh-CN" sz="1400" b="1" kern="1200" dirty="0">
                          <a:solidFill>
                            <a:schemeClr val="bg2"/>
                          </a:solidFill>
                          <a:latin typeface="+mj-lt"/>
                          <a:ea typeface="+mn-ea"/>
                          <a:cs typeface="+mn-cs"/>
                        </a:rPr>
                        <a:t>0</a:t>
                      </a:r>
                      <a:endParaRPr lang="zh-CN" altLang="en-US" sz="1400" b="1" kern="1200" dirty="0">
                        <a:solidFill>
                          <a:schemeClr val="bg2"/>
                        </a:solidFill>
                        <a:latin typeface="+mj-lt"/>
                        <a:ea typeface="+mn-ea"/>
                        <a:cs typeface="+mn-cs"/>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r>
                        <a:rPr lang="en-US" altLang="zh-CN" sz="1400" b="1" kern="1200" dirty="0">
                          <a:solidFill>
                            <a:schemeClr val="bg2"/>
                          </a:solidFill>
                          <a:latin typeface="+mj-lt"/>
                          <a:ea typeface="+mn-ea"/>
                          <a:cs typeface="+mn-cs"/>
                        </a:rPr>
                        <a:t>X</a:t>
                      </a:r>
                      <a:endParaRPr lang="zh-CN" altLang="en-US" sz="1400" b="1" kern="1200" dirty="0">
                        <a:solidFill>
                          <a:schemeClr val="bg2"/>
                        </a:solidFill>
                        <a:latin typeface="+mj-lt"/>
                        <a:ea typeface="+mn-ea"/>
                        <a:cs typeface="+mn-cs"/>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r>
                        <a:rPr lang="en-US" altLang="zh-CN" sz="1400" b="1" kern="1200" dirty="0">
                          <a:solidFill>
                            <a:schemeClr val="bg2"/>
                          </a:solidFill>
                          <a:latin typeface="+mj-lt"/>
                          <a:ea typeface="+mn-ea"/>
                          <a:cs typeface="+mn-cs"/>
                        </a:rPr>
                        <a:t>0</a:t>
                      </a:r>
                      <a:endParaRPr lang="zh-CN" altLang="en-US" sz="1400" b="1" kern="1200" dirty="0">
                        <a:solidFill>
                          <a:schemeClr val="bg2"/>
                        </a:solidFill>
                        <a:latin typeface="+mj-lt"/>
                        <a:ea typeface="+mn-ea"/>
                        <a:cs typeface="+mn-cs"/>
                      </a:endParaRPr>
                    </a:p>
                  </a:txBody>
                  <a:tcPr marL="0" marR="0" marT="0" marB="0" anchor="ctr" anchorCtr="1">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213359">
                <a:tc>
                  <a:txBody>
                    <a:bodyPr/>
                    <a:lstStyle/>
                    <a:p>
                      <a:pPr algn="ctr"/>
                      <a:r>
                        <a:rPr lang="en-US" altLang="zh-CN" sz="1400" b="1" dirty="0">
                          <a:solidFill>
                            <a:schemeClr val="bg2"/>
                          </a:solidFill>
                          <a:latin typeface="+mj-lt"/>
                        </a:rPr>
                        <a:t>0</a:t>
                      </a:r>
                      <a:endParaRPr lang="zh-CN" altLang="en-US" sz="1400" b="1" dirty="0">
                        <a:solidFill>
                          <a:schemeClr val="bg2"/>
                        </a:solidFill>
                        <a:latin typeface="+mj-lt"/>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400" b="1" dirty="0">
                          <a:solidFill>
                            <a:schemeClr val="bg2"/>
                          </a:solidFill>
                          <a:latin typeface="+mj-lt"/>
                        </a:rPr>
                        <a:t>1</a:t>
                      </a:r>
                      <a:endParaRPr lang="zh-CN" altLang="en-US" sz="14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400" b="1" dirty="0">
                          <a:solidFill>
                            <a:schemeClr val="bg2"/>
                          </a:solidFill>
                          <a:latin typeface="+mj-lt"/>
                        </a:rPr>
                        <a:t>1</a:t>
                      </a:r>
                      <a:endParaRPr lang="zh-CN" altLang="en-US" sz="14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400" b="1" dirty="0">
                          <a:solidFill>
                            <a:schemeClr val="bg2"/>
                          </a:solidFill>
                          <a:latin typeface="+mj-lt"/>
                        </a:rPr>
                        <a:t>0</a:t>
                      </a:r>
                      <a:endParaRPr lang="zh-CN" altLang="en-US" sz="1400" b="1" dirty="0">
                        <a:solidFill>
                          <a:schemeClr val="bg2"/>
                        </a:solidFill>
                        <a:latin typeface="+mj-lt"/>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400" b="1" dirty="0">
                          <a:solidFill>
                            <a:schemeClr val="bg2"/>
                          </a:solidFill>
                          <a:latin typeface="+mj-lt"/>
                        </a:rPr>
                        <a:t>0</a:t>
                      </a:r>
                      <a:endParaRPr lang="zh-CN" altLang="en-US" sz="14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400" b="1" dirty="0">
                          <a:solidFill>
                            <a:schemeClr val="bg2"/>
                          </a:solidFill>
                          <a:latin typeface="+mj-lt"/>
                        </a:rPr>
                        <a:t>X</a:t>
                      </a:r>
                      <a:endParaRPr lang="zh-CN" altLang="en-US" sz="1400" b="1" dirty="0">
                        <a:solidFill>
                          <a:schemeClr val="bg2"/>
                        </a:solidFill>
                        <a:latin typeface="+mj-lt"/>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400" b="1" dirty="0">
                          <a:solidFill>
                            <a:schemeClr val="bg2"/>
                          </a:solidFill>
                          <a:latin typeface="+mj-lt"/>
                        </a:rPr>
                        <a:t>1</a:t>
                      </a:r>
                      <a:endParaRPr lang="zh-CN" altLang="en-US" sz="14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400" b="1" dirty="0">
                          <a:solidFill>
                            <a:schemeClr val="bg2"/>
                          </a:solidFill>
                          <a:latin typeface="+mj-lt"/>
                        </a:rPr>
                        <a:t>X</a:t>
                      </a:r>
                      <a:endParaRPr lang="zh-CN" altLang="en-US" sz="14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400" b="1" dirty="0">
                          <a:solidFill>
                            <a:schemeClr val="bg2"/>
                          </a:solidFill>
                          <a:latin typeface="+mj-lt"/>
                        </a:rPr>
                        <a:t>1</a:t>
                      </a:r>
                      <a:endParaRPr lang="zh-CN" altLang="en-US" sz="14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400" b="1" dirty="0">
                          <a:solidFill>
                            <a:schemeClr val="bg2"/>
                          </a:solidFill>
                          <a:latin typeface="+mj-lt"/>
                        </a:rPr>
                        <a:t>1</a:t>
                      </a:r>
                      <a:endParaRPr lang="zh-CN" altLang="en-US" sz="1400" b="1" dirty="0">
                        <a:solidFill>
                          <a:schemeClr val="bg2"/>
                        </a:solidFill>
                        <a:latin typeface="+mj-lt"/>
                      </a:endParaRPr>
                    </a:p>
                  </a:txBody>
                  <a:tcPr marL="0" marR="0" marT="0" marB="0" anchor="ctr" anchorCtr="1">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213359">
                <a:tc>
                  <a:txBody>
                    <a:bodyPr/>
                    <a:lstStyle/>
                    <a:p>
                      <a:pPr marL="0" algn="ctr" defTabSz="914400" rtl="0" eaLnBrk="1" latinLnBrk="0" hangingPunct="1"/>
                      <a:r>
                        <a:rPr lang="en-US" altLang="zh-CN" sz="1400" b="1" kern="1200" dirty="0">
                          <a:solidFill>
                            <a:schemeClr val="bg2"/>
                          </a:solidFill>
                          <a:latin typeface="+mj-lt"/>
                          <a:ea typeface="+mn-ea"/>
                          <a:cs typeface="+mn-cs"/>
                        </a:rPr>
                        <a:t>1</a:t>
                      </a:r>
                      <a:endParaRPr lang="zh-CN" altLang="en-US" sz="1400" b="1" kern="1200" dirty="0">
                        <a:solidFill>
                          <a:schemeClr val="bg2"/>
                        </a:solidFill>
                        <a:latin typeface="+mj-lt"/>
                        <a:ea typeface="+mn-ea"/>
                        <a:cs typeface="+mn-cs"/>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r>
                        <a:rPr lang="en-US" altLang="zh-CN" sz="1400" b="1" kern="1200" dirty="0">
                          <a:solidFill>
                            <a:schemeClr val="bg2"/>
                          </a:solidFill>
                          <a:latin typeface="+mj-lt"/>
                          <a:ea typeface="+mn-ea"/>
                          <a:cs typeface="+mn-cs"/>
                        </a:rPr>
                        <a:t>0</a:t>
                      </a:r>
                      <a:endParaRPr lang="zh-CN" altLang="en-US" sz="1400" b="1" kern="1200" dirty="0">
                        <a:solidFill>
                          <a:schemeClr val="bg2"/>
                        </a:solidFill>
                        <a:latin typeface="+mj-lt"/>
                        <a:ea typeface="+mn-ea"/>
                        <a:cs typeface="+mn-cs"/>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r>
                        <a:rPr lang="en-US" altLang="zh-CN" sz="1400" b="1" kern="1200" dirty="0">
                          <a:solidFill>
                            <a:schemeClr val="bg2"/>
                          </a:solidFill>
                          <a:latin typeface="+mj-lt"/>
                          <a:ea typeface="+mn-ea"/>
                          <a:cs typeface="+mn-cs"/>
                        </a:rPr>
                        <a:t>0</a:t>
                      </a:r>
                      <a:endParaRPr lang="zh-CN" altLang="en-US" sz="1400" b="1" kern="1200" dirty="0">
                        <a:solidFill>
                          <a:schemeClr val="bg2"/>
                        </a:solidFill>
                        <a:latin typeface="+mj-lt"/>
                        <a:ea typeface="+mn-ea"/>
                        <a:cs typeface="+mn-cs"/>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r>
                        <a:rPr lang="en-US" altLang="zh-CN" sz="1400" b="1" kern="1200" dirty="0">
                          <a:solidFill>
                            <a:schemeClr val="bg2"/>
                          </a:solidFill>
                          <a:latin typeface="+mj-lt"/>
                        </a:rPr>
                        <a:t>1</a:t>
                      </a:r>
                      <a:endParaRPr lang="zh-CN" altLang="en-US" sz="1400" b="1" kern="1200" dirty="0">
                        <a:solidFill>
                          <a:schemeClr val="bg2"/>
                        </a:solidFill>
                        <a:latin typeface="+mj-lt"/>
                        <a:ea typeface="+mn-ea"/>
                        <a:cs typeface="+mn-cs"/>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r>
                        <a:rPr lang="en-US" altLang="zh-CN" sz="1400" b="1" kern="1200" dirty="0">
                          <a:solidFill>
                            <a:schemeClr val="bg2"/>
                          </a:solidFill>
                          <a:latin typeface="+mj-lt"/>
                        </a:rPr>
                        <a:t>0</a:t>
                      </a:r>
                      <a:endParaRPr lang="zh-CN" altLang="en-US" sz="1400" b="1" kern="1200" dirty="0">
                        <a:solidFill>
                          <a:schemeClr val="bg2"/>
                        </a:solidFill>
                        <a:latin typeface="+mj-lt"/>
                        <a:ea typeface="+mn-ea"/>
                        <a:cs typeface="+mn-cs"/>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r>
                        <a:rPr lang="en-US" altLang="zh-CN" sz="1400" b="1" kern="1200" dirty="0">
                          <a:solidFill>
                            <a:schemeClr val="bg2"/>
                          </a:solidFill>
                          <a:latin typeface="+mj-lt"/>
                          <a:ea typeface="+mn-ea"/>
                          <a:cs typeface="+mn-cs"/>
                        </a:rPr>
                        <a:t>1</a:t>
                      </a:r>
                      <a:endParaRPr lang="zh-CN" altLang="en-US" sz="1400" b="1" kern="1200" dirty="0">
                        <a:solidFill>
                          <a:schemeClr val="bg2"/>
                        </a:solidFill>
                        <a:latin typeface="+mj-lt"/>
                        <a:ea typeface="+mn-ea"/>
                        <a:cs typeface="+mn-cs"/>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r>
                        <a:rPr lang="en-US" altLang="zh-CN" sz="1400" b="1" kern="1200" dirty="0">
                          <a:solidFill>
                            <a:schemeClr val="bg2"/>
                          </a:solidFill>
                          <a:latin typeface="+mj-lt"/>
                          <a:ea typeface="+mn-ea"/>
                          <a:cs typeface="+mn-cs"/>
                        </a:rPr>
                        <a:t>X</a:t>
                      </a:r>
                      <a:endParaRPr lang="zh-CN" altLang="en-US" sz="1400" b="1" kern="1200" dirty="0">
                        <a:solidFill>
                          <a:schemeClr val="bg2"/>
                        </a:solidFill>
                        <a:latin typeface="+mj-lt"/>
                        <a:ea typeface="+mn-ea"/>
                        <a:cs typeface="+mn-cs"/>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r>
                        <a:rPr lang="en-US" altLang="zh-CN" sz="1400" b="1" kern="1200" dirty="0">
                          <a:solidFill>
                            <a:schemeClr val="bg2"/>
                          </a:solidFill>
                          <a:latin typeface="+mj-lt"/>
                          <a:ea typeface="+mn-ea"/>
                          <a:cs typeface="+mn-cs"/>
                        </a:rPr>
                        <a:t>0</a:t>
                      </a:r>
                      <a:endParaRPr lang="zh-CN" altLang="en-US" sz="1400" b="1" kern="1200" dirty="0">
                        <a:solidFill>
                          <a:schemeClr val="bg2"/>
                        </a:solidFill>
                        <a:latin typeface="+mj-lt"/>
                        <a:ea typeface="+mn-ea"/>
                        <a:cs typeface="+mn-cs"/>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914400" rtl="0" eaLnBrk="1" latinLnBrk="0" hangingPunct="1"/>
                      <a:r>
                        <a:rPr lang="en-US" altLang="zh-CN" sz="1400" b="1" kern="1200" dirty="0">
                          <a:solidFill>
                            <a:schemeClr val="bg2"/>
                          </a:solidFill>
                          <a:latin typeface="+mj-lt"/>
                          <a:ea typeface="+mn-ea"/>
                          <a:cs typeface="+mn-cs"/>
                        </a:rPr>
                        <a:t>X</a:t>
                      </a:r>
                      <a:endParaRPr lang="zh-CN" altLang="en-US" sz="1400" b="1" kern="1200" dirty="0">
                        <a:solidFill>
                          <a:schemeClr val="bg2"/>
                        </a:solidFill>
                        <a:latin typeface="+mj-lt"/>
                        <a:ea typeface="+mn-ea"/>
                        <a:cs typeface="+mn-cs"/>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400" b="1" dirty="0">
                          <a:solidFill>
                            <a:schemeClr val="bg2"/>
                          </a:solidFill>
                          <a:latin typeface="+mj-lt"/>
                        </a:rPr>
                        <a:t>0</a:t>
                      </a:r>
                      <a:endParaRPr lang="zh-CN" altLang="en-US" sz="1400" b="1" dirty="0">
                        <a:solidFill>
                          <a:schemeClr val="bg2"/>
                        </a:solidFill>
                        <a:latin typeface="+mj-lt"/>
                      </a:endParaRPr>
                    </a:p>
                  </a:txBody>
                  <a:tcPr marL="0" marR="0" marT="0" marB="0" anchor="ctr" anchorCtr="1">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213359">
                <a:tc>
                  <a:txBody>
                    <a:bodyPr/>
                    <a:lstStyle/>
                    <a:p>
                      <a:pPr algn="ctr"/>
                      <a:r>
                        <a:rPr lang="en-US" altLang="zh-CN" sz="1400" b="1" dirty="0">
                          <a:solidFill>
                            <a:schemeClr val="bg2"/>
                          </a:solidFill>
                          <a:latin typeface="+mj-lt"/>
                        </a:rPr>
                        <a:t>1</a:t>
                      </a:r>
                      <a:endParaRPr lang="zh-CN" altLang="en-US" sz="1400" b="1" dirty="0">
                        <a:solidFill>
                          <a:schemeClr val="bg2"/>
                        </a:solidFill>
                        <a:latin typeface="+mj-lt"/>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400" b="1" dirty="0">
                          <a:solidFill>
                            <a:schemeClr val="bg2"/>
                          </a:solidFill>
                          <a:latin typeface="+mj-lt"/>
                        </a:rPr>
                        <a:t>1</a:t>
                      </a:r>
                      <a:endParaRPr lang="zh-CN" altLang="en-US" sz="14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400" b="1" dirty="0">
                          <a:solidFill>
                            <a:schemeClr val="bg2"/>
                          </a:solidFill>
                          <a:latin typeface="+mj-lt"/>
                        </a:rPr>
                        <a:t>0</a:t>
                      </a:r>
                      <a:endParaRPr lang="zh-CN" altLang="en-US" sz="14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400" b="1" dirty="0">
                          <a:solidFill>
                            <a:schemeClr val="bg2"/>
                          </a:solidFill>
                          <a:latin typeface="+mj-lt"/>
                        </a:rPr>
                        <a:t>1</a:t>
                      </a:r>
                      <a:endParaRPr lang="zh-CN" altLang="en-US" sz="1400" b="1" dirty="0">
                        <a:solidFill>
                          <a:schemeClr val="bg2"/>
                        </a:solidFill>
                        <a:latin typeface="+mj-lt"/>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400" b="1" dirty="0">
                          <a:solidFill>
                            <a:schemeClr val="bg2"/>
                          </a:solidFill>
                          <a:latin typeface="+mj-lt"/>
                        </a:rPr>
                        <a:t>1</a:t>
                      </a:r>
                      <a:endParaRPr lang="zh-CN" altLang="en-US" sz="14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400" b="1" dirty="0">
                          <a:solidFill>
                            <a:schemeClr val="bg2"/>
                          </a:solidFill>
                          <a:latin typeface="+mj-lt"/>
                        </a:rPr>
                        <a:t>X</a:t>
                      </a:r>
                      <a:endParaRPr lang="zh-CN" altLang="en-US" sz="1400" b="1" dirty="0">
                        <a:solidFill>
                          <a:schemeClr val="bg2"/>
                        </a:solidFill>
                        <a:latin typeface="+mj-lt"/>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400" b="1" dirty="0">
                          <a:solidFill>
                            <a:schemeClr val="bg2"/>
                          </a:solidFill>
                          <a:latin typeface="+mj-lt"/>
                        </a:rPr>
                        <a:t>0</a:t>
                      </a:r>
                      <a:endParaRPr lang="zh-CN" altLang="en-US" sz="14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400" b="1" dirty="0">
                          <a:solidFill>
                            <a:schemeClr val="bg2"/>
                          </a:solidFill>
                          <a:latin typeface="+mj-lt"/>
                        </a:rPr>
                        <a:t>1</a:t>
                      </a:r>
                      <a:endParaRPr lang="zh-CN" altLang="en-US" sz="14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400" b="1" dirty="0">
                          <a:solidFill>
                            <a:schemeClr val="bg2"/>
                          </a:solidFill>
                          <a:latin typeface="+mj-lt"/>
                        </a:rPr>
                        <a:t>X</a:t>
                      </a:r>
                      <a:endParaRPr lang="zh-CN" altLang="en-US" sz="14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400" b="1" dirty="0">
                          <a:solidFill>
                            <a:schemeClr val="bg2"/>
                          </a:solidFill>
                          <a:latin typeface="+mj-lt"/>
                        </a:rPr>
                        <a:t>0</a:t>
                      </a:r>
                      <a:endParaRPr lang="zh-CN" altLang="en-US" sz="1400" b="1" dirty="0">
                        <a:solidFill>
                          <a:schemeClr val="bg2"/>
                        </a:solidFill>
                        <a:latin typeface="+mj-lt"/>
                      </a:endParaRPr>
                    </a:p>
                  </a:txBody>
                  <a:tcPr marL="0" marR="0" marT="0" marB="0" anchor="ctr" anchorCtr="1">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213359">
                <a:tc>
                  <a:txBody>
                    <a:bodyPr/>
                    <a:lstStyle/>
                    <a:p>
                      <a:pPr algn="ctr"/>
                      <a:r>
                        <a:rPr lang="en-US" altLang="zh-CN" sz="1400" b="1" dirty="0">
                          <a:solidFill>
                            <a:schemeClr val="bg2"/>
                          </a:solidFill>
                          <a:latin typeface="+mj-lt"/>
                        </a:rPr>
                        <a:t>1</a:t>
                      </a:r>
                      <a:endParaRPr lang="zh-CN" altLang="en-US" sz="1400" b="1" dirty="0">
                        <a:solidFill>
                          <a:schemeClr val="bg2"/>
                        </a:solidFill>
                        <a:latin typeface="+mj-lt"/>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400" b="1" dirty="0">
                          <a:solidFill>
                            <a:schemeClr val="bg2"/>
                          </a:solidFill>
                          <a:latin typeface="+mj-lt"/>
                        </a:rPr>
                        <a:t>1</a:t>
                      </a:r>
                      <a:endParaRPr lang="zh-CN" altLang="en-US" sz="14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400" b="1" dirty="0">
                          <a:solidFill>
                            <a:schemeClr val="bg2"/>
                          </a:solidFill>
                          <a:latin typeface="+mj-lt"/>
                        </a:rPr>
                        <a:t>1</a:t>
                      </a:r>
                      <a:endParaRPr lang="zh-CN" altLang="en-US" sz="14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400" b="1" dirty="0">
                          <a:solidFill>
                            <a:schemeClr val="bg2"/>
                          </a:solidFill>
                          <a:latin typeface="+mj-lt"/>
                        </a:rPr>
                        <a:t>1</a:t>
                      </a:r>
                      <a:endParaRPr lang="zh-CN" altLang="en-US" sz="1400" b="1" dirty="0">
                        <a:solidFill>
                          <a:schemeClr val="bg2"/>
                        </a:solidFill>
                        <a:latin typeface="+mj-lt"/>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400" b="1" dirty="0">
                          <a:solidFill>
                            <a:schemeClr val="bg2"/>
                          </a:solidFill>
                          <a:latin typeface="+mj-lt"/>
                        </a:rPr>
                        <a:t>1</a:t>
                      </a:r>
                      <a:endParaRPr lang="zh-CN" altLang="en-US" sz="14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400" b="1" dirty="0">
                          <a:solidFill>
                            <a:schemeClr val="bg2"/>
                          </a:solidFill>
                          <a:latin typeface="+mj-lt"/>
                        </a:rPr>
                        <a:t>X</a:t>
                      </a:r>
                      <a:endParaRPr lang="zh-CN" altLang="en-US" sz="1400" b="1" dirty="0">
                        <a:solidFill>
                          <a:schemeClr val="bg2"/>
                        </a:solidFill>
                        <a:latin typeface="+mj-lt"/>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400" b="1" dirty="0">
                          <a:solidFill>
                            <a:schemeClr val="bg2"/>
                          </a:solidFill>
                          <a:latin typeface="+mj-lt"/>
                        </a:rPr>
                        <a:t>0</a:t>
                      </a:r>
                      <a:endParaRPr lang="zh-CN" altLang="en-US" sz="14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400" b="1" dirty="0">
                          <a:solidFill>
                            <a:schemeClr val="bg2"/>
                          </a:solidFill>
                          <a:latin typeface="+mj-lt"/>
                        </a:rPr>
                        <a:t>X</a:t>
                      </a:r>
                      <a:endParaRPr lang="zh-CN" altLang="en-US" sz="14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400" b="1" dirty="0">
                          <a:solidFill>
                            <a:schemeClr val="bg2"/>
                          </a:solidFill>
                          <a:latin typeface="+mj-lt"/>
                        </a:rPr>
                        <a:t>0</a:t>
                      </a:r>
                      <a:endParaRPr lang="zh-CN" altLang="en-US" sz="14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400" b="1" dirty="0">
                          <a:solidFill>
                            <a:schemeClr val="bg2"/>
                          </a:solidFill>
                          <a:latin typeface="+mj-lt"/>
                        </a:rPr>
                        <a:t>0</a:t>
                      </a:r>
                      <a:endParaRPr lang="zh-CN" altLang="en-US" sz="1400" b="1" dirty="0">
                        <a:solidFill>
                          <a:schemeClr val="bg2"/>
                        </a:solidFill>
                        <a:latin typeface="+mj-lt"/>
                      </a:endParaRPr>
                    </a:p>
                  </a:txBody>
                  <a:tcPr marL="0" marR="0" marT="0" marB="0" anchor="ctr" anchorCtr="1">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213359">
                <a:tc>
                  <a:txBody>
                    <a:bodyPr/>
                    <a:lstStyle/>
                    <a:p>
                      <a:pPr algn="ctr"/>
                      <a:r>
                        <a:rPr lang="en-US" altLang="zh-CN" sz="1400" b="1" dirty="0">
                          <a:solidFill>
                            <a:schemeClr val="bg2"/>
                          </a:solidFill>
                          <a:latin typeface="+mj-lt"/>
                        </a:rPr>
                        <a:t>0</a:t>
                      </a:r>
                      <a:endParaRPr lang="zh-CN" altLang="en-US" sz="1400" b="1" dirty="0">
                        <a:solidFill>
                          <a:schemeClr val="bg2"/>
                        </a:solidFill>
                        <a:latin typeface="+mj-lt"/>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400" b="1" dirty="0">
                          <a:solidFill>
                            <a:schemeClr val="bg2"/>
                          </a:solidFill>
                          <a:latin typeface="+mj-lt"/>
                        </a:rPr>
                        <a:t>0</a:t>
                      </a:r>
                      <a:endParaRPr lang="zh-CN" altLang="en-US" sz="14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400" b="1" dirty="0">
                          <a:solidFill>
                            <a:schemeClr val="bg2"/>
                          </a:solidFill>
                          <a:latin typeface="+mj-lt"/>
                        </a:rPr>
                        <a:t>1</a:t>
                      </a:r>
                      <a:endParaRPr lang="zh-CN" altLang="en-US" sz="14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400" b="1" dirty="0">
                          <a:solidFill>
                            <a:schemeClr val="bg2"/>
                          </a:solidFill>
                          <a:latin typeface="+mj-lt"/>
                        </a:rPr>
                        <a:t>X</a:t>
                      </a:r>
                      <a:endParaRPr lang="zh-CN" altLang="en-US" sz="1400" b="1" dirty="0">
                        <a:solidFill>
                          <a:schemeClr val="bg2"/>
                        </a:solidFill>
                        <a:latin typeface="+mj-lt"/>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400" b="1" dirty="0">
                          <a:solidFill>
                            <a:schemeClr val="bg2"/>
                          </a:solidFill>
                          <a:latin typeface="+mj-lt"/>
                        </a:rPr>
                        <a:t>X</a:t>
                      </a:r>
                      <a:endParaRPr lang="zh-CN" altLang="en-US" sz="14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400" b="1" dirty="0">
                          <a:solidFill>
                            <a:schemeClr val="bg2"/>
                          </a:solidFill>
                          <a:latin typeface="+mj-lt"/>
                        </a:rPr>
                        <a:t>X</a:t>
                      </a:r>
                      <a:endParaRPr lang="zh-CN" altLang="en-US" sz="1400" b="1" dirty="0">
                        <a:solidFill>
                          <a:schemeClr val="bg2"/>
                        </a:solidFill>
                        <a:latin typeface="+mj-lt"/>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400" b="1" dirty="0">
                          <a:solidFill>
                            <a:schemeClr val="bg2"/>
                          </a:solidFill>
                          <a:latin typeface="+mj-lt"/>
                        </a:rPr>
                        <a:t>X</a:t>
                      </a:r>
                      <a:endParaRPr lang="zh-CN" altLang="en-US" sz="14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400" b="1" dirty="0">
                          <a:solidFill>
                            <a:schemeClr val="bg2"/>
                          </a:solidFill>
                          <a:latin typeface="+mj-lt"/>
                        </a:rPr>
                        <a:t>X</a:t>
                      </a:r>
                      <a:endParaRPr lang="zh-CN" altLang="en-US" sz="14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400" b="1" dirty="0">
                          <a:solidFill>
                            <a:schemeClr val="bg2"/>
                          </a:solidFill>
                          <a:latin typeface="+mj-lt"/>
                        </a:rPr>
                        <a:t>X</a:t>
                      </a:r>
                      <a:endParaRPr lang="zh-CN" altLang="en-US" sz="14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400" b="1" dirty="0">
                          <a:solidFill>
                            <a:schemeClr val="bg2"/>
                          </a:solidFill>
                          <a:latin typeface="+mj-lt"/>
                        </a:rPr>
                        <a:t>X</a:t>
                      </a:r>
                      <a:endParaRPr lang="zh-CN" altLang="en-US" sz="1400" b="1" dirty="0">
                        <a:solidFill>
                          <a:schemeClr val="bg2"/>
                        </a:solidFill>
                        <a:latin typeface="+mj-lt"/>
                      </a:endParaRPr>
                    </a:p>
                  </a:txBody>
                  <a:tcPr marL="0" marR="0" marT="0" marB="0" anchor="ctr" anchorCtr="1">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213359">
                <a:tc>
                  <a:txBody>
                    <a:bodyPr/>
                    <a:lstStyle/>
                    <a:p>
                      <a:pPr marL="0" algn="ctr" defTabSz="914400" rtl="0" eaLnBrk="1" latinLnBrk="0" hangingPunct="1"/>
                      <a:r>
                        <a:rPr lang="en-US" altLang="zh-CN" sz="1400" b="1" kern="1200" dirty="0">
                          <a:solidFill>
                            <a:schemeClr val="bg2"/>
                          </a:solidFill>
                          <a:latin typeface="+mj-lt"/>
                          <a:ea typeface="+mn-ea"/>
                          <a:cs typeface="+mn-cs"/>
                        </a:rPr>
                        <a:t>1</a:t>
                      </a:r>
                      <a:endParaRPr lang="zh-CN" altLang="en-US" sz="1400" b="1" kern="1200" dirty="0">
                        <a:solidFill>
                          <a:schemeClr val="bg2"/>
                        </a:solidFill>
                        <a:latin typeface="+mj-lt"/>
                        <a:ea typeface="+mn-ea"/>
                        <a:cs typeface="+mn-cs"/>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tc>
                  <a:txBody>
                    <a:bodyPr/>
                    <a:lstStyle/>
                    <a:p>
                      <a:pPr marL="0" algn="ctr" defTabSz="914400" rtl="0" eaLnBrk="1" latinLnBrk="0" hangingPunct="1"/>
                      <a:r>
                        <a:rPr lang="en-US" altLang="zh-CN" sz="1400" b="1" kern="1200" dirty="0">
                          <a:solidFill>
                            <a:schemeClr val="bg2"/>
                          </a:solidFill>
                          <a:latin typeface="+mj-lt"/>
                          <a:ea typeface="+mn-ea"/>
                          <a:cs typeface="+mn-cs"/>
                        </a:rPr>
                        <a:t>0</a:t>
                      </a:r>
                      <a:endParaRPr lang="zh-CN" altLang="en-US" sz="1400" b="1" kern="1200" dirty="0">
                        <a:solidFill>
                          <a:schemeClr val="bg2"/>
                        </a:solidFill>
                        <a:latin typeface="+mj-lt"/>
                        <a:ea typeface="+mn-ea"/>
                        <a:cs typeface="+mn-cs"/>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tc>
                  <a:txBody>
                    <a:bodyPr/>
                    <a:lstStyle/>
                    <a:p>
                      <a:pPr marL="0" algn="ctr" defTabSz="914400" rtl="0" eaLnBrk="1" latinLnBrk="0" hangingPunct="1"/>
                      <a:r>
                        <a:rPr lang="en-US" altLang="zh-CN" sz="1400" b="1" kern="1200">
                          <a:solidFill>
                            <a:schemeClr val="bg2"/>
                          </a:solidFill>
                          <a:latin typeface="+mj-lt"/>
                          <a:ea typeface="+mn-ea"/>
                          <a:cs typeface="+mn-cs"/>
                        </a:rPr>
                        <a:t>1</a:t>
                      </a:r>
                      <a:endParaRPr lang="zh-CN" altLang="en-US" sz="1400" b="1" kern="1200" dirty="0">
                        <a:solidFill>
                          <a:schemeClr val="bg2"/>
                        </a:solidFill>
                        <a:latin typeface="+mj-lt"/>
                        <a:ea typeface="+mn-ea"/>
                        <a:cs typeface="+mn-cs"/>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en-US" altLang="zh-CN" sz="1400" b="1" dirty="0">
                          <a:solidFill>
                            <a:schemeClr val="bg2"/>
                          </a:solidFill>
                          <a:latin typeface="+mj-lt"/>
                        </a:rPr>
                        <a:t>X</a:t>
                      </a:r>
                      <a:endParaRPr lang="zh-CN" altLang="en-US" sz="1400" b="1" dirty="0">
                        <a:solidFill>
                          <a:schemeClr val="bg2"/>
                        </a:solidFill>
                        <a:latin typeface="+mj-lt"/>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tc>
                  <a:txBody>
                    <a:bodyPr/>
                    <a:lstStyle/>
                    <a:p>
                      <a:pPr algn="ctr"/>
                      <a:r>
                        <a:rPr lang="en-US" altLang="zh-CN" sz="1400" b="1" dirty="0">
                          <a:solidFill>
                            <a:schemeClr val="bg2"/>
                          </a:solidFill>
                          <a:latin typeface="+mj-lt"/>
                        </a:rPr>
                        <a:t>X</a:t>
                      </a:r>
                      <a:endParaRPr lang="zh-CN" altLang="en-US" sz="14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en-US" altLang="zh-CN" sz="1400" b="1" dirty="0">
                          <a:solidFill>
                            <a:schemeClr val="bg2"/>
                          </a:solidFill>
                          <a:latin typeface="+mj-lt"/>
                        </a:rPr>
                        <a:t>X</a:t>
                      </a:r>
                      <a:endParaRPr lang="zh-CN" altLang="en-US" sz="1400" b="1" dirty="0">
                        <a:solidFill>
                          <a:schemeClr val="bg2"/>
                        </a:solidFill>
                        <a:latin typeface="+mj-lt"/>
                      </a:endParaRPr>
                    </a:p>
                  </a:txBody>
                  <a:tcPr marL="0" marR="0" marT="0" marB="0" anchor="ctr" anchorCtr="1">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tc>
                  <a:txBody>
                    <a:bodyPr/>
                    <a:lstStyle/>
                    <a:p>
                      <a:pPr algn="ctr"/>
                      <a:r>
                        <a:rPr lang="en-US" altLang="zh-CN" sz="1400" b="1" dirty="0">
                          <a:solidFill>
                            <a:schemeClr val="bg2"/>
                          </a:solidFill>
                          <a:latin typeface="+mj-lt"/>
                        </a:rPr>
                        <a:t>X</a:t>
                      </a:r>
                      <a:endParaRPr lang="zh-CN" altLang="en-US" sz="14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tc>
                  <a:txBody>
                    <a:bodyPr/>
                    <a:lstStyle/>
                    <a:p>
                      <a:pPr algn="ctr"/>
                      <a:r>
                        <a:rPr lang="en-US" altLang="zh-CN" sz="1400" b="1" dirty="0">
                          <a:solidFill>
                            <a:schemeClr val="bg2"/>
                          </a:solidFill>
                          <a:latin typeface="+mj-lt"/>
                        </a:rPr>
                        <a:t>X</a:t>
                      </a:r>
                      <a:endParaRPr lang="zh-CN" altLang="en-US" sz="14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tc>
                  <a:txBody>
                    <a:bodyPr/>
                    <a:lstStyle/>
                    <a:p>
                      <a:pPr algn="ctr"/>
                      <a:r>
                        <a:rPr lang="en-US" altLang="zh-CN" sz="1400" b="1" dirty="0">
                          <a:solidFill>
                            <a:schemeClr val="bg2"/>
                          </a:solidFill>
                          <a:latin typeface="+mj-lt"/>
                        </a:rPr>
                        <a:t>X</a:t>
                      </a:r>
                      <a:endParaRPr lang="zh-CN" altLang="en-US" sz="1400" b="1" dirty="0">
                        <a:solidFill>
                          <a:schemeClr val="bg2"/>
                        </a:solidFill>
                        <a:latin typeface="+mj-lt"/>
                      </a:endParaRPr>
                    </a:p>
                  </a:txBody>
                  <a:tcPr marL="0" marR="0" marT="0" marB="0" anchor="ctr" anchorCtr="1">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en-US" altLang="zh-CN" sz="1400" b="1" dirty="0">
                          <a:solidFill>
                            <a:schemeClr val="bg2"/>
                          </a:solidFill>
                          <a:latin typeface="+mj-lt"/>
                        </a:rPr>
                        <a:t>X</a:t>
                      </a:r>
                      <a:endParaRPr lang="zh-CN" altLang="en-US" sz="1400" b="1" dirty="0">
                        <a:solidFill>
                          <a:schemeClr val="bg2"/>
                        </a:solidFill>
                        <a:latin typeface="+mj-lt"/>
                      </a:endParaRPr>
                    </a:p>
                  </a:txBody>
                  <a:tcPr marL="0" marR="0" marT="0" marB="0" anchor="ctr" anchorCtr="1">
                    <a:lnT w="12700" cap="flat" cmpd="sng" algn="ctr">
                      <a:noFill/>
                      <a:prstDash val="solid"/>
                      <a:round/>
                      <a:headEnd type="none" w="med" len="med"/>
                      <a:tailEnd type="none" w="med" len="med"/>
                    </a:lnT>
                    <a:noFill/>
                  </a:tcPr>
                </a:tc>
              </a:tr>
            </a:tbl>
          </a:graphicData>
        </a:graphic>
      </p:graphicFrame>
      <p:cxnSp>
        <p:nvCxnSpPr>
          <p:cNvPr id="88184" name="直接连接符 244"/>
          <p:cNvCxnSpPr/>
          <p:nvPr/>
        </p:nvCxnSpPr>
        <p:spPr>
          <a:xfrm>
            <a:off x="190500" y="2703513"/>
            <a:ext cx="3529013" cy="1587"/>
          </a:xfrm>
          <a:prstGeom prst="line">
            <a:avLst/>
          </a:prstGeom>
          <a:ln w="19050" cap="flat" cmpd="sng">
            <a:solidFill>
              <a:srgbClr val="9900FF"/>
            </a:solidFill>
            <a:prstDash val="solid"/>
            <a:headEnd type="none" w="med" len="med"/>
            <a:tailEnd type="none" w="med" len="med"/>
          </a:ln>
        </p:spPr>
      </p:cxnSp>
      <p:sp>
        <p:nvSpPr>
          <p:cNvPr id="232" name="Text Box 25"/>
          <p:cNvSpPr txBox="1">
            <a:spLocks noChangeArrowheads="1"/>
          </p:cNvSpPr>
          <p:nvPr/>
        </p:nvSpPr>
        <p:spPr bwMode="auto">
          <a:xfrm>
            <a:off x="179388" y="3219450"/>
            <a:ext cx="2286000" cy="400050"/>
          </a:xfrm>
          <a:prstGeom prst="rect">
            <a:avLst/>
          </a:prstGeom>
          <a:noFill/>
          <a:ln w="19050" algn="ctr">
            <a:noFill/>
            <a:miter lim="800000"/>
          </a:ln>
          <a:effectLst/>
        </p:spPr>
        <p:txBody>
          <a:bodyPr>
            <a:spAutoFit/>
          </a:bodyPr>
          <a:lstStyle/>
          <a:p>
            <a:pPr marR="0" defTabSz="914400">
              <a:spcBef>
                <a:spcPct val="50000"/>
              </a:spcBef>
              <a:buClrTx/>
              <a:buSzTx/>
              <a:buFontTx/>
              <a:defRPr/>
            </a:pPr>
            <a:r>
              <a:rPr kumimoji="1" lang="en-US" altLang="zh-CN" sz="2000" b="1" kern="1200" cap="none" spc="0" normalizeH="0" baseline="0" noProof="0" dirty="0">
                <a:solidFill>
                  <a:schemeClr val="bg1"/>
                </a:solidFill>
                <a:latin typeface="+mj-lt"/>
                <a:ea typeface="黑体" panose="02010609060101010101" pitchFamily="49" charset="-122"/>
                <a:cs typeface="+mn-cs"/>
              </a:rPr>
              <a:t>5. </a:t>
            </a:r>
            <a:r>
              <a:rPr kumimoji="1" lang="zh-CN" altLang="en-US" sz="2000" b="1" kern="1200" cap="none" spc="0" normalizeH="0" baseline="0" noProof="0" dirty="0">
                <a:solidFill>
                  <a:schemeClr val="bg1"/>
                </a:solidFill>
                <a:latin typeface="+mj-lt"/>
                <a:ea typeface="黑体" panose="02010609060101010101" pitchFamily="49" charset="-122"/>
                <a:cs typeface="+mn-cs"/>
              </a:rPr>
              <a:t>卡诺图化简</a:t>
            </a:r>
            <a:endParaRPr kumimoji="1" lang="zh-CN" altLang="en-US" sz="2000" b="1" kern="1200" cap="none" spc="0" normalizeH="0" baseline="0" noProof="0" dirty="0">
              <a:solidFill>
                <a:schemeClr val="bg1"/>
              </a:solidFill>
              <a:latin typeface="+mj-lt"/>
              <a:ea typeface="黑体" panose="02010609060101010101" pitchFamily="49" charset="-122"/>
              <a:cs typeface="+mn-cs"/>
            </a:endParaRPr>
          </a:p>
        </p:txBody>
      </p:sp>
      <p:sp>
        <p:nvSpPr>
          <p:cNvPr id="2" name="灯片编号占位符 1"/>
          <p:cNvSpPr txBox="1">
            <a:spLocks noGrp="1"/>
          </p:cNvSpPr>
          <p:nvPr>
            <p:ph type="sldNum" sz="quarter" idx="4"/>
          </p:nvPr>
        </p:nvSpPr>
        <p:spPr bwMode="auto"/>
        <p:txBody>
          <a:bodyPr wrap="square" lIns="92075" tIns="46038" rIns="92075" bIns="46038" numCol="1" anchor="ctr"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000" dirty="0"/>
            </a:fld>
            <a:endParaRPr lang="en-US" altLang="zh-CN" sz="1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2"/>
                                        </p:tgtEl>
                                        <p:attrNameLst>
                                          <p:attrName>style.visibility</p:attrName>
                                        </p:attrNameLst>
                                      </p:cBhvr>
                                      <p:to>
                                        <p:strVal val="visible"/>
                                      </p:to>
                                    </p:set>
                                    <p:animEffect transition="in" filter="dissolve">
                                      <p:cBhvr>
                                        <p:cTn id="7" dur="500"/>
                                        <p:tgtEl>
                                          <p:spTgt spid="23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30"/>
                                        </p:tgtEl>
                                        <p:attrNameLst>
                                          <p:attrName>style.visibility</p:attrName>
                                        </p:attrNameLst>
                                      </p:cBhvr>
                                      <p:to>
                                        <p:strVal val="visible"/>
                                      </p:to>
                                    </p:set>
                                    <p:animEffect transition="in" filter="dissolve">
                                      <p:cBhvr>
                                        <p:cTn id="12" dur="500"/>
                                        <p:tgtEl>
                                          <p:spTgt spid="23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31"/>
                                        </p:tgtEl>
                                        <p:attrNameLst>
                                          <p:attrName>style.visibility</p:attrName>
                                        </p:attrNameLst>
                                      </p:cBhvr>
                                      <p:to>
                                        <p:strVal val="visible"/>
                                      </p:to>
                                    </p:set>
                                    <p:animEffect transition="in" filter="dissolve">
                                      <p:cBhvr>
                                        <p:cTn id="17" dur="500"/>
                                        <p:tgtEl>
                                          <p:spTgt spid="23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63"/>
                                        </p:tgtEl>
                                        <p:attrNameLst>
                                          <p:attrName>style.visibility</p:attrName>
                                        </p:attrNameLst>
                                      </p:cBhvr>
                                      <p:to>
                                        <p:strVal val="visible"/>
                                      </p:to>
                                    </p:set>
                                    <p:animEffect transition="in" filter="dissolve">
                                      <p:cBhvr>
                                        <p:cTn id="22" dur="500"/>
                                        <p:tgtEl>
                                          <p:spTgt spid="16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80"/>
                                        </p:tgtEl>
                                        <p:attrNameLst>
                                          <p:attrName>style.visibility</p:attrName>
                                        </p:attrNameLst>
                                      </p:cBhvr>
                                      <p:to>
                                        <p:strVal val="visible"/>
                                      </p:to>
                                    </p:set>
                                    <p:animEffect transition="in" filter="dissolve">
                                      <p:cBhvr>
                                        <p:cTn id="27" dur="500"/>
                                        <p:tgtEl>
                                          <p:spTgt spid="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 grpId="0"/>
      <p:bldP spid="23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 name="Text Box 108"/>
          <p:cNvSpPr txBox="1">
            <a:spLocks noChangeArrowheads="1"/>
          </p:cNvSpPr>
          <p:nvPr/>
        </p:nvSpPr>
        <p:spPr bwMode="auto">
          <a:xfrm>
            <a:off x="857250" y="857250"/>
            <a:ext cx="1785938" cy="400050"/>
          </a:xfrm>
          <a:prstGeom prst="rect">
            <a:avLst/>
          </a:prstGeom>
          <a:noFill/>
          <a:ln w="19050" algn="ctr">
            <a:noFill/>
            <a:miter lim="800000"/>
          </a:ln>
          <a:effectLst/>
        </p:spPr>
        <p:txBody>
          <a:bodyPr>
            <a:spAutoFit/>
          </a:bodyPr>
          <a:lstStyle/>
          <a:p>
            <a:pPr marR="0" defTabSz="914400">
              <a:buClrTx/>
              <a:buSzTx/>
              <a:buFontTx/>
              <a:defRPr/>
            </a:pPr>
            <a:r>
              <a:rPr kumimoji="1" lang="en-US" altLang="zh-CN" sz="2000" b="1" kern="1200" cap="none" spc="0" normalizeH="0" baseline="0" noProof="0" dirty="0">
                <a:solidFill>
                  <a:schemeClr val="bg1"/>
                </a:solidFill>
                <a:latin typeface="+mj-lt"/>
                <a:ea typeface="黑体" panose="02010609060101010101" pitchFamily="49" charset="-122"/>
                <a:cs typeface="+mn-cs"/>
              </a:rPr>
              <a:t>7. </a:t>
            </a:r>
            <a:r>
              <a:rPr kumimoji="1" lang="zh-CN" altLang="en-US" sz="2000" b="1" kern="1200" cap="none" spc="0" normalizeH="0" baseline="0" noProof="0" dirty="0">
                <a:solidFill>
                  <a:schemeClr val="bg1"/>
                </a:solidFill>
                <a:latin typeface="+mj-lt"/>
                <a:ea typeface="黑体" panose="02010609060101010101" pitchFamily="49" charset="-122"/>
                <a:cs typeface="+mn-cs"/>
              </a:rPr>
              <a:t>检查无关项</a:t>
            </a:r>
            <a:endParaRPr kumimoji="1" lang="zh-CN" altLang="en-US" sz="2000" b="1" kern="1200" cap="none" spc="0" normalizeH="0" baseline="0" noProof="0" dirty="0">
              <a:solidFill>
                <a:schemeClr val="bg1"/>
              </a:solidFill>
              <a:latin typeface="+mj-lt"/>
              <a:ea typeface="黑体" panose="02010609060101010101" pitchFamily="49" charset="-122"/>
              <a:cs typeface="+mn-cs"/>
            </a:endParaRPr>
          </a:p>
        </p:txBody>
      </p:sp>
      <p:grpSp>
        <p:nvGrpSpPr>
          <p:cNvPr id="41" name="组合 40"/>
          <p:cNvGrpSpPr/>
          <p:nvPr/>
        </p:nvGrpSpPr>
        <p:grpSpPr>
          <a:xfrm>
            <a:off x="1143000" y="1428750"/>
            <a:ext cx="1285875" cy="1271588"/>
            <a:chOff x="3929058" y="1285866"/>
            <a:chExt cx="1285884" cy="1271594"/>
          </a:xfrm>
        </p:grpSpPr>
        <p:sp>
          <p:nvSpPr>
            <p:cNvPr id="42" name="Text Box 29"/>
            <p:cNvSpPr txBox="1">
              <a:spLocks noChangeArrowheads="1"/>
            </p:cNvSpPr>
            <p:nvPr/>
          </p:nvSpPr>
          <p:spPr bwMode="auto">
            <a:xfrm>
              <a:off x="4143373" y="1285866"/>
              <a:ext cx="1071569" cy="338140"/>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600" b="1" kern="1200" cap="none" spc="0" normalizeH="0" baseline="0" noProof="0" dirty="0">
                  <a:latin typeface="+mj-lt"/>
                  <a:ea typeface="宋体" panose="02010600030101010101" pitchFamily="2" charset="-122"/>
                  <a:cs typeface="+mn-cs"/>
                </a:rPr>
                <a:t>J</a:t>
              </a:r>
              <a:r>
                <a:rPr kumimoji="0" lang="en-US" altLang="zh-CN" sz="1600" b="1" kern="1200" cap="none" spc="0" normalizeH="0" baseline="-25000" noProof="0" dirty="0">
                  <a:latin typeface="+mj-lt"/>
                  <a:ea typeface="宋体" panose="02010600030101010101" pitchFamily="2" charset="-122"/>
                  <a:cs typeface="+mn-cs"/>
                </a:rPr>
                <a:t>1 </a:t>
              </a:r>
              <a:r>
                <a:rPr kumimoji="1" lang="en-US" altLang="zh-CN" sz="1600" b="1" kern="1200" cap="none" spc="0" normalizeH="0" baseline="0" noProof="0" dirty="0">
                  <a:latin typeface="+mj-lt"/>
                  <a:ea typeface="宋体" panose="02010600030101010101" pitchFamily="2" charset="-122"/>
                  <a:cs typeface="+mn-cs"/>
                </a:rPr>
                <a:t>= XY</a:t>
              </a:r>
              <a:r>
                <a:rPr kumimoji="0" lang="en-US" altLang="zh-CN" sz="1600" b="1" kern="1200" cap="none" spc="0" normalizeH="0" baseline="-25000" noProof="0" dirty="0">
                  <a:latin typeface="+mj-lt"/>
                  <a:ea typeface="宋体" panose="02010600030101010101" pitchFamily="2" charset="-122"/>
                  <a:cs typeface="+mn-cs"/>
                </a:rPr>
                <a:t>2</a:t>
              </a:r>
              <a:r>
                <a:rPr kumimoji="0" lang="en-US" altLang="zh-CN" sz="1600" b="1" kern="1200" cap="none" spc="0" normalizeH="0" baseline="30000" noProof="0" dirty="0">
                  <a:latin typeface="+mj-lt"/>
                  <a:ea typeface="宋体" panose="02010600030101010101" pitchFamily="2" charset="-122"/>
                  <a:cs typeface="+mn-cs"/>
                </a:rPr>
                <a:t>n</a:t>
              </a:r>
              <a:endParaRPr kumimoji="0" lang="en-US" altLang="zh-CN" sz="1600" b="1" kern="1200" cap="none" spc="0" normalizeH="0" baseline="30000" noProof="0" dirty="0">
                <a:latin typeface="+mj-lt"/>
                <a:ea typeface="宋体" panose="02010600030101010101" pitchFamily="2" charset="-122"/>
                <a:cs typeface="+mn-cs"/>
              </a:endParaRPr>
            </a:p>
          </p:txBody>
        </p:sp>
        <p:grpSp>
          <p:nvGrpSpPr>
            <p:cNvPr id="89112" name="Group 55"/>
            <p:cNvGrpSpPr/>
            <p:nvPr/>
          </p:nvGrpSpPr>
          <p:grpSpPr>
            <a:xfrm>
              <a:off x="4148135" y="1609719"/>
              <a:ext cx="815975" cy="338138"/>
              <a:chOff x="3936" y="3744"/>
              <a:chExt cx="514" cy="213"/>
            </a:xfrm>
          </p:grpSpPr>
          <p:sp>
            <p:nvSpPr>
              <p:cNvPr id="49" name="Text Box 56"/>
              <p:cNvSpPr txBox="1">
                <a:spLocks noChangeArrowheads="1"/>
              </p:cNvSpPr>
              <p:nvPr/>
            </p:nvSpPr>
            <p:spPr bwMode="auto">
              <a:xfrm>
                <a:off x="3936" y="3744"/>
                <a:ext cx="514" cy="213"/>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600" b="1" kern="1200" cap="none" spc="0" normalizeH="0" baseline="0" noProof="0" dirty="0">
                    <a:latin typeface="+mj-lt"/>
                    <a:ea typeface="宋体" panose="02010600030101010101" pitchFamily="2" charset="-122"/>
                    <a:cs typeface="+mn-cs"/>
                  </a:rPr>
                  <a:t>K</a:t>
                </a:r>
                <a:r>
                  <a:rPr kumimoji="0" lang="en-US" altLang="zh-CN" sz="1600" b="1" kern="1200" cap="none" spc="0" normalizeH="0" baseline="-25000" noProof="0" dirty="0">
                    <a:latin typeface="+mj-lt"/>
                    <a:ea typeface="宋体" panose="02010600030101010101" pitchFamily="2" charset="-122"/>
                    <a:cs typeface="+mn-cs"/>
                  </a:rPr>
                  <a:t>1 </a:t>
                </a:r>
                <a:r>
                  <a:rPr kumimoji="1" lang="en-US" altLang="zh-CN" sz="1600" b="1" kern="1200" cap="none" spc="0" normalizeH="0" baseline="0" noProof="0" dirty="0">
                    <a:latin typeface="+mj-lt"/>
                    <a:ea typeface="宋体" panose="02010600030101010101" pitchFamily="2" charset="-122"/>
                    <a:cs typeface="+mn-cs"/>
                  </a:rPr>
                  <a:t>= X</a:t>
                </a:r>
                <a:endParaRPr kumimoji="1" lang="en-US" altLang="zh-CN" sz="1600" b="1" kern="1200" cap="none" spc="0" normalizeH="0" baseline="0" noProof="0" dirty="0">
                  <a:latin typeface="+mj-lt"/>
                  <a:ea typeface="宋体" panose="02010600030101010101" pitchFamily="2" charset="-122"/>
                  <a:cs typeface="+mn-cs"/>
                </a:endParaRPr>
              </a:p>
            </p:txBody>
          </p:sp>
          <p:sp>
            <p:nvSpPr>
              <p:cNvPr id="50" name="Line 57"/>
              <p:cNvSpPr>
                <a:spLocks noChangeShapeType="1"/>
              </p:cNvSpPr>
              <p:nvPr/>
            </p:nvSpPr>
            <p:spPr bwMode="auto">
              <a:xfrm>
                <a:off x="4264" y="3792"/>
                <a:ext cx="96" cy="0"/>
              </a:xfrm>
              <a:prstGeom prst="line">
                <a:avLst/>
              </a:prstGeom>
              <a:noFill/>
              <a:ln w="19050">
                <a:solidFill>
                  <a:schemeClr val="bg2"/>
                </a:solidFill>
                <a:miter lim="800000"/>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grpSp>
        <p:sp>
          <p:nvSpPr>
            <p:cNvPr id="44" name="Text Box 35"/>
            <p:cNvSpPr txBox="1">
              <a:spLocks noChangeArrowheads="1"/>
            </p:cNvSpPr>
            <p:nvPr/>
          </p:nvSpPr>
          <p:spPr bwMode="auto">
            <a:xfrm>
              <a:off x="4157660" y="1909757"/>
              <a:ext cx="785819" cy="338139"/>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600" b="1" kern="1200" cap="none" spc="0" normalizeH="0" baseline="0" noProof="0" dirty="0">
                  <a:latin typeface="+mj-lt"/>
                  <a:ea typeface="宋体" panose="02010600030101010101" pitchFamily="2" charset="-122"/>
                  <a:cs typeface="+mn-cs"/>
                </a:rPr>
                <a:t>J</a:t>
              </a:r>
              <a:r>
                <a:rPr kumimoji="0" lang="en-US" altLang="zh-CN" sz="1600" b="1" kern="1200" cap="none" spc="0" normalizeH="0" baseline="-25000" noProof="0" dirty="0">
                  <a:latin typeface="+mj-lt"/>
                  <a:ea typeface="宋体" panose="02010600030101010101" pitchFamily="2" charset="-122"/>
                  <a:cs typeface="+mn-cs"/>
                </a:rPr>
                <a:t>2 </a:t>
              </a:r>
              <a:r>
                <a:rPr kumimoji="1" lang="en-US" altLang="zh-CN" sz="1600" b="1" kern="1200" cap="none" spc="0" normalizeH="0" baseline="0" noProof="0" dirty="0">
                  <a:latin typeface="+mj-lt"/>
                  <a:ea typeface="宋体" panose="02010600030101010101" pitchFamily="2" charset="-122"/>
                  <a:cs typeface="+mn-cs"/>
                </a:rPr>
                <a:t>= X</a:t>
              </a:r>
              <a:endParaRPr kumimoji="1" lang="en-US" altLang="zh-CN" sz="1600" b="1" kern="1200" cap="none" spc="0" normalizeH="0" baseline="0" noProof="0" dirty="0">
                <a:latin typeface="+mj-lt"/>
                <a:ea typeface="宋体" panose="02010600030101010101" pitchFamily="2" charset="-122"/>
                <a:cs typeface="+mn-cs"/>
              </a:endParaRPr>
            </a:p>
          </p:txBody>
        </p:sp>
        <p:grpSp>
          <p:nvGrpSpPr>
            <p:cNvPr id="89114" name="Group 61"/>
            <p:cNvGrpSpPr/>
            <p:nvPr/>
          </p:nvGrpSpPr>
          <p:grpSpPr>
            <a:xfrm>
              <a:off x="4176715" y="2219323"/>
              <a:ext cx="804863" cy="338137"/>
              <a:chOff x="3936" y="3744"/>
              <a:chExt cx="507" cy="213"/>
            </a:xfrm>
          </p:grpSpPr>
          <p:sp>
            <p:nvSpPr>
              <p:cNvPr id="47" name="Text Box 62"/>
              <p:cNvSpPr txBox="1">
                <a:spLocks noChangeArrowheads="1"/>
              </p:cNvSpPr>
              <p:nvPr/>
            </p:nvSpPr>
            <p:spPr bwMode="auto">
              <a:xfrm>
                <a:off x="3936" y="3744"/>
                <a:ext cx="507" cy="213"/>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600" b="1" kern="1200" cap="none" spc="0" normalizeH="0" baseline="0" noProof="0" dirty="0">
                    <a:latin typeface="+mj-lt"/>
                    <a:ea typeface="宋体" panose="02010600030101010101" pitchFamily="2" charset="-122"/>
                    <a:cs typeface="+mn-cs"/>
                  </a:rPr>
                  <a:t>K</a:t>
                </a:r>
                <a:r>
                  <a:rPr kumimoji="0" lang="en-US" altLang="zh-CN" sz="1600" b="1" kern="1200" cap="none" spc="0" normalizeH="0" baseline="-25000" noProof="0" dirty="0">
                    <a:latin typeface="+mj-lt"/>
                    <a:ea typeface="宋体" panose="02010600030101010101" pitchFamily="2" charset="-122"/>
                    <a:cs typeface="+mn-cs"/>
                  </a:rPr>
                  <a:t>2 </a:t>
                </a:r>
                <a:r>
                  <a:rPr kumimoji="1" lang="en-US" altLang="zh-CN" sz="1600" b="1" kern="1200" cap="none" spc="0" normalizeH="0" baseline="0" noProof="0" dirty="0">
                    <a:latin typeface="+mj-lt"/>
                    <a:ea typeface="宋体" panose="02010600030101010101" pitchFamily="2" charset="-122"/>
                    <a:cs typeface="+mn-cs"/>
                  </a:rPr>
                  <a:t>= X</a:t>
                </a:r>
                <a:endParaRPr kumimoji="1" lang="en-US" altLang="zh-CN" sz="1600" b="1" kern="1200" cap="none" spc="0" normalizeH="0" baseline="0" noProof="0" dirty="0">
                  <a:latin typeface="+mj-lt"/>
                  <a:ea typeface="宋体" panose="02010600030101010101" pitchFamily="2" charset="-122"/>
                  <a:cs typeface="+mn-cs"/>
                </a:endParaRPr>
              </a:p>
            </p:txBody>
          </p:sp>
          <p:sp>
            <p:nvSpPr>
              <p:cNvPr id="48" name="Line 63"/>
              <p:cNvSpPr>
                <a:spLocks noChangeShapeType="1"/>
              </p:cNvSpPr>
              <p:nvPr/>
            </p:nvSpPr>
            <p:spPr bwMode="auto">
              <a:xfrm>
                <a:off x="4266" y="3788"/>
                <a:ext cx="91" cy="0"/>
              </a:xfrm>
              <a:prstGeom prst="line">
                <a:avLst/>
              </a:prstGeom>
              <a:noFill/>
              <a:ln w="19050">
                <a:solidFill>
                  <a:schemeClr val="bg2"/>
                </a:solidFill>
                <a:miter lim="800000"/>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grpSp>
        <p:sp>
          <p:nvSpPr>
            <p:cNvPr id="89115" name="右大括号 45"/>
            <p:cNvSpPr/>
            <p:nvPr/>
          </p:nvSpPr>
          <p:spPr>
            <a:xfrm rot="10800000">
              <a:off x="3929058" y="1428742"/>
              <a:ext cx="285752" cy="1115438"/>
            </a:xfrm>
            <a:prstGeom prst="rightBrace">
              <a:avLst>
                <a:gd name="adj1" fmla="val 23150"/>
                <a:gd name="adj2" fmla="val 50000"/>
              </a:avLst>
            </a:prstGeom>
            <a:noFill/>
            <a:ln w="1905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grpSp>
      <p:grpSp>
        <p:nvGrpSpPr>
          <p:cNvPr id="51" name="组合 50"/>
          <p:cNvGrpSpPr/>
          <p:nvPr/>
        </p:nvGrpSpPr>
        <p:grpSpPr>
          <a:xfrm>
            <a:off x="3143250" y="1285875"/>
            <a:ext cx="2430463" cy="1568450"/>
            <a:chOff x="5856198" y="1000114"/>
            <a:chExt cx="2430562" cy="1569244"/>
          </a:xfrm>
        </p:grpSpPr>
        <p:grpSp>
          <p:nvGrpSpPr>
            <p:cNvPr id="89106" name="Group 109"/>
            <p:cNvGrpSpPr/>
            <p:nvPr/>
          </p:nvGrpSpPr>
          <p:grpSpPr>
            <a:xfrm>
              <a:off x="6000760" y="1000114"/>
              <a:ext cx="2286000" cy="1569244"/>
              <a:chOff x="3360" y="255"/>
              <a:chExt cx="1440" cy="1318"/>
            </a:xfrm>
          </p:grpSpPr>
          <p:sp>
            <p:nvSpPr>
              <p:cNvPr id="54" name="Text Box 95"/>
              <p:cNvSpPr txBox="1">
                <a:spLocks noChangeArrowheads="1"/>
              </p:cNvSpPr>
              <p:nvPr/>
            </p:nvSpPr>
            <p:spPr bwMode="auto">
              <a:xfrm>
                <a:off x="3360" y="255"/>
                <a:ext cx="1440" cy="1318"/>
              </a:xfrm>
              <a:prstGeom prst="rect">
                <a:avLst/>
              </a:prstGeom>
              <a:noFill/>
              <a:ln w="19050">
                <a:noFill/>
                <a:miter lim="800000"/>
              </a:ln>
              <a:effectLst/>
            </p:spPr>
            <p:txBody>
              <a:bodyPr>
                <a:spAutoFit/>
              </a:bodyPr>
              <a:lstStyle/>
              <a:p>
                <a:pPr marR="0" defTabSz="914400">
                  <a:lnSpc>
                    <a:spcPct val="80000"/>
                  </a:lnSpc>
                  <a:spcBef>
                    <a:spcPct val="50000"/>
                  </a:spcBef>
                  <a:buClrTx/>
                  <a:buSzTx/>
                  <a:buFontTx/>
                  <a:defRPr/>
                </a:pPr>
                <a:endParaRPr kumimoji="1" lang="zh-CN" altLang="en-US" sz="1600" b="1" kern="1200" cap="none" spc="0" normalizeH="0" baseline="0" noProof="0" dirty="0">
                  <a:latin typeface="+mj-lt"/>
                  <a:ea typeface="宋体" panose="02010600030101010101" pitchFamily="2" charset="-122"/>
                  <a:cs typeface="+mn-cs"/>
                </a:endParaRPr>
              </a:p>
              <a:p>
                <a:pPr marR="0" defTabSz="914400">
                  <a:lnSpc>
                    <a:spcPct val="80000"/>
                  </a:lnSpc>
                  <a:spcBef>
                    <a:spcPct val="50000"/>
                  </a:spcBef>
                  <a:buClrTx/>
                  <a:buSzTx/>
                  <a:buFontTx/>
                  <a:defRPr/>
                </a:pPr>
                <a:r>
                  <a:rPr kumimoji="0" lang="en-US" altLang="zh-CN" sz="1600" b="1" kern="1200" cap="none" spc="0" normalizeH="0" baseline="0" noProof="0" dirty="0">
                    <a:latin typeface="+mj-lt"/>
                    <a:ea typeface="宋体" panose="02010600030101010101" pitchFamily="2" charset="-122"/>
                    <a:cs typeface="+mn-cs"/>
                  </a:rPr>
                  <a:t>Y</a:t>
                </a:r>
                <a:r>
                  <a:rPr kumimoji="0" lang="en-US" altLang="zh-CN" sz="1600" b="1" kern="1200" cap="none" spc="0" normalizeH="0" baseline="-25000" noProof="0" dirty="0">
                    <a:latin typeface="+mj-lt"/>
                    <a:ea typeface="宋体" panose="02010600030101010101" pitchFamily="2" charset="-122"/>
                    <a:cs typeface="+mn-cs"/>
                  </a:rPr>
                  <a:t>1</a:t>
                </a:r>
                <a:r>
                  <a:rPr kumimoji="0" lang="en-US" altLang="zh-CN" sz="1600" b="1" kern="1200" cap="none" spc="0" normalizeH="0" baseline="30000" noProof="0" dirty="0">
                    <a:latin typeface="+mj-lt"/>
                    <a:ea typeface="宋体" panose="02010600030101010101" pitchFamily="2" charset="-122"/>
                    <a:cs typeface="+mn-cs"/>
                  </a:rPr>
                  <a:t>n+1</a:t>
                </a:r>
                <a:r>
                  <a:rPr kumimoji="1" lang="en-US" altLang="zh-CN" sz="1600" b="1" kern="1200" cap="none" spc="0" normalizeH="0" baseline="-30000" noProof="0" dirty="0">
                    <a:latin typeface="+mj-lt"/>
                    <a:ea typeface="宋体" panose="02010600030101010101" pitchFamily="2" charset="-122"/>
                    <a:cs typeface="+mn-cs"/>
                  </a:rPr>
                  <a:t> </a:t>
                </a:r>
                <a:r>
                  <a:rPr kumimoji="0" lang="en-US" altLang="zh-CN" sz="1600" b="1" kern="1200" cap="none" spc="0" normalizeH="0" baseline="0" noProof="0" dirty="0">
                    <a:latin typeface="+mj-lt"/>
                    <a:ea typeface="宋体" panose="02010600030101010101" pitchFamily="2" charset="-122"/>
                    <a:cs typeface="+mn-cs"/>
                  </a:rPr>
                  <a:t>= XY</a:t>
                </a:r>
                <a:r>
                  <a:rPr kumimoji="0" lang="en-US" altLang="zh-CN" sz="1600" b="1" kern="1200" cap="none" spc="0" normalizeH="0" baseline="-25000" noProof="0" dirty="0">
                    <a:latin typeface="+mj-lt"/>
                    <a:ea typeface="宋体" panose="02010600030101010101" pitchFamily="2" charset="-122"/>
                    <a:cs typeface="+mn-cs"/>
                  </a:rPr>
                  <a:t>2</a:t>
                </a:r>
                <a:r>
                  <a:rPr kumimoji="0" lang="en-US" altLang="zh-CN" sz="1600" b="1" kern="1200" cap="none" spc="0" normalizeH="0" baseline="30000" noProof="0" dirty="0">
                    <a:latin typeface="+mj-lt"/>
                    <a:ea typeface="宋体" panose="02010600030101010101" pitchFamily="2" charset="-122"/>
                    <a:cs typeface="+mn-cs"/>
                  </a:rPr>
                  <a:t>n</a:t>
                </a:r>
                <a:r>
                  <a:rPr kumimoji="0" lang="en-US" altLang="zh-CN" sz="1600" b="1" kern="1200" cap="none" spc="0" normalizeH="0" baseline="0" noProof="0" dirty="0">
                    <a:latin typeface="+mj-lt"/>
                    <a:ea typeface="宋体" panose="02010600030101010101" pitchFamily="2" charset="-122"/>
                    <a:cs typeface="+mn-cs"/>
                  </a:rPr>
                  <a:t>Y</a:t>
                </a:r>
                <a:r>
                  <a:rPr kumimoji="0" lang="en-US" altLang="zh-CN" sz="1600" b="1" kern="1200" cap="none" spc="0" normalizeH="0" baseline="-25000" noProof="0" dirty="0">
                    <a:latin typeface="+mj-lt"/>
                    <a:ea typeface="宋体" panose="02010600030101010101" pitchFamily="2" charset="-122"/>
                    <a:cs typeface="+mn-cs"/>
                  </a:rPr>
                  <a:t>1</a:t>
                </a:r>
                <a:r>
                  <a:rPr kumimoji="0" lang="en-US" altLang="zh-CN" sz="1600" b="1" kern="1200" cap="none" spc="0" normalizeH="0" baseline="30000" noProof="0" dirty="0">
                    <a:latin typeface="+mj-lt"/>
                    <a:ea typeface="宋体" panose="02010600030101010101" pitchFamily="2" charset="-122"/>
                    <a:cs typeface="+mn-cs"/>
                  </a:rPr>
                  <a:t>n</a:t>
                </a:r>
                <a:r>
                  <a:rPr kumimoji="0" lang="en-US" altLang="zh-CN" sz="1600" b="1" kern="1200" cap="none" spc="0" normalizeH="0" baseline="0" noProof="0" dirty="0">
                    <a:latin typeface="+mj-lt"/>
                    <a:ea typeface="宋体" panose="02010600030101010101" pitchFamily="2" charset="-122"/>
                    <a:cs typeface="+mn-cs"/>
                  </a:rPr>
                  <a:t> +XY</a:t>
                </a:r>
                <a:r>
                  <a:rPr kumimoji="0" lang="en-US" altLang="zh-CN" sz="1600" b="1" kern="1200" cap="none" spc="0" normalizeH="0" baseline="-25000" noProof="0" dirty="0">
                    <a:latin typeface="+mj-lt"/>
                    <a:ea typeface="宋体" panose="02010600030101010101" pitchFamily="2" charset="-122"/>
                    <a:cs typeface="+mn-cs"/>
                  </a:rPr>
                  <a:t>1</a:t>
                </a:r>
                <a:r>
                  <a:rPr kumimoji="0" lang="en-US" altLang="zh-CN" sz="1600" b="1" kern="1200" cap="none" spc="0" normalizeH="0" baseline="30000" noProof="0" dirty="0">
                    <a:latin typeface="+mj-lt"/>
                    <a:ea typeface="宋体" panose="02010600030101010101" pitchFamily="2" charset="-122"/>
                    <a:cs typeface="+mn-cs"/>
                  </a:rPr>
                  <a:t>n</a:t>
                </a:r>
                <a:endParaRPr kumimoji="0" lang="en-US" altLang="zh-CN" sz="1600" b="1" kern="1200" cap="none" spc="0" normalizeH="0" baseline="30000" noProof="0" dirty="0">
                  <a:latin typeface="+mj-lt"/>
                  <a:ea typeface="宋体" panose="02010600030101010101" pitchFamily="2" charset="-122"/>
                  <a:cs typeface="+mn-cs"/>
                </a:endParaRPr>
              </a:p>
              <a:p>
                <a:pPr marR="0" defTabSz="914400">
                  <a:lnSpc>
                    <a:spcPct val="80000"/>
                  </a:lnSpc>
                  <a:spcBef>
                    <a:spcPct val="50000"/>
                  </a:spcBef>
                  <a:buClrTx/>
                  <a:buSzTx/>
                  <a:buFontTx/>
                  <a:defRPr/>
                </a:pPr>
                <a:r>
                  <a:rPr kumimoji="0" lang="en-US" altLang="zh-CN" sz="1600" b="1" kern="1200" cap="none" spc="0" normalizeH="0" baseline="0" noProof="0" dirty="0">
                    <a:latin typeface="+mj-lt"/>
                    <a:ea typeface="宋体" panose="02010600030101010101" pitchFamily="2" charset="-122"/>
                    <a:cs typeface="+mn-cs"/>
                  </a:rPr>
                  <a:t>         = X(Y</a:t>
                </a:r>
                <a:r>
                  <a:rPr kumimoji="0" lang="en-US" altLang="zh-CN" sz="1600" b="1" kern="1200" cap="none" spc="0" normalizeH="0" baseline="-25000" noProof="0" dirty="0">
                    <a:latin typeface="+mj-lt"/>
                    <a:ea typeface="宋体" panose="02010600030101010101" pitchFamily="2" charset="-122"/>
                    <a:cs typeface="+mn-cs"/>
                  </a:rPr>
                  <a:t>1</a:t>
                </a:r>
                <a:r>
                  <a:rPr kumimoji="0" lang="en-US" altLang="zh-CN" sz="1600" b="1" kern="1200" cap="none" spc="0" normalizeH="0" baseline="30000" noProof="0" dirty="0">
                    <a:latin typeface="+mj-lt"/>
                    <a:ea typeface="宋体" panose="02010600030101010101" pitchFamily="2" charset="-122"/>
                    <a:cs typeface="+mn-cs"/>
                  </a:rPr>
                  <a:t>n</a:t>
                </a:r>
                <a:r>
                  <a:rPr kumimoji="0" lang="en-US" altLang="zh-CN" sz="1600" b="1" kern="1200" cap="none" spc="0" normalizeH="0" baseline="0" noProof="0" dirty="0">
                    <a:latin typeface="+mj-lt"/>
                    <a:ea typeface="宋体" panose="02010600030101010101" pitchFamily="2" charset="-122"/>
                    <a:cs typeface="+mn-cs"/>
                  </a:rPr>
                  <a:t>+Y</a:t>
                </a:r>
                <a:r>
                  <a:rPr kumimoji="0" lang="en-US" altLang="zh-CN" sz="1600" b="1" kern="1200" cap="none" spc="0" normalizeH="0" baseline="-25000" noProof="0" dirty="0">
                    <a:latin typeface="+mj-lt"/>
                    <a:ea typeface="宋体" panose="02010600030101010101" pitchFamily="2" charset="-122"/>
                    <a:cs typeface="+mn-cs"/>
                  </a:rPr>
                  <a:t>2</a:t>
                </a:r>
                <a:r>
                  <a:rPr kumimoji="0" lang="en-US" altLang="zh-CN" sz="1600" b="1" kern="1200" cap="none" spc="0" normalizeH="0" baseline="30000" noProof="0" dirty="0">
                    <a:latin typeface="+mj-lt"/>
                    <a:ea typeface="宋体" panose="02010600030101010101" pitchFamily="2" charset="-122"/>
                    <a:cs typeface="+mn-cs"/>
                  </a:rPr>
                  <a:t>n</a:t>
                </a:r>
                <a:r>
                  <a:rPr kumimoji="0" lang="en-US" altLang="zh-CN" sz="1600" b="1" kern="1200" cap="none" spc="0" normalizeH="0" baseline="0" noProof="0" dirty="0">
                    <a:latin typeface="+mj-lt"/>
                    <a:ea typeface="宋体" panose="02010600030101010101" pitchFamily="2" charset="-122"/>
                    <a:cs typeface="+mn-cs"/>
                  </a:rPr>
                  <a:t>)</a:t>
                </a:r>
                <a:endParaRPr kumimoji="1" lang="en-US" altLang="zh-CN" sz="1600" b="1" kern="1200" cap="none" spc="0" normalizeH="0" baseline="-30000" noProof="0" dirty="0">
                  <a:latin typeface="+mj-lt"/>
                  <a:ea typeface="宋体" panose="02010600030101010101" pitchFamily="2" charset="-122"/>
                  <a:cs typeface="+mn-cs"/>
                </a:endParaRPr>
              </a:p>
              <a:p>
                <a:pPr marR="0" defTabSz="914400">
                  <a:lnSpc>
                    <a:spcPct val="80000"/>
                  </a:lnSpc>
                  <a:spcBef>
                    <a:spcPct val="50000"/>
                  </a:spcBef>
                  <a:buClrTx/>
                  <a:buSzTx/>
                  <a:buFontTx/>
                  <a:defRPr/>
                </a:pPr>
                <a:r>
                  <a:rPr kumimoji="0" lang="en-US" altLang="zh-CN" sz="1600" b="1" kern="1200" cap="none" spc="0" normalizeH="0" baseline="0" noProof="0" dirty="0">
                    <a:latin typeface="+mj-lt"/>
                    <a:ea typeface="宋体" panose="02010600030101010101" pitchFamily="2" charset="-122"/>
                    <a:cs typeface="+mn-cs"/>
                  </a:rPr>
                  <a:t>Y</a:t>
                </a:r>
                <a:r>
                  <a:rPr kumimoji="0" lang="en-US" altLang="zh-CN" sz="1600" b="1" kern="1200" cap="none" spc="0" normalizeH="0" baseline="-25000" noProof="0" dirty="0">
                    <a:latin typeface="+mj-lt"/>
                    <a:ea typeface="宋体" panose="02010600030101010101" pitchFamily="2" charset="-122"/>
                    <a:cs typeface="+mn-cs"/>
                  </a:rPr>
                  <a:t>2</a:t>
                </a:r>
                <a:r>
                  <a:rPr kumimoji="0" lang="en-US" altLang="zh-CN" sz="1600" b="1" kern="1200" cap="none" spc="0" normalizeH="0" baseline="30000" noProof="0" dirty="0">
                    <a:latin typeface="+mj-lt"/>
                    <a:ea typeface="宋体" panose="02010600030101010101" pitchFamily="2" charset="-122"/>
                    <a:cs typeface="+mn-cs"/>
                  </a:rPr>
                  <a:t>n+1 </a:t>
                </a:r>
                <a:r>
                  <a:rPr kumimoji="0" lang="zh-CN" altLang="en-US" sz="1600" b="1" kern="1200" cap="none" spc="0" normalizeH="0" baseline="0" noProof="0" dirty="0">
                    <a:latin typeface="+mj-lt"/>
                    <a:ea typeface="宋体" panose="02010600030101010101" pitchFamily="2" charset="-122"/>
                    <a:cs typeface="+mn-cs"/>
                  </a:rPr>
                  <a:t> </a:t>
                </a:r>
                <a:r>
                  <a:rPr kumimoji="0" lang="en-US" altLang="zh-CN" sz="1600" b="1" kern="1200" cap="none" spc="0" normalizeH="0" baseline="0" noProof="0" dirty="0">
                    <a:latin typeface="+mj-lt"/>
                    <a:ea typeface="宋体" panose="02010600030101010101" pitchFamily="2" charset="-122"/>
                    <a:cs typeface="+mn-cs"/>
                  </a:rPr>
                  <a:t>=</a:t>
                </a:r>
                <a:r>
                  <a:rPr kumimoji="0" lang="zh-CN" altLang="en-US" sz="1600" b="1" kern="1200" cap="none" spc="0" normalizeH="0" baseline="0" noProof="0" dirty="0">
                    <a:latin typeface="+mj-lt"/>
                    <a:ea typeface="宋体" panose="02010600030101010101" pitchFamily="2" charset="-122"/>
                    <a:cs typeface="+mn-cs"/>
                  </a:rPr>
                  <a:t> </a:t>
                </a:r>
                <a:r>
                  <a:rPr kumimoji="0" lang="en-US" altLang="zh-CN" sz="1600" b="1" kern="1200" cap="none" spc="0" normalizeH="0" baseline="0" noProof="0" dirty="0">
                    <a:latin typeface="+mj-lt"/>
                    <a:ea typeface="宋体" panose="02010600030101010101" pitchFamily="2" charset="-122"/>
                    <a:cs typeface="+mn-cs"/>
                  </a:rPr>
                  <a:t>XY</a:t>
                </a:r>
                <a:r>
                  <a:rPr kumimoji="0" lang="en-US" altLang="zh-CN" sz="1600" b="1" kern="1200" cap="none" spc="0" normalizeH="0" baseline="-25000" noProof="0" dirty="0">
                    <a:latin typeface="+mj-lt"/>
                    <a:ea typeface="宋体" panose="02010600030101010101" pitchFamily="2" charset="-122"/>
                    <a:cs typeface="+mn-cs"/>
                  </a:rPr>
                  <a:t>2</a:t>
                </a:r>
                <a:r>
                  <a:rPr kumimoji="0" lang="en-US" altLang="zh-CN" sz="1600" b="1" kern="1200" cap="none" spc="0" normalizeH="0" baseline="30000" noProof="0" dirty="0">
                    <a:latin typeface="+mj-lt"/>
                    <a:ea typeface="宋体" panose="02010600030101010101" pitchFamily="2" charset="-122"/>
                    <a:cs typeface="+mn-cs"/>
                  </a:rPr>
                  <a:t>n</a:t>
                </a:r>
                <a:r>
                  <a:rPr kumimoji="0" lang="en-US" altLang="zh-CN" sz="1600" b="1" kern="1200" cap="none" spc="0" normalizeH="0" baseline="0" noProof="0" dirty="0">
                    <a:latin typeface="+mj-lt"/>
                    <a:ea typeface="宋体" panose="02010600030101010101" pitchFamily="2" charset="-122"/>
                    <a:cs typeface="+mn-cs"/>
                  </a:rPr>
                  <a:t>+XY</a:t>
                </a:r>
                <a:r>
                  <a:rPr kumimoji="0" lang="en-US" altLang="zh-CN" sz="1600" b="1" kern="1200" cap="none" spc="0" normalizeH="0" baseline="-25000" noProof="0" dirty="0">
                    <a:latin typeface="+mj-lt"/>
                    <a:ea typeface="宋体" panose="02010600030101010101" pitchFamily="2" charset="-122"/>
                    <a:cs typeface="+mn-cs"/>
                  </a:rPr>
                  <a:t>2</a:t>
                </a:r>
                <a:r>
                  <a:rPr kumimoji="0" lang="en-US" altLang="zh-CN" sz="1600" b="1" kern="1200" cap="none" spc="0" normalizeH="0" baseline="30000" noProof="0" dirty="0">
                    <a:latin typeface="+mj-lt"/>
                    <a:ea typeface="宋体" panose="02010600030101010101" pitchFamily="2" charset="-122"/>
                    <a:cs typeface="+mn-cs"/>
                  </a:rPr>
                  <a:t>n</a:t>
                </a:r>
                <a:endParaRPr kumimoji="0" lang="en-US" altLang="zh-CN" sz="1600" b="1" kern="1200" cap="none" spc="0" normalizeH="0" baseline="30000" noProof="0" dirty="0">
                  <a:latin typeface="+mj-lt"/>
                  <a:ea typeface="宋体" panose="02010600030101010101" pitchFamily="2" charset="-122"/>
                  <a:cs typeface="+mn-cs"/>
                </a:endParaRPr>
              </a:p>
              <a:p>
                <a:pPr marR="0" defTabSz="914400">
                  <a:lnSpc>
                    <a:spcPct val="80000"/>
                  </a:lnSpc>
                  <a:spcBef>
                    <a:spcPct val="50000"/>
                  </a:spcBef>
                  <a:buClrTx/>
                  <a:buSzTx/>
                  <a:buFontTx/>
                  <a:defRPr/>
                </a:pPr>
                <a:r>
                  <a:rPr kumimoji="0" lang="en-US" altLang="zh-CN" sz="1600" b="1" kern="1200" cap="none" spc="0" normalizeH="0" baseline="-25000" noProof="0" dirty="0">
                    <a:latin typeface="+mj-lt"/>
                    <a:ea typeface="宋体" panose="02010600030101010101" pitchFamily="2" charset="-122"/>
                    <a:cs typeface="+mn-cs"/>
                  </a:rPr>
                  <a:t>              </a:t>
                </a:r>
                <a:r>
                  <a:rPr kumimoji="0" lang="en-US" altLang="zh-CN" sz="1600" b="1" kern="1200" cap="none" spc="0" normalizeH="0" baseline="0" noProof="0" dirty="0">
                    <a:latin typeface="+mj-lt"/>
                    <a:ea typeface="宋体" panose="02010600030101010101" pitchFamily="2" charset="-122"/>
                    <a:cs typeface="+mn-cs"/>
                  </a:rPr>
                  <a:t>= X</a:t>
                </a:r>
                <a:r>
                  <a:rPr kumimoji="0" lang="en-US" altLang="zh-CN" sz="1600" b="1" kern="1200" cap="none" spc="0" normalizeH="0" baseline="-25000" noProof="0" dirty="0">
                    <a:latin typeface="+mj-lt"/>
                    <a:ea typeface="宋体" panose="02010600030101010101" pitchFamily="2" charset="-122"/>
                    <a:cs typeface="+mn-cs"/>
                  </a:rPr>
                  <a:t>              </a:t>
                </a:r>
                <a:endParaRPr kumimoji="0" lang="en-US" altLang="zh-CN" sz="1600" b="1" kern="1200" cap="none" spc="0" normalizeH="0" baseline="-25000" noProof="0" dirty="0">
                  <a:latin typeface="+mj-lt"/>
                  <a:ea typeface="宋体" panose="02010600030101010101" pitchFamily="2" charset="-122"/>
                  <a:cs typeface="+mn-cs"/>
                </a:endParaRPr>
              </a:p>
            </p:txBody>
          </p:sp>
          <p:sp>
            <p:nvSpPr>
              <p:cNvPr id="55" name="Line 96"/>
              <p:cNvSpPr>
                <a:spLocks noChangeShapeType="1"/>
              </p:cNvSpPr>
              <p:nvPr/>
            </p:nvSpPr>
            <p:spPr bwMode="auto">
              <a:xfrm>
                <a:off x="3957" y="1071"/>
                <a:ext cx="136" cy="0"/>
              </a:xfrm>
              <a:prstGeom prst="line">
                <a:avLst/>
              </a:prstGeom>
              <a:noFill/>
              <a:ln w="19050">
                <a:solidFill>
                  <a:schemeClr val="bg2"/>
                </a:solidFill>
                <a:miter lim="800000"/>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56" name="Line 97"/>
              <p:cNvSpPr>
                <a:spLocks noChangeShapeType="1"/>
              </p:cNvSpPr>
              <p:nvPr/>
            </p:nvSpPr>
            <p:spPr bwMode="auto">
              <a:xfrm>
                <a:off x="4107" y="535"/>
                <a:ext cx="141" cy="0"/>
              </a:xfrm>
              <a:prstGeom prst="line">
                <a:avLst/>
              </a:prstGeom>
              <a:noFill/>
              <a:ln w="19050">
                <a:solidFill>
                  <a:schemeClr val="bg2"/>
                </a:solidFill>
                <a:miter lim="800000"/>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600" b="0"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grpSp>
        <p:sp>
          <p:nvSpPr>
            <p:cNvPr id="89107" name="右大括号 52"/>
            <p:cNvSpPr/>
            <p:nvPr/>
          </p:nvSpPr>
          <p:spPr>
            <a:xfrm rot="10800000">
              <a:off x="5856198" y="1357304"/>
              <a:ext cx="216000" cy="864000"/>
            </a:xfrm>
            <a:prstGeom prst="rightBrace">
              <a:avLst>
                <a:gd name="adj1" fmla="val 23148"/>
                <a:gd name="adj2" fmla="val 50000"/>
              </a:avLst>
            </a:prstGeom>
            <a:noFill/>
            <a:ln w="19050" cap="flat" cmpd="sng">
              <a:solidFill>
                <a:schemeClr val="bg2"/>
              </a:solidFill>
              <a:prstDash val="soli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grpSp>
      <p:sp>
        <p:nvSpPr>
          <p:cNvPr id="57" name="右箭头 56"/>
          <p:cNvSpPr/>
          <p:nvPr/>
        </p:nvSpPr>
        <p:spPr>
          <a:xfrm>
            <a:off x="2428875" y="1928813"/>
            <a:ext cx="357188" cy="214312"/>
          </a:xfrm>
          <a:prstGeom prst="rightArrow">
            <a:avLst>
              <a:gd name="adj1" fmla="val 50000"/>
              <a:gd name="adj2" fmla="val 50000"/>
            </a:avLst>
          </a:prstGeom>
          <a:solidFill>
            <a:srgbClr val="FFFF00"/>
          </a:solidFill>
          <a:ln w="9525" cap="flat" cmpd="sng">
            <a:solidFill>
              <a:srgbClr val="C00000"/>
            </a:solidFill>
            <a:prstDash val="solid"/>
            <a:round/>
            <a:headEnd type="none" w="med" len="med"/>
            <a:tailEnd type="none" w="med" len="med"/>
          </a:ln>
        </p:spPr>
        <p:txBody>
          <a:bodyPr wrap="none"/>
          <a:p>
            <a:pPr algn="ctr" eaLnBrk="1" hangingPunct="1"/>
            <a:endParaRPr lang="zh-CN" altLang="en-US" dirty="0">
              <a:solidFill>
                <a:schemeClr val="tx1"/>
              </a:solidFill>
              <a:latin typeface="Times New Roman" panose="02020603050405020304" pitchFamily="18" charset="0"/>
            </a:endParaRPr>
          </a:p>
        </p:txBody>
      </p:sp>
      <p:grpSp>
        <p:nvGrpSpPr>
          <p:cNvPr id="58" name="Group 98"/>
          <p:cNvGrpSpPr/>
          <p:nvPr/>
        </p:nvGrpSpPr>
        <p:grpSpPr>
          <a:xfrm>
            <a:off x="1285875" y="3143250"/>
            <a:ext cx="1387475" cy="1017588"/>
            <a:chOff x="4153" y="2448"/>
            <a:chExt cx="874" cy="854"/>
          </a:xfrm>
        </p:grpSpPr>
        <p:sp>
          <p:nvSpPr>
            <p:cNvPr id="59" name="Oval 100"/>
            <p:cNvSpPr>
              <a:spLocks noChangeArrowheads="1"/>
            </p:cNvSpPr>
            <p:nvPr/>
          </p:nvSpPr>
          <p:spPr bwMode="auto">
            <a:xfrm>
              <a:off x="4800" y="3000"/>
              <a:ext cx="227" cy="302"/>
            </a:xfrm>
            <a:prstGeom prst="ellipse">
              <a:avLst/>
            </a:prstGeom>
            <a:solidFill>
              <a:srgbClr val="92D050"/>
            </a:solidFill>
            <a:ln w="9525">
              <a:solidFill>
                <a:schemeClr val="bg2"/>
              </a:solidFill>
              <a:miter lim="800000"/>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400" b="1" i="0" u="none" strike="noStrike" kern="1200" cap="none" spc="0" normalizeH="0" baseline="0" noProof="0">
                  <a:ln>
                    <a:noFill/>
                  </a:ln>
                  <a:solidFill>
                    <a:schemeClr val="bg2"/>
                  </a:solidFill>
                  <a:effectLst/>
                  <a:uLnTx/>
                  <a:uFillTx/>
                  <a:latin typeface="+mj-lt"/>
                  <a:ea typeface="宋体" panose="02010600030101010101" pitchFamily="2" charset="-122"/>
                  <a:cs typeface="+mn-cs"/>
                </a:rPr>
                <a:t>11</a:t>
              </a:r>
              <a:endParaRPr kumimoji="1" lang="en-US" altLang="zh-CN" sz="1400" b="1"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60" name="Oval 101"/>
            <p:cNvSpPr>
              <a:spLocks noChangeArrowheads="1"/>
            </p:cNvSpPr>
            <p:nvPr/>
          </p:nvSpPr>
          <p:spPr bwMode="auto">
            <a:xfrm>
              <a:off x="4800" y="2448"/>
              <a:ext cx="227" cy="302"/>
            </a:xfrm>
            <a:prstGeom prst="ellipse">
              <a:avLst/>
            </a:prstGeom>
            <a:solidFill>
              <a:srgbClr val="92D050"/>
            </a:solidFill>
            <a:ln w="9525">
              <a:solidFill>
                <a:schemeClr val="bg2"/>
              </a:solidFill>
              <a:miter lim="800000"/>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400" b="1" i="0" u="none" strike="noStrike" kern="1200" cap="none" spc="0" normalizeH="0" baseline="0" noProof="0">
                  <a:ln>
                    <a:noFill/>
                  </a:ln>
                  <a:solidFill>
                    <a:schemeClr val="bg2"/>
                  </a:solidFill>
                  <a:effectLst/>
                  <a:uLnTx/>
                  <a:uFillTx/>
                  <a:latin typeface="+mj-lt"/>
                  <a:ea typeface="宋体" panose="02010600030101010101" pitchFamily="2" charset="-122"/>
                  <a:cs typeface="+mn-cs"/>
                </a:rPr>
                <a:t>00</a:t>
              </a:r>
              <a:endParaRPr kumimoji="1" lang="en-US" altLang="zh-CN" sz="1400" b="1"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61" name="Line 102"/>
            <p:cNvSpPr>
              <a:spLocks noChangeShapeType="1"/>
            </p:cNvSpPr>
            <p:nvPr/>
          </p:nvSpPr>
          <p:spPr bwMode="auto">
            <a:xfrm flipV="1">
              <a:off x="4320" y="2640"/>
              <a:ext cx="480" cy="240"/>
            </a:xfrm>
            <a:prstGeom prst="line">
              <a:avLst/>
            </a:prstGeom>
            <a:noFill/>
            <a:ln w="19050">
              <a:solidFill>
                <a:schemeClr val="bg2"/>
              </a:solidFill>
              <a:miter lim="800000"/>
              <a:tailEnd type="triangle" w="med" len="med"/>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600" b="1"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62" name="Line 103"/>
            <p:cNvSpPr>
              <a:spLocks noChangeShapeType="1"/>
            </p:cNvSpPr>
            <p:nvPr/>
          </p:nvSpPr>
          <p:spPr bwMode="auto">
            <a:xfrm>
              <a:off x="4305" y="2928"/>
              <a:ext cx="495" cy="180"/>
            </a:xfrm>
            <a:prstGeom prst="line">
              <a:avLst/>
            </a:prstGeom>
            <a:noFill/>
            <a:ln w="19050">
              <a:solidFill>
                <a:schemeClr val="bg2"/>
              </a:solidFill>
              <a:miter lim="800000"/>
              <a:tailEnd type="triangle" w="med" len="med"/>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600" b="1" i="0" u="none" strike="noStrike" kern="1200" cap="none" spc="0" normalizeH="0" baseline="0" noProof="0">
                <a:ln>
                  <a:noFill/>
                </a:ln>
                <a:solidFill>
                  <a:schemeClr val="bg2"/>
                </a:solidFill>
                <a:effectLst/>
                <a:uLnTx/>
                <a:uFillTx/>
                <a:latin typeface="+mj-lt"/>
                <a:ea typeface="宋体" panose="02010600030101010101" pitchFamily="2" charset="-122"/>
                <a:cs typeface="+mn-cs"/>
              </a:endParaRPr>
            </a:p>
          </p:txBody>
        </p:sp>
        <p:sp>
          <p:nvSpPr>
            <p:cNvPr id="63" name="Text Box 104"/>
            <p:cNvSpPr txBox="1">
              <a:spLocks noChangeArrowheads="1"/>
            </p:cNvSpPr>
            <p:nvPr/>
          </p:nvSpPr>
          <p:spPr bwMode="auto">
            <a:xfrm>
              <a:off x="4356" y="2496"/>
              <a:ext cx="339" cy="258"/>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X=0</a:t>
              </a:r>
              <a:endParaRPr kumimoji="1" lang="en-US" altLang="zh-CN" sz="1400" b="1" kern="1200" cap="none" spc="0" normalizeH="0" baseline="0" noProof="0" dirty="0">
                <a:latin typeface="+mj-lt"/>
                <a:ea typeface="宋体" panose="02010600030101010101" pitchFamily="2" charset="-122"/>
                <a:cs typeface="+mn-cs"/>
              </a:endParaRPr>
            </a:p>
          </p:txBody>
        </p:sp>
        <p:sp>
          <p:nvSpPr>
            <p:cNvPr id="64" name="Text Box 105"/>
            <p:cNvSpPr txBox="1">
              <a:spLocks noChangeArrowheads="1"/>
            </p:cNvSpPr>
            <p:nvPr/>
          </p:nvSpPr>
          <p:spPr bwMode="auto">
            <a:xfrm>
              <a:off x="4338" y="2996"/>
              <a:ext cx="381" cy="260"/>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1400" b="1" kern="1200" cap="none" spc="0" normalizeH="0" baseline="0" noProof="0" dirty="0">
                  <a:latin typeface="+mj-lt"/>
                  <a:ea typeface="宋体" panose="02010600030101010101" pitchFamily="2" charset="-122"/>
                  <a:cs typeface="+mn-cs"/>
                </a:rPr>
                <a:t>X=1</a:t>
              </a:r>
              <a:endParaRPr kumimoji="1" lang="en-US" altLang="zh-CN" sz="1400" b="1" kern="1200" cap="none" spc="0" normalizeH="0" baseline="0" noProof="0" dirty="0">
                <a:latin typeface="+mj-lt"/>
                <a:ea typeface="宋体" panose="02010600030101010101" pitchFamily="2" charset="-122"/>
                <a:cs typeface="+mn-cs"/>
              </a:endParaRPr>
            </a:p>
          </p:txBody>
        </p:sp>
        <p:sp>
          <p:nvSpPr>
            <p:cNvPr id="65" name="Oval 99"/>
            <p:cNvSpPr>
              <a:spLocks noChangeArrowheads="1"/>
            </p:cNvSpPr>
            <p:nvPr/>
          </p:nvSpPr>
          <p:spPr bwMode="auto">
            <a:xfrm>
              <a:off x="4153" y="2748"/>
              <a:ext cx="227" cy="302"/>
            </a:xfrm>
            <a:prstGeom prst="ellipse">
              <a:avLst/>
            </a:prstGeom>
            <a:solidFill>
              <a:srgbClr val="FFFF00"/>
            </a:solidFill>
            <a:ln w="9525">
              <a:solidFill>
                <a:schemeClr val="bg2"/>
              </a:solidFill>
              <a:miter lim="800000"/>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400" b="1" i="0" u="none" strike="noStrike" kern="1200" cap="none" spc="0" normalizeH="0" baseline="0" noProof="0" dirty="0">
                  <a:ln>
                    <a:noFill/>
                  </a:ln>
                  <a:solidFill>
                    <a:schemeClr val="bg2"/>
                  </a:solidFill>
                  <a:effectLst/>
                  <a:uLnTx/>
                  <a:uFillTx/>
                  <a:latin typeface="+mj-lt"/>
                  <a:ea typeface="宋体" panose="02010600030101010101" pitchFamily="2" charset="-122"/>
                  <a:cs typeface="+mn-cs"/>
                </a:rPr>
                <a:t>01</a:t>
              </a:r>
              <a:endParaRPr kumimoji="1" lang="en-US" altLang="zh-CN" sz="1400" b="1" i="0" u="none" strike="noStrike" kern="1200" cap="none" spc="0" normalizeH="0" baseline="0" noProof="0" dirty="0">
                <a:ln>
                  <a:noFill/>
                </a:ln>
                <a:solidFill>
                  <a:schemeClr val="bg2"/>
                </a:solidFill>
                <a:effectLst/>
                <a:uLnTx/>
                <a:uFillTx/>
                <a:latin typeface="+mj-lt"/>
                <a:ea typeface="宋体" panose="02010600030101010101" pitchFamily="2" charset="-122"/>
                <a:cs typeface="+mn-cs"/>
              </a:endParaRPr>
            </a:p>
          </p:txBody>
        </p:sp>
      </p:grpSp>
      <p:sp>
        <p:nvSpPr>
          <p:cNvPr id="66" name="Text Box 107"/>
          <p:cNvSpPr txBox="1">
            <a:spLocks noChangeArrowheads="1"/>
          </p:cNvSpPr>
          <p:nvPr/>
        </p:nvSpPr>
        <p:spPr bwMode="auto">
          <a:xfrm>
            <a:off x="3143250" y="3429000"/>
            <a:ext cx="1785938" cy="338138"/>
          </a:xfrm>
          <a:prstGeom prst="rect">
            <a:avLst/>
          </a:prstGeom>
          <a:noFill/>
          <a:ln w="9525">
            <a:noFill/>
            <a:miter lim="800000"/>
          </a:ln>
          <a:effectLst/>
        </p:spPr>
        <p:txBody>
          <a:bodyPr>
            <a:spAutoFit/>
          </a:bodyPr>
          <a:lstStyle/>
          <a:p>
            <a:pPr marR="0" defTabSz="914400">
              <a:spcBef>
                <a:spcPct val="50000"/>
              </a:spcBef>
              <a:buClrTx/>
              <a:buSzTx/>
              <a:buFontTx/>
              <a:defRPr/>
            </a:pPr>
            <a:r>
              <a:rPr kumimoji="1" lang="zh-CN" altLang="en-US" sz="1600" b="1" kern="1200" cap="none" spc="0" normalizeH="0" baseline="0" noProof="0" dirty="0">
                <a:solidFill>
                  <a:schemeClr val="bg1"/>
                </a:solidFill>
                <a:latin typeface="+mj-lt"/>
                <a:ea typeface="黑体" panose="02010609060101010101" pitchFamily="49" charset="-122"/>
                <a:cs typeface="+mn-cs"/>
              </a:rPr>
              <a:t>电路可以自启动</a:t>
            </a:r>
            <a:endParaRPr kumimoji="1" lang="zh-CN" altLang="en-US" sz="1600" b="1" kern="1200" cap="none" spc="0" normalizeH="0" baseline="0" noProof="0" dirty="0">
              <a:solidFill>
                <a:schemeClr val="bg1"/>
              </a:solidFill>
              <a:latin typeface="+mj-lt"/>
              <a:ea typeface="黑体" panose="02010609060101010101" pitchFamily="49" charset="-122"/>
              <a:cs typeface="+mn-cs"/>
            </a:endParaRPr>
          </a:p>
        </p:txBody>
      </p:sp>
      <p:pic>
        <p:nvPicPr>
          <p:cNvPr id="89096" name="Picture 2" descr="ELEGLINE"/>
          <p:cNvPicPr>
            <a:picLocks noChangeAspect="1"/>
          </p:cNvPicPr>
          <p:nvPr/>
        </p:nvPicPr>
        <p:blipFill>
          <a:blip r:embed="rId1"/>
          <a:stretch>
            <a:fillRect/>
          </a:stretch>
        </p:blipFill>
        <p:spPr>
          <a:xfrm>
            <a:off x="827088" y="573088"/>
            <a:ext cx="7416800" cy="53975"/>
          </a:xfrm>
          <a:prstGeom prst="rect">
            <a:avLst/>
          </a:prstGeom>
          <a:noFill/>
          <a:ln w="9525">
            <a:noFill/>
          </a:ln>
        </p:spPr>
      </p:pic>
      <p:sp>
        <p:nvSpPr>
          <p:cNvPr id="89097" name="Text Box 4"/>
          <p:cNvSpPr txBox="1"/>
          <p:nvPr/>
        </p:nvSpPr>
        <p:spPr>
          <a:xfrm>
            <a:off x="1571625" y="104775"/>
            <a:ext cx="5786438" cy="461963"/>
          </a:xfrm>
          <a:prstGeom prst="rect">
            <a:avLst/>
          </a:prstGeom>
          <a:noFill/>
          <a:ln w="9525">
            <a:noFill/>
          </a:ln>
        </p:spPr>
        <p:txBody>
          <a:bodyPr>
            <a:spAutoFit/>
          </a:bodyPr>
          <a:p>
            <a:pPr algn="ctr" eaLnBrk="1" hangingPunct="1">
              <a:spcBef>
                <a:spcPct val="50000"/>
              </a:spcBef>
            </a:pPr>
            <a:r>
              <a:rPr lang="zh-CN" altLang="en-US" b="1" dirty="0">
                <a:latin typeface="黑体" panose="02010609060101010101" pitchFamily="49" charset="-122"/>
                <a:ea typeface="黑体" panose="02010609060101010101" pitchFamily="49" charset="-122"/>
              </a:rPr>
              <a:t>利用</a:t>
            </a:r>
            <a:r>
              <a:rPr lang="en-US" altLang="zh-CN" b="1" dirty="0">
                <a:latin typeface="黑体" panose="02010609060101010101" pitchFamily="49" charset="-122"/>
                <a:ea typeface="黑体" panose="02010609060101010101" pitchFamily="49" charset="-122"/>
              </a:rPr>
              <a:t>JK</a:t>
            </a:r>
            <a:r>
              <a:rPr lang="zh-CN" altLang="en-US" b="1" dirty="0">
                <a:latin typeface="黑体" panose="02010609060101010101" pitchFamily="49" charset="-122"/>
                <a:ea typeface="黑体" panose="02010609060101010101" pitchFamily="49" charset="-122"/>
              </a:rPr>
              <a:t>触发器设计</a:t>
            </a:r>
            <a:r>
              <a:rPr lang="en-US" altLang="zh-CN" b="1" dirty="0">
                <a:latin typeface="黑体" panose="02010609060101010101" pitchFamily="49" charset="-122"/>
                <a:ea typeface="黑体" panose="02010609060101010101" pitchFamily="49" charset="-122"/>
              </a:rPr>
              <a:t>110</a:t>
            </a:r>
            <a:r>
              <a:rPr lang="zh-CN" altLang="en-US" b="1" dirty="0">
                <a:latin typeface="黑体" panose="02010609060101010101" pitchFamily="49" charset="-122"/>
                <a:ea typeface="黑体" panose="02010609060101010101" pitchFamily="49" charset="-122"/>
              </a:rPr>
              <a:t>序列检测器</a:t>
            </a:r>
            <a:endParaRPr lang="en-US" altLang="zh-CN" b="1" dirty="0">
              <a:latin typeface="Arial" panose="020B0604020202020204" pitchFamily="34" charset="0"/>
            </a:endParaRPr>
          </a:p>
        </p:txBody>
      </p:sp>
      <p:sp>
        <p:nvSpPr>
          <p:cNvPr id="2" name="灯片编号占位符 1"/>
          <p:cNvSpPr txBox="1">
            <a:spLocks noGrp="1"/>
          </p:cNvSpPr>
          <p:nvPr>
            <p:ph type="sldNum" sz="quarter" idx="4"/>
          </p:nvPr>
        </p:nvSpPr>
        <p:spPr bwMode="auto"/>
        <p:txBody>
          <a:bodyPr wrap="square" lIns="92075" tIns="46038" rIns="92075" bIns="46038" numCol="1" anchor="ctr"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000" dirty="0"/>
            </a:fld>
            <a:endParaRPr lang="en-US" altLang="zh-CN" sz="1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dissolve">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dissolve">
                                      <p:cBhvr>
                                        <p:cTn id="12" dur="500"/>
                                        <p:tgtEl>
                                          <p:spTgt spid="5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dissolve">
                                      <p:cBhvr>
                                        <p:cTn id="17" dur="500"/>
                                        <p:tgtEl>
                                          <p:spTgt spid="5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dissolve">
                                      <p:cBhvr>
                                        <p:cTn id="22" dur="500"/>
                                        <p:tgtEl>
                                          <p:spTgt spid="5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6"/>
                                        </p:tgtEl>
                                        <p:attrNameLst>
                                          <p:attrName>style.visibility</p:attrName>
                                        </p:attrNameLst>
                                      </p:cBhvr>
                                      <p:to>
                                        <p:strVal val="visible"/>
                                      </p:to>
                                    </p:set>
                                    <p:animEffect transition="in" filter="dissolve">
                                      <p:cBhvr>
                                        <p:cTn id="27"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6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0114" name="组合 3"/>
          <p:cNvGrpSpPr/>
          <p:nvPr/>
        </p:nvGrpSpPr>
        <p:grpSpPr>
          <a:xfrm>
            <a:off x="1758950" y="642938"/>
            <a:ext cx="5099050" cy="4083050"/>
            <a:chOff x="468313" y="897732"/>
            <a:chExt cx="5099057" cy="4083844"/>
          </a:xfrm>
        </p:grpSpPr>
        <p:sp>
          <p:nvSpPr>
            <p:cNvPr id="5" name="圆角矩形 248"/>
            <p:cNvSpPr>
              <a:spLocks noChangeArrowheads="1"/>
            </p:cNvSpPr>
            <p:nvPr/>
          </p:nvSpPr>
          <p:spPr bwMode="auto">
            <a:xfrm>
              <a:off x="628651" y="1409006"/>
              <a:ext cx="4824419" cy="2916804"/>
            </a:xfrm>
            <a:prstGeom prst="roundRect">
              <a:avLst>
                <a:gd name="adj" fmla="val 16667"/>
              </a:avLst>
            </a:prstGeom>
            <a:noFill/>
            <a:ln w="19050" algn="ctr">
              <a:solidFill>
                <a:schemeClr val="accent1">
                  <a:lumMod val="50000"/>
                </a:schemeClr>
              </a:solidFill>
              <a:prstDash val="sysDash"/>
              <a:round/>
            </a:ln>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0118" name="Rectangle 16"/>
            <p:cNvSpPr/>
            <p:nvPr/>
          </p:nvSpPr>
          <p:spPr>
            <a:xfrm>
              <a:off x="468313" y="897732"/>
              <a:ext cx="4603753" cy="4083844"/>
            </a:xfrm>
            <a:prstGeom prst="rect">
              <a:avLst/>
            </a:prstGeom>
            <a:noFill/>
            <a:ln w="28575">
              <a:noFill/>
            </a:ln>
          </p:spPr>
          <p:txBody>
            <a:bodyPr lIns="92075" tIns="46038" rIns="92075" bIns="46038" anchor="ctr"/>
            <a:p>
              <a:pPr marL="342900" indent="-342900">
                <a:spcBef>
                  <a:spcPct val="50000"/>
                </a:spcBef>
                <a:buClr>
                  <a:schemeClr val="accent2"/>
                </a:buClr>
                <a:buSzPct val="80000"/>
                <a:buFont typeface="Wingdings" panose="05000000000000000000" pitchFamily="2" charset="2"/>
              </a:pPr>
              <a:r>
                <a:rPr lang="en-US" altLang="zh-CN" sz="1600" b="1" dirty="0">
                  <a:latin typeface="黑体" panose="02010609060101010101" pitchFamily="49" charset="-122"/>
                  <a:ea typeface="黑体" panose="02010609060101010101" pitchFamily="49" charset="-122"/>
                </a:rPr>
                <a:t>  </a:t>
              </a:r>
              <a:r>
                <a:rPr lang="zh-CN" altLang="en-US" sz="1600" b="1" dirty="0">
                  <a:latin typeface="黑体" panose="02010609060101010101" pitchFamily="49" charset="-122"/>
                  <a:ea typeface="黑体" panose="02010609060101010101" pitchFamily="49" charset="-122"/>
                </a:rPr>
                <a:t>（</a:t>
              </a:r>
              <a:r>
                <a:rPr lang="en-US" altLang="zh-CN" sz="1600" b="1" dirty="0">
                  <a:latin typeface="黑体" panose="02010609060101010101" pitchFamily="49" charset="-122"/>
                  <a:ea typeface="黑体" panose="02010609060101010101" pitchFamily="49" charset="-122"/>
                </a:rPr>
                <a:t>1</a:t>
              </a:r>
              <a:r>
                <a:rPr lang="zh-CN" altLang="en-US" sz="1600" b="1" dirty="0">
                  <a:latin typeface="黑体" panose="02010609060101010101" pitchFamily="49" charset="-122"/>
                  <a:ea typeface="黑体" panose="02010609060101010101" pitchFamily="49" charset="-122"/>
                </a:rPr>
                <a:t>）根据需求    获得原始状态图、状态表</a:t>
              </a:r>
              <a:endParaRPr lang="zh-CN" altLang="en-US" sz="1600" b="1" dirty="0">
                <a:latin typeface="黑体" panose="02010609060101010101" pitchFamily="49" charset="-122"/>
                <a:ea typeface="黑体" panose="02010609060101010101" pitchFamily="49" charset="-122"/>
              </a:endParaRPr>
            </a:p>
            <a:p>
              <a:pPr marL="342900" indent="-342900">
                <a:spcBef>
                  <a:spcPct val="50000"/>
                </a:spcBef>
                <a:buClr>
                  <a:schemeClr val="accent2"/>
                </a:buClr>
                <a:buSzPct val="80000"/>
                <a:buFont typeface="Wingdings" panose="05000000000000000000" pitchFamily="2" charset="2"/>
              </a:pPr>
              <a:r>
                <a:rPr lang="zh-CN" altLang="en-US" sz="1600" b="1" dirty="0">
                  <a:latin typeface="黑体" panose="02010609060101010101" pitchFamily="49" charset="-122"/>
                  <a:ea typeface="黑体" panose="02010609060101010101" pitchFamily="49" charset="-122"/>
                </a:rPr>
                <a:t>  （</a:t>
              </a:r>
              <a:r>
                <a:rPr lang="en-US" altLang="zh-CN" sz="1600" b="1" dirty="0">
                  <a:latin typeface="黑体" panose="02010609060101010101" pitchFamily="49" charset="-122"/>
                  <a:ea typeface="黑体" panose="02010609060101010101" pitchFamily="49" charset="-122"/>
                </a:rPr>
                <a:t>2</a:t>
              </a:r>
              <a:r>
                <a:rPr lang="zh-CN" altLang="en-US" sz="1600" b="1" dirty="0">
                  <a:latin typeface="黑体" panose="02010609060101010101" pitchFamily="49" charset="-122"/>
                  <a:ea typeface="黑体" panose="02010609060101010101" pitchFamily="49" charset="-122"/>
                </a:rPr>
                <a:t>）最小化状态图、状态表                   </a:t>
              </a:r>
              <a:endParaRPr lang="zh-CN" altLang="en-US" sz="1600" b="1" dirty="0">
                <a:latin typeface="黑体" panose="02010609060101010101" pitchFamily="49" charset="-122"/>
                <a:ea typeface="黑体" panose="02010609060101010101" pitchFamily="49" charset="-122"/>
              </a:endParaRPr>
            </a:p>
            <a:p>
              <a:pPr marL="342900" indent="-342900">
                <a:spcBef>
                  <a:spcPct val="50000"/>
                </a:spcBef>
                <a:buClr>
                  <a:schemeClr val="accent2"/>
                </a:buClr>
                <a:buSzPct val="80000"/>
                <a:buFont typeface="Wingdings" panose="05000000000000000000" pitchFamily="2" charset="2"/>
              </a:pPr>
              <a:r>
                <a:rPr lang="zh-CN" altLang="en-US" sz="1600" b="1" dirty="0">
                  <a:latin typeface="黑体" panose="02010609060101010101" pitchFamily="49" charset="-122"/>
                  <a:ea typeface="黑体" panose="02010609060101010101" pitchFamily="49" charset="-122"/>
                </a:rPr>
                <a:t>  （</a:t>
              </a:r>
              <a:r>
                <a:rPr lang="en-US" altLang="zh-CN" sz="1600" b="1" dirty="0">
                  <a:latin typeface="黑体" panose="02010609060101010101" pitchFamily="49" charset="-122"/>
                  <a:ea typeface="黑体" panose="02010609060101010101" pitchFamily="49" charset="-122"/>
                </a:rPr>
                <a:t>3</a:t>
              </a:r>
              <a:r>
                <a:rPr lang="zh-CN" altLang="en-US" sz="1600" b="1" dirty="0">
                  <a:latin typeface="黑体" panose="02010609060101010101" pitchFamily="49" charset="-122"/>
                  <a:ea typeface="黑体" panose="02010609060101010101" pitchFamily="49" charset="-122"/>
                </a:rPr>
                <a:t>）状态编码（分配）   获得状态转移表          </a:t>
              </a:r>
              <a:endParaRPr lang="zh-CN" altLang="en-US" sz="1600" b="1" dirty="0">
                <a:latin typeface="黑体" panose="02010609060101010101" pitchFamily="49" charset="-122"/>
                <a:ea typeface="黑体" panose="02010609060101010101" pitchFamily="49" charset="-122"/>
              </a:endParaRPr>
            </a:p>
            <a:p>
              <a:pPr marL="342900" indent="-342900">
                <a:spcBef>
                  <a:spcPct val="50000"/>
                </a:spcBef>
                <a:buClr>
                  <a:schemeClr val="accent2"/>
                </a:buClr>
                <a:buSzPct val="80000"/>
                <a:buFont typeface="Wingdings" panose="05000000000000000000" pitchFamily="2" charset="2"/>
              </a:pPr>
              <a:r>
                <a:rPr lang="zh-CN" altLang="en-US" sz="1600" b="1" dirty="0">
                  <a:latin typeface="黑体" panose="02010609060101010101" pitchFamily="49" charset="-122"/>
                  <a:ea typeface="黑体" panose="02010609060101010101" pitchFamily="49" charset="-122"/>
                </a:rPr>
                <a:t>  （</a:t>
              </a:r>
              <a:r>
                <a:rPr lang="en-US" altLang="zh-CN" sz="1600" b="1" dirty="0">
                  <a:latin typeface="黑体" panose="02010609060101010101" pitchFamily="49" charset="-122"/>
                  <a:ea typeface="黑体" panose="02010609060101010101" pitchFamily="49" charset="-122"/>
                </a:rPr>
                <a:t>4</a:t>
              </a:r>
              <a:r>
                <a:rPr lang="zh-CN" altLang="en-US" sz="1600" b="1" dirty="0">
                  <a:latin typeface="黑体" panose="02010609060101010101" pitchFamily="49" charset="-122"/>
                  <a:ea typeface="黑体" panose="02010609060101010101" pitchFamily="49" charset="-122"/>
                </a:rPr>
                <a:t>）状态转移表</a:t>
              </a:r>
              <a:endParaRPr lang="zh-CN" altLang="en-US" sz="1600" b="1" dirty="0">
                <a:latin typeface="黑体" panose="02010609060101010101" pitchFamily="49" charset="-122"/>
                <a:ea typeface="黑体" panose="02010609060101010101" pitchFamily="49" charset="-122"/>
              </a:endParaRPr>
            </a:p>
            <a:p>
              <a:pPr marL="342900" indent="-342900">
                <a:spcBef>
                  <a:spcPct val="20000"/>
                </a:spcBef>
                <a:buClr>
                  <a:schemeClr val="accent2"/>
                </a:buClr>
                <a:buSzPct val="80000"/>
                <a:buFont typeface="Wingdings" panose="05000000000000000000" pitchFamily="2" charset="2"/>
              </a:pPr>
              <a:r>
                <a:rPr lang="zh-CN" altLang="en-US" sz="1600" b="1" dirty="0">
                  <a:latin typeface="黑体" panose="02010609060101010101" pitchFamily="49" charset="-122"/>
                  <a:ea typeface="黑体" panose="02010609060101010101" pitchFamily="49" charset="-122"/>
                </a:rPr>
                <a:t>       触发器特征</a:t>
              </a:r>
              <a:endParaRPr lang="zh-CN" altLang="en-US" sz="1600" b="1" dirty="0">
                <a:latin typeface="黑体" panose="02010609060101010101" pitchFamily="49" charset="-122"/>
                <a:ea typeface="黑体" panose="02010609060101010101" pitchFamily="49" charset="-122"/>
              </a:endParaRPr>
            </a:p>
            <a:p>
              <a:pPr marL="342900" indent="-342900">
                <a:spcBef>
                  <a:spcPct val="50000"/>
                </a:spcBef>
                <a:buClr>
                  <a:schemeClr val="accent2"/>
                </a:buClr>
                <a:buSzPct val="80000"/>
                <a:buFont typeface="Wingdings" panose="05000000000000000000" pitchFamily="2" charset="2"/>
              </a:pPr>
              <a:r>
                <a:rPr lang="zh-CN" altLang="en-US" sz="1600" b="1" dirty="0">
                  <a:latin typeface="黑体" panose="02010609060101010101" pitchFamily="49" charset="-122"/>
                  <a:ea typeface="黑体" panose="02010609060101010101" pitchFamily="49" charset="-122"/>
                </a:rPr>
                <a:t>  （</a:t>
              </a:r>
              <a:r>
                <a:rPr lang="en-US" altLang="zh-CN" sz="1600" b="1" dirty="0">
                  <a:latin typeface="黑体" panose="02010609060101010101" pitchFamily="49" charset="-122"/>
                  <a:ea typeface="黑体" panose="02010609060101010101" pitchFamily="49" charset="-122"/>
                </a:rPr>
                <a:t>5</a:t>
              </a:r>
              <a:r>
                <a:rPr lang="zh-CN" altLang="en-US" sz="1600" b="1" dirty="0">
                  <a:latin typeface="黑体" panose="02010609060101010101" pitchFamily="49" charset="-122"/>
                  <a:ea typeface="黑体" panose="02010609060101010101" pitchFamily="49" charset="-122"/>
                </a:rPr>
                <a:t>）卡诺图化简</a:t>
              </a:r>
              <a:endParaRPr lang="zh-CN" altLang="en-US" sz="1600" b="1" dirty="0">
                <a:latin typeface="黑体" panose="02010609060101010101" pitchFamily="49" charset="-122"/>
                <a:ea typeface="黑体" panose="02010609060101010101" pitchFamily="49" charset="-122"/>
              </a:endParaRPr>
            </a:p>
            <a:p>
              <a:pPr marL="342900" indent="-342900">
                <a:spcBef>
                  <a:spcPct val="20000"/>
                </a:spcBef>
                <a:buClr>
                  <a:schemeClr val="accent2"/>
                </a:buClr>
                <a:buSzPct val="80000"/>
                <a:buFont typeface="Wingdings" panose="05000000000000000000" pitchFamily="2" charset="2"/>
              </a:pPr>
              <a:r>
                <a:rPr lang="zh-CN" altLang="en-US" sz="1600" b="1" dirty="0">
                  <a:latin typeface="黑体" panose="02010609060101010101" pitchFamily="49" charset="-122"/>
                  <a:ea typeface="黑体" panose="02010609060101010101" pitchFamily="49" charset="-122"/>
                </a:rPr>
                <a:t>                                             </a:t>
              </a:r>
              <a:endParaRPr lang="zh-CN" altLang="en-US" sz="1600" b="1" dirty="0">
                <a:latin typeface="黑体" panose="02010609060101010101" pitchFamily="49" charset="-122"/>
                <a:ea typeface="黑体" panose="02010609060101010101" pitchFamily="49" charset="-122"/>
              </a:endParaRPr>
            </a:p>
            <a:p>
              <a:pPr marL="342900" indent="-342900">
                <a:spcBef>
                  <a:spcPct val="30000"/>
                </a:spcBef>
                <a:buClr>
                  <a:schemeClr val="accent2"/>
                </a:buClr>
                <a:buSzPct val="80000"/>
                <a:buFont typeface="Wingdings" panose="05000000000000000000" pitchFamily="2" charset="2"/>
              </a:pPr>
              <a:r>
                <a:rPr lang="zh-CN" altLang="en-US" sz="1600" b="1" dirty="0">
                  <a:latin typeface="黑体" panose="02010609060101010101" pitchFamily="49" charset="-122"/>
                  <a:ea typeface="黑体" panose="02010609060101010101" pitchFamily="49" charset="-122"/>
                </a:rPr>
                <a:t>  （</a:t>
              </a:r>
              <a:r>
                <a:rPr lang="en-US" altLang="zh-CN" sz="1600" b="1" dirty="0">
                  <a:latin typeface="黑体" panose="02010609060101010101" pitchFamily="49" charset="-122"/>
                  <a:ea typeface="黑体" panose="02010609060101010101" pitchFamily="49" charset="-122"/>
                </a:rPr>
                <a:t>6</a:t>
              </a:r>
              <a:r>
                <a:rPr lang="zh-CN" altLang="en-US" sz="1600" b="1" dirty="0">
                  <a:latin typeface="黑体" panose="02010609060101010101" pitchFamily="49" charset="-122"/>
                  <a:ea typeface="黑体" panose="02010609060101010101" pitchFamily="49" charset="-122"/>
                </a:rPr>
                <a:t>）电路实现  （</a:t>
              </a:r>
              <a:r>
                <a:rPr lang="en-US" altLang="zh-CN" sz="1600" b="1" dirty="0">
                  <a:latin typeface="黑体" panose="02010609060101010101" pitchFamily="49" charset="-122"/>
                  <a:ea typeface="黑体" panose="02010609060101010101" pitchFamily="49" charset="-122"/>
                </a:rPr>
                <a:t>7</a:t>
              </a:r>
              <a:r>
                <a:rPr lang="zh-CN" altLang="en-US" sz="1600" b="1" dirty="0">
                  <a:latin typeface="黑体" panose="02010609060101010101" pitchFamily="49" charset="-122"/>
                  <a:ea typeface="黑体" panose="02010609060101010101" pitchFamily="49" charset="-122"/>
                </a:rPr>
                <a:t>） 检查无关状态</a:t>
              </a:r>
              <a:endParaRPr lang="zh-CN" altLang="en-US" sz="1600" b="1" dirty="0">
                <a:latin typeface="黑体" panose="02010609060101010101" pitchFamily="49" charset="-122"/>
                <a:ea typeface="黑体" panose="02010609060101010101" pitchFamily="49" charset="-122"/>
              </a:endParaRPr>
            </a:p>
          </p:txBody>
        </p:sp>
        <p:sp>
          <p:nvSpPr>
            <p:cNvPr id="90119" name="Line 17"/>
            <p:cNvSpPr/>
            <p:nvPr/>
          </p:nvSpPr>
          <p:spPr>
            <a:xfrm>
              <a:off x="2205038" y="1785938"/>
              <a:ext cx="287337" cy="0"/>
            </a:xfrm>
            <a:prstGeom prst="line">
              <a:avLst/>
            </a:prstGeom>
            <a:ln w="38100" cap="flat" cmpd="thickThin">
              <a:solidFill>
                <a:srgbClr val="000066"/>
              </a:solidFill>
              <a:prstDash val="solid"/>
              <a:headEnd type="none" w="med" len="med"/>
              <a:tailEnd type="triangle" w="med" len="med"/>
            </a:ln>
          </p:spPr>
        </p:sp>
        <p:sp>
          <p:nvSpPr>
            <p:cNvPr id="90120" name="Line 18"/>
            <p:cNvSpPr/>
            <p:nvPr/>
          </p:nvSpPr>
          <p:spPr>
            <a:xfrm>
              <a:off x="2886075" y="2500313"/>
              <a:ext cx="287337" cy="0"/>
            </a:xfrm>
            <a:prstGeom prst="line">
              <a:avLst/>
            </a:prstGeom>
            <a:ln w="38100" cap="flat" cmpd="thickThin">
              <a:solidFill>
                <a:srgbClr val="000066"/>
              </a:solidFill>
              <a:prstDash val="solid"/>
              <a:headEnd type="none" w="med" len="med"/>
              <a:tailEnd type="triangle" w="med" len="med"/>
            </a:ln>
          </p:spPr>
        </p:sp>
        <p:sp>
          <p:nvSpPr>
            <p:cNvPr id="90121" name="Line 19"/>
            <p:cNvSpPr/>
            <p:nvPr/>
          </p:nvSpPr>
          <p:spPr>
            <a:xfrm>
              <a:off x="2579688" y="3043238"/>
              <a:ext cx="287337" cy="0"/>
            </a:xfrm>
            <a:prstGeom prst="line">
              <a:avLst/>
            </a:prstGeom>
            <a:ln w="38100" cap="flat" cmpd="thickThin">
              <a:solidFill>
                <a:srgbClr val="000066"/>
              </a:solidFill>
              <a:prstDash val="solid"/>
              <a:headEnd type="none" w="med" len="med"/>
              <a:tailEnd type="triangle" w="med" len="med"/>
            </a:ln>
          </p:spPr>
        </p:sp>
        <p:sp>
          <p:nvSpPr>
            <p:cNvPr id="90122" name="AutoShape 20"/>
            <p:cNvSpPr/>
            <p:nvPr/>
          </p:nvSpPr>
          <p:spPr>
            <a:xfrm>
              <a:off x="2374900" y="2847976"/>
              <a:ext cx="144462" cy="359569"/>
            </a:xfrm>
            <a:prstGeom prst="rightBrace">
              <a:avLst>
                <a:gd name="adj1" fmla="val 27817"/>
                <a:gd name="adj2" fmla="val 50000"/>
              </a:avLst>
            </a:prstGeom>
            <a:noFill/>
            <a:ln w="19050" cap="flat" cmpd="sng">
              <a:solidFill>
                <a:srgbClr val="000066"/>
              </a:solidFill>
              <a:prstDash val="solid"/>
              <a:headEnd type="none" w="med" len="med"/>
              <a:tailEnd type="none" w="med" len="med"/>
            </a:ln>
          </p:spPr>
          <p:txBody>
            <a:bodyPr anchor="ctr"/>
            <a:p>
              <a:endParaRPr lang="zh-CN" altLang="en-US" sz="1600" b="1" dirty="0">
                <a:latin typeface="Arial" panose="020B0604020202020204" pitchFamily="34" charset="0"/>
              </a:endParaRPr>
            </a:p>
          </p:txBody>
        </p:sp>
        <p:sp>
          <p:nvSpPr>
            <p:cNvPr id="90123" name="Line 21"/>
            <p:cNvSpPr/>
            <p:nvPr/>
          </p:nvSpPr>
          <p:spPr>
            <a:xfrm>
              <a:off x="2409810" y="3533782"/>
              <a:ext cx="287337" cy="0"/>
            </a:xfrm>
            <a:prstGeom prst="line">
              <a:avLst/>
            </a:prstGeom>
            <a:ln w="38100" cap="flat" cmpd="thickThin">
              <a:solidFill>
                <a:srgbClr val="000066"/>
              </a:solidFill>
              <a:prstDash val="solid"/>
              <a:headEnd type="none" w="med" len="med"/>
              <a:tailEnd type="triangle" w="med" len="med"/>
            </a:ln>
          </p:spPr>
        </p:sp>
        <p:sp>
          <p:nvSpPr>
            <p:cNvPr id="90124" name="AutoShape 22"/>
            <p:cNvSpPr/>
            <p:nvPr/>
          </p:nvSpPr>
          <p:spPr>
            <a:xfrm>
              <a:off x="2757475" y="3290892"/>
              <a:ext cx="180000" cy="504000"/>
            </a:xfrm>
            <a:prstGeom prst="leftBrace">
              <a:avLst>
                <a:gd name="adj1" fmla="val 20740"/>
                <a:gd name="adj2" fmla="val 50000"/>
              </a:avLst>
            </a:prstGeom>
            <a:noFill/>
            <a:ln w="19050" cap="flat" cmpd="sng">
              <a:solidFill>
                <a:srgbClr val="000066"/>
              </a:solidFill>
              <a:prstDash val="solid"/>
              <a:headEnd type="none" w="med" len="med"/>
              <a:tailEnd type="none" w="med" len="med"/>
            </a:ln>
          </p:spPr>
          <p:txBody>
            <a:bodyPr anchor="ctr"/>
            <a:p>
              <a:endParaRPr lang="zh-CN" altLang="en-US" sz="1600" b="1" dirty="0">
                <a:latin typeface="Arial" panose="020B0604020202020204" pitchFamily="34" charset="0"/>
              </a:endParaRPr>
            </a:p>
          </p:txBody>
        </p:sp>
        <p:sp>
          <p:nvSpPr>
            <p:cNvPr id="90125" name="Text Box 24"/>
            <p:cNvSpPr txBox="1"/>
            <p:nvPr/>
          </p:nvSpPr>
          <p:spPr>
            <a:xfrm>
              <a:off x="2809863" y="2857502"/>
              <a:ext cx="1581160" cy="338554"/>
            </a:xfrm>
            <a:prstGeom prst="rect">
              <a:avLst/>
            </a:prstGeom>
            <a:noFill/>
            <a:ln w="9525">
              <a:noFill/>
            </a:ln>
          </p:spPr>
          <p:txBody>
            <a:bodyPr>
              <a:spAutoFit/>
            </a:bodyPr>
            <a:p>
              <a:pPr>
                <a:spcBef>
                  <a:spcPct val="50000"/>
                </a:spcBef>
              </a:pPr>
              <a:r>
                <a:rPr lang="zh-CN" altLang="en-US" sz="1600" b="1" dirty="0">
                  <a:latin typeface="黑体" panose="02010609060101010101" pitchFamily="49" charset="-122"/>
                  <a:ea typeface="黑体" panose="02010609060101010101" pitchFamily="49" charset="-122"/>
                </a:rPr>
                <a:t>触发器激励表</a:t>
              </a:r>
              <a:endParaRPr lang="zh-CN" altLang="en-US" sz="1600" b="1" dirty="0">
                <a:latin typeface="黑体" panose="02010609060101010101" pitchFamily="49" charset="-122"/>
                <a:ea typeface="黑体" panose="02010609060101010101" pitchFamily="49" charset="-122"/>
              </a:endParaRPr>
            </a:p>
          </p:txBody>
        </p:sp>
        <p:sp>
          <p:nvSpPr>
            <p:cNvPr id="90126" name="Text Box 24"/>
            <p:cNvSpPr txBox="1"/>
            <p:nvPr/>
          </p:nvSpPr>
          <p:spPr>
            <a:xfrm>
              <a:off x="2924164" y="3214692"/>
              <a:ext cx="2643206" cy="338554"/>
            </a:xfrm>
            <a:prstGeom prst="rect">
              <a:avLst/>
            </a:prstGeom>
            <a:noFill/>
            <a:ln w="9525">
              <a:noFill/>
            </a:ln>
          </p:spPr>
          <p:txBody>
            <a:bodyPr>
              <a:spAutoFit/>
            </a:bodyPr>
            <a:p>
              <a:pPr>
                <a:spcBef>
                  <a:spcPct val="50000"/>
                </a:spcBef>
              </a:pPr>
              <a:r>
                <a:rPr lang="zh-CN" altLang="en-US" sz="1600" b="1" dirty="0">
                  <a:latin typeface="黑体" panose="02010609060101010101" pitchFamily="49" charset="-122"/>
                  <a:ea typeface="黑体" panose="02010609060101010101" pitchFamily="49" charset="-122"/>
                </a:rPr>
                <a:t>激励（输入）函数表达式</a:t>
              </a:r>
              <a:endParaRPr lang="zh-CN" altLang="en-US" sz="1600" b="1" dirty="0">
                <a:latin typeface="黑体" panose="02010609060101010101" pitchFamily="49" charset="-122"/>
                <a:ea typeface="黑体" panose="02010609060101010101" pitchFamily="49" charset="-122"/>
              </a:endParaRPr>
            </a:p>
          </p:txBody>
        </p:sp>
        <p:sp>
          <p:nvSpPr>
            <p:cNvPr id="90127" name="Text Box 24"/>
            <p:cNvSpPr txBox="1"/>
            <p:nvPr/>
          </p:nvSpPr>
          <p:spPr>
            <a:xfrm>
              <a:off x="2914639" y="3519080"/>
              <a:ext cx="1866913" cy="338554"/>
            </a:xfrm>
            <a:prstGeom prst="rect">
              <a:avLst/>
            </a:prstGeom>
            <a:noFill/>
            <a:ln w="9525">
              <a:noFill/>
            </a:ln>
          </p:spPr>
          <p:txBody>
            <a:bodyPr>
              <a:spAutoFit/>
            </a:bodyPr>
            <a:p>
              <a:pPr>
                <a:spcBef>
                  <a:spcPct val="50000"/>
                </a:spcBef>
              </a:pPr>
              <a:r>
                <a:rPr lang="zh-CN" altLang="en-US" sz="1600" b="1" dirty="0">
                  <a:latin typeface="黑体" panose="02010609060101010101" pitchFamily="49" charset="-122"/>
                  <a:ea typeface="黑体" panose="02010609060101010101" pitchFamily="49" charset="-122"/>
                </a:rPr>
                <a:t>输出函数表达式</a:t>
              </a:r>
              <a:endParaRPr lang="zh-CN" altLang="en-US" sz="1600" b="1" dirty="0">
                <a:latin typeface="黑体" panose="02010609060101010101" pitchFamily="49" charset="-122"/>
                <a:ea typeface="黑体" panose="02010609060101010101" pitchFamily="49" charset="-122"/>
              </a:endParaRPr>
            </a:p>
          </p:txBody>
        </p:sp>
        <p:sp>
          <p:nvSpPr>
            <p:cNvPr id="90128" name="Text Box 13"/>
            <p:cNvSpPr txBox="1"/>
            <p:nvPr/>
          </p:nvSpPr>
          <p:spPr>
            <a:xfrm>
              <a:off x="1281090" y="1128703"/>
              <a:ext cx="3500462" cy="369332"/>
            </a:xfrm>
            <a:prstGeom prst="rect">
              <a:avLst/>
            </a:prstGeom>
            <a:solidFill>
              <a:schemeClr val="tx1"/>
            </a:solidFill>
            <a:ln w="9525">
              <a:noFill/>
            </a:ln>
          </p:spPr>
          <p:txBody>
            <a:bodyPr>
              <a:spAutoFit/>
            </a:bodyPr>
            <a:p>
              <a:pPr algn="ctr" eaLnBrk="1" hangingPunct="1">
                <a:spcBef>
                  <a:spcPct val="50000"/>
                </a:spcBef>
              </a:pPr>
              <a:r>
                <a:rPr lang="zh-CN" altLang="en-US" sz="1800" b="1" dirty="0">
                  <a:solidFill>
                    <a:srgbClr val="0000BF"/>
                  </a:solidFill>
                  <a:latin typeface="黑体" panose="02010609060101010101" pitchFamily="49" charset="-122"/>
                  <a:ea typeface="黑体" panose="02010609060101010101" pitchFamily="49" charset="-122"/>
                </a:rPr>
                <a:t>利用触发器设计时序逻辑的方法</a:t>
              </a:r>
              <a:endParaRPr lang="zh-CN" altLang="en-US" sz="1800" b="1" dirty="0">
                <a:solidFill>
                  <a:srgbClr val="0000BF"/>
                </a:solidFill>
                <a:latin typeface="黑体" panose="02010609060101010101" pitchFamily="49" charset="-122"/>
                <a:ea typeface="黑体" panose="02010609060101010101" pitchFamily="49" charset="-122"/>
              </a:endParaRPr>
            </a:p>
          </p:txBody>
        </p:sp>
      </p:grpSp>
      <p:sp>
        <p:nvSpPr>
          <p:cNvPr id="90115" name="Text Box 4"/>
          <p:cNvSpPr txBox="1"/>
          <p:nvPr/>
        </p:nvSpPr>
        <p:spPr>
          <a:xfrm>
            <a:off x="1571625" y="104775"/>
            <a:ext cx="5786438" cy="523875"/>
          </a:xfrm>
          <a:prstGeom prst="rect">
            <a:avLst/>
          </a:prstGeom>
          <a:noFill/>
          <a:ln w="9525">
            <a:noFill/>
          </a:ln>
        </p:spPr>
        <p:txBody>
          <a:bodyPr>
            <a:spAutoFit/>
          </a:bodyPr>
          <a:p>
            <a:pPr algn="ctr" eaLnBrk="1" hangingPunct="1">
              <a:spcBef>
                <a:spcPct val="50000"/>
              </a:spcBef>
            </a:pPr>
            <a:r>
              <a:rPr lang="zh-CN" altLang="en-US" sz="2800" b="1" dirty="0">
                <a:latin typeface="黑体" panose="02010609060101010101" pitchFamily="49" charset="-122"/>
                <a:ea typeface="黑体" panose="02010609060101010101" pitchFamily="49" charset="-122"/>
              </a:rPr>
              <a:t>同步时序逻辑电路设计方法</a:t>
            </a:r>
            <a:endParaRPr lang="en-US" altLang="zh-CN" sz="2800" b="1" dirty="0">
              <a:latin typeface="Arial" panose="020B0604020202020204" pitchFamily="34" charset="0"/>
            </a:endParaRPr>
          </a:p>
        </p:txBody>
      </p:sp>
      <p:sp>
        <p:nvSpPr>
          <p:cNvPr id="2" name="灯片编号占位符 1"/>
          <p:cNvSpPr txBox="1">
            <a:spLocks noGrp="1"/>
          </p:cNvSpPr>
          <p:nvPr>
            <p:ph type="sldNum" sz="quarter" idx="4"/>
          </p:nvPr>
        </p:nvSpPr>
        <p:spPr bwMode="auto"/>
        <p:txBody>
          <a:bodyPr wrap="square" lIns="92075" tIns="46038" rIns="92075" bIns="46038" numCol="1" anchor="ctr"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000" dirty="0"/>
            </a:fld>
            <a:endParaRPr lang="en-US" altLang="zh-CN" sz="1000" dirty="0">
              <a:solidFill>
                <a:schemeClr val="tx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标题 1"/>
          <p:cNvSpPr>
            <a:spLocks noGrp="1" noChangeArrowheads="1"/>
          </p:cNvSpPr>
          <p:nvPr>
            <p:ph type="title"/>
          </p:nvPr>
        </p:nvSpPr>
        <p:spPr>
          <a:xfrm>
            <a:off x="685800" y="33338"/>
            <a:ext cx="7772400" cy="688975"/>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kumimoji="0" lang="zh-CN" altLang="en-US" sz="3600" b="1" i="0" u="none" strike="noStrike" kern="0" cap="none" spc="0" normalizeH="0" baseline="0" noProof="0" dirty="0">
                <a:ln>
                  <a:noFill/>
                </a:ln>
                <a:solidFill>
                  <a:schemeClr val="bg2"/>
                </a:solidFill>
                <a:effectLst/>
                <a:uLnTx/>
                <a:uFillTx/>
                <a:latin typeface="+mj-lt"/>
                <a:ea typeface="黑体" panose="02010609060101010101" pitchFamily="49" charset="-122"/>
                <a:cs typeface="+mj-cs"/>
              </a:rPr>
              <a:t>时序逻辑电路设计</a:t>
            </a:r>
            <a:endParaRPr kumimoji="0" lang="en-US" altLang="zh-CN" sz="3600" b="1" i="0" u="none" strike="noStrike" kern="0" cap="none" spc="0" normalizeH="0" baseline="0" noProof="0" dirty="0">
              <a:ln>
                <a:noFill/>
              </a:ln>
              <a:solidFill>
                <a:schemeClr val="bg2"/>
              </a:solidFill>
              <a:effectLst/>
              <a:uLnTx/>
              <a:uFillTx/>
              <a:latin typeface="黑体" panose="02010609060101010101" pitchFamily="49" charset="-122"/>
              <a:ea typeface="黑体" panose="02010609060101010101" pitchFamily="49" charset="-122"/>
              <a:cs typeface="+mj-cs"/>
            </a:endParaRPr>
          </a:p>
        </p:txBody>
      </p:sp>
      <p:sp>
        <p:nvSpPr>
          <p:cNvPr id="7172" name="灯片编号占位符 4"/>
          <p:cNvSpPr txBox="1">
            <a:spLocks noGrp="1" noChangeArrowheads="1"/>
          </p:cNvSpPr>
          <p:nvPr>
            <p:ph type="sldNum" sz="quarter" idx="4"/>
          </p:nvPr>
        </p:nvSpPr>
        <p:spPr bwMode="auto"/>
        <p:txBody>
          <a:bodyPr wrap="square" lIns="92075" tIns="46038" rIns="92075" bIns="46038" numCol="1" anchor="ctr" anchorCtr="0" compatLnSpc="1"/>
          <a:p>
            <a:pPr marL="0" indent="0" algn="r" defTabSz="685800" eaLnBrk="1" hangingPunct="1">
              <a:spcBef>
                <a:spcPct val="0"/>
              </a:spcBef>
              <a:buClrTx/>
              <a:buSzTx/>
              <a:buNone/>
            </a:pPr>
            <a:fld id="{9A0DB2DC-4C9A-4742-B13C-FB6460FD3503}" type="slidenum">
              <a:rPr lang="en-US" altLang="zh-CN" sz="1000" dirty="0">
                <a:solidFill>
                  <a:srgbClr val="000000"/>
                </a:solidFill>
              </a:rPr>
            </a:fld>
            <a:endParaRPr lang="en-US" altLang="zh-CN" sz="1000" dirty="0">
              <a:solidFill>
                <a:srgbClr val="000000"/>
              </a:solidFill>
            </a:endParaRPr>
          </a:p>
        </p:txBody>
      </p:sp>
      <p:sp>
        <p:nvSpPr>
          <p:cNvPr id="6" name="Text Box 4"/>
          <p:cNvSpPr txBox="1">
            <a:spLocks noChangeArrowheads="1"/>
          </p:cNvSpPr>
          <p:nvPr/>
        </p:nvSpPr>
        <p:spPr bwMode="auto">
          <a:xfrm>
            <a:off x="2051050" y="1089025"/>
            <a:ext cx="5689600" cy="2824163"/>
          </a:xfrm>
          <a:prstGeom prst="rect">
            <a:avLst/>
          </a:prstGeom>
          <a:noFill/>
          <a:ln>
            <a:noFill/>
          </a:ln>
        </p:spPr>
        <p:txBody>
          <a:bodyPr>
            <a:spAutoFit/>
          </a:bodyPr>
          <a:lstStyle>
            <a:lvl1pPr marL="257175" indent="-257175" algn="l" rtl="0" eaLnBrk="0" fontAlgn="base" hangingPunct="0">
              <a:spcBef>
                <a:spcPct val="20000"/>
              </a:spcBef>
              <a:spcAft>
                <a:spcPct val="0"/>
              </a:spcAft>
              <a:buClr>
                <a:schemeClr val="accent2"/>
              </a:buClr>
              <a:buSzPct val="80000"/>
              <a:buFont typeface="Wingdings" panose="05000000000000000000" pitchFamily="2" charset="2"/>
              <a:buChar char="l"/>
              <a:defRPr sz="2400">
                <a:solidFill>
                  <a:schemeClr val="bg2"/>
                </a:solidFill>
                <a:latin typeface="+mn-lt"/>
                <a:ea typeface="+mn-ea"/>
                <a:cs typeface="+mn-cs"/>
              </a:defRPr>
            </a:lvl1pPr>
            <a:lvl2pPr marL="557530" indent="-214630" algn="l" rtl="0" eaLnBrk="0" fontAlgn="base" hangingPunct="0">
              <a:spcBef>
                <a:spcPct val="20000"/>
              </a:spcBef>
              <a:spcAft>
                <a:spcPct val="0"/>
              </a:spcAft>
              <a:buClr>
                <a:schemeClr val="tx1"/>
              </a:buClr>
              <a:buSzPct val="90000"/>
              <a:buChar char="–"/>
              <a:defRPr sz="2100">
                <a:solidFill>
                  <a:schemeClr val="bg2"/>
                </a:solidFill>
                <a:latin typeface="+mn-lt"/>
                <a:ea typeface="+mn-ea"/>
              </a:defRPr>
            </a:lvl2pPr>
            <a:lvl3pPr marL="857250" indent="-171450" algn="l" rtl="0" eaLnBrk="0" fontAlgn="base" hangingPunct="0">
              <a:spcBef>
                <a:spcPct val="20000"/>
              </a:spcBef>
              <a:spcAft>
                <a:spcPct val="0"/>
              </a:spcAft>
              <a:buClr>
                <a:schemeClr val="accent1"/>
              </a:buClr>
              <a:buSzPct val="60000"/>
              <a:buFont typeface="Wingdings" panose="05000000000000000000" pitchFamily="2" charset="2"/>
              <a:buChar char="l"/>
              <a:defRPr sz="1800">
                <a:solidFill>
                  <a:schemeClr val="bg2"/>
                </a:solidFill>
                <a:latin typeface="+mn-lt"/>
                <a:ea typeface="+mn-ea"/>
              </a:defRPr>
            </a:lvl3pPr>
            <a:lvl4pPr marL="1200150" indent="-171450" algn="l" rtl="0" eaLnBrk="0" fontAlgn="base" hangingPunct="0">
              <a:spcBef>
                <a:spcPct val="20000"/>
              </a:spcBef>
              <a:spcAft>
                <a:spcPct val="0"/>
              </a:spcAft>
              <a:buClr>
                <a:schemeClr val="tx1"/>
              </a:buClr>
              <a:buChar char="–"/>
              <a:defRPr sz="1500">
                <a:solidFill>
                  <a:schemeClr val="bg2"/>
                </a:solidFill>
                <a:latin typeface="+mn-lt"/>
                <a:ea typeface="+mn-ea"/>
              </a:defRPr>
            </a:lvl4pPr>
            <a:lvl5pPr marL="1543050" indent="-171450" algn="l" rtl="0" eaLnBrk="0" fontAlgn="base" hangingPunct="0">
              <a:spcBef>
                <a:spcPct val="20000"/>
              </a:spcBef>
              <a:spcAft>
                <a:spcPct val="0"/>
              </a:spcAft>
              <a:buClr>
                <a:schemeClr val="accent1"/>
              </a:buClr>
              <a:buChar char="•"/>
              <a:defRPr sz="1500">
                <a:solidFill>
                  <a:schemeClr val="bg2"/>
                </a:solidFill>
                <a:latin typeface="+mn-lt"/>
                <a:ea typeface="+mn-ea"/>
              </a:defRPr>
            </a:lvl5pPr>
            <a:lvl6pPr marL="1885950" indent="-171450" algn="l" rtl="0" eaLnBrk="1" fontAlgn="base" hangingPunct="1">
              <a:spcBef>
                <a:spcPct val="20000"/>
              </a:spcBef>
              <a:spcAft>
                <a:spcPct val="0"/>
              </a:spcAft>
              <a:buClr>
                <a:schemeClr val="accent1"/>
              </a:buClr>
              <a:buChar char="•"/>
              <a:defRPr kumimoji="1" sz="1500">
                <a:solidFill>
                  <a:schemeClr val="tx1"/>
                </a:solidFill>
                <a:latin typeface="+mn-lt"/>
                <a:ea typeface="+mn-ea"/>
              </a:defRPr>
            </a:lvl6pPr>
            <a:lvl7pPr marL="2228850" indent="-171450" algn="l" rtl="0" eaLnBrk="1" fontAlgn="base" hangingPunct="1">
              <a:spcBef>
                <a:spcPct val="20000"/>
              </a:spcBef>
              <a:spcAft>
                <a:spcPct val="0"/>
              </a:spcAft>
              <a:buClr>
                <a:schemeClr val="accent1"/>
              </a:buClr>
              <a:buChar char="•"/>
              <a:defRPr kumimoji="1" sz="1500">
                <a:solidFill>
                  <a:schemeClr val="tx1"/>
                </a:solidFill>
                <a:latin typeface="+mn-lt"/>
                <a:ea typeface="+mn-ea"/>
              </a:defRPr>
            </a:lvl7pPr>
            <a:lvl8pPr marL="2571750" indent="-171450" algn="l" rtl="0" eaLnBrk="1" fontAlgn="base" hangingPunct="1">
              <a:spcBef>
                <a:spcPct val="20000"/>
              </a:spcBef>
              <a:spcAft>
                <a:spcPct val="0"/>
              </a:spcAft>
              <a:buClr>
                <a:schemeClr val="accent1"/>
              </a:buClr>
              <a:buChar char="•"/>
              <a:defRPr kumimoji="1" sz="1500">
                <a:solidFill>
                  <a:schemeClr val="tx1"/>
                </a:solidFill>
                <a:latin typeface="+mn-lt"/>
                <a:ea typeface="+mn-ea"/>
              </a:defRPr>
            </a:lvl8pPr>
            <a:lvl9pPr marL="2914650" indent="-171450" algn="l" rtl="0" eaLnBrk="1" fontAlgn="base" hangingPunct="1">
              <a:spcBef>
                <a:spcPct val="20000"/>
              </a:spcBef>
              <a:spcAft>
                <a:spcPct val="0"/>
              </a:spcAft>
              <a:buClr>
                <a:schemeClr val="accent1"/>
              </a:buClr>
              <a:buChar char="•"/>
              <a:defRPr kumimoji="1" sz="1500">
                <a:solidFill>
                  <a:schemeClr val="tx1"/>
                </a:solidFill>
                <a:latin typeface="+mn-lt"/>
                <a:ea typeface="+mn-ea"/>
              </a:defRPr>
            </a:lvl9pPr>
          </a:lstStyle>
          <a:p>
            <a:pPr marL="257175" marR="0" lvl="0" indent="-257175" algn="l" defTabSz="914400" rtl="0" eaLnBrk="1" fontAlgn="base" latinLnBrk="0" hangingPunct="1">
              <a:lnSpc>
                <a:spcPct val="150000"/>
              </a:lnSpc>
              <a:spcBef>
                <a:spcPts val="600"/>
              </a:spcBef>
              <a:spcAft>
                <a:spcPct val="0"/>
              </a:spcAft>
              <a:buClr>
                <a:srgbClr val="FF6600"/>
              </a:buClr>
              <a:buSzPct val="65000"/>
              <a:buFont typeface="Wingdings" panose="05000000000000000000" pitchFamily="2" charset="2"/>
              <a:buChar char="n"/>
              <a:defRPr/>
            </a:pPr>
            <a:r>
              <a:rPr kumimoji="0" lang="zh-CN" altLang="en-US" sz="2800" b="1" i="0" u="none" strike="noStrike" kern="0" cap="none" spc="0" normalizeH="0" baseline="0" noProof="0" dirty="0">
                <a:ln>
                  <a:noFill/>
                </a:ln>
                <a:solidFill>
                  <a:schemeClr val="bg2"/>
                </a:solidFill>
                <a:effectLst/>
                <a:uLnTx/>
                <a:uFillTx/>
                <a:latin typeface="黑体" panose="02010609060101010101" pitchFamily="49" charset="-122"/>
                <a:ea typeface="黑体" panose="02010609060101010101" pitchFamily="49" charset="-122"/>
                <a:cs typeface="+mn-cs"/>
              </a:rPr>
              <a:t> 状态机基础</a:t>
            </a:r>
            <a:r>
              <a:rPr kumimoji="1" lang="en-US" altLang="zh-CN" sz="2800" b="1" i="0" u="none" strike="noStrike" kern="1200" cap="none" spc="0" normalizeH="0" baseline="0" noProof="0" dirty="0">
                <a:ln>
                  <a:noFill/>
                </a:ln>
                <a:solidFill>
                  <a:schemeClr val="bg2"/>
                </a:solidFill>
                <a:effectLst/>
                <a:uLnTx/>
                <a:uFillTx/>
                <a:latin typeface="黑体" panose="02010609060101010101" pitchFamily="49" charset="-122"/>
                <a:ea typeface="黑体" panose="02010609060101010101" pitchFamily="49" charset="-122"/>
                <a:cs typeface="+mn-cs"/>
              </a:rPr>
              <a:t> </a:t>
            </a:r>
            <a:endParaRPr kumimoji="1" lang="en-US" altLang="zh-CN" sz="2000" b="1" i="0" u="none" strike="noStrike" kern="1200" cap="none" spc="0" normalizeH="0" baseline="0" noProof="0" dirty="0">
              <a:ln>
                <a:noFill/>
              </a:ln>
              <a:solidFill>
                <a:schemeClr val="bg2"/>
              </a:solidFill>
              <a:effectLst/>
              <a:uLnTx/>
              <a:uFillTx/>
              <a:latin typeface="黑体" panose="02010609060101010101" pitchFamily="49" charset="-122"/>
              <a:ea typeface="黑体" panose="02010609060101010101" pitchFamily="49" charset="-122"/>
              <a:cs typeface="+mn-cs"/>
            </a:endParaRPr>
          </a:p>
          <a:p>
            <a:pPr marL="257175" marR="0" lvl="0" indent="-257175" algn="l" defTabSz="914400" rtl="0" eaLnBrk="1" fontAlgn="base" latinLnBrk="0" hangingPunct="1">
              <a:lnSpc>
                <a:spcPct val="150000"/>
              </a:lnSpc>
              <a:spcBef>
                <a:spcPts val="600"/>
              </a:spcBef>
              <a:spcAft>
                <a:spcPct val="0"/>
              </a:spcAft>
              <a:buClr>
                <a:srgbClr val="FF6600"/>
              </a:buClr>
              <a:buSzPct val="65000"/>
              <a:buFont typeface="Wingdings" panose="05000000000000000000" pitchFamily="2" charset="2"/>
              <a:buChar char="n"/>
              <a:defRPr/>
            </a:pPr>
            <a:r>
              <a:rPr kumimoji="0" lang="en-US" altLang="zh-CN" sz="2800" b="1" i="0" u="none" strike="noStrike" kern="0" cap="none" spc="0" normalizeH="0" baseline="0" noProof="0" dirty="0">
                <a:ln>
                  <a:noFill/>
                </a:ln>
                <a:solidFill>
                  <a:schemeClr val="bg2"/>
                </a:solidFill>
                <a:effectLst/>
                <a:uLnTx/>
                <a:uFillTx/>
                <a:latin typeface="Arial" panose="020B0604020202020204" pitchFamily="34" charset="0"/>
                <a:ea typeface="+mn-ea"/>
                <a:cs typeface="+mn-cs"/>
              </a:rPr>
              <a:t> </a:t>
            </a:r>
            <a:r>
              <a:rPr kumimoji="0" lang="zh-CN" altLang="en-US" sz="2800" b="1" i="0" u="none" strike="noStrike" kern="0" cap="none" spc="0" normalizeH="0" baseline="0" noProof="0" dirty="0">
                <a:ln>
                  <a:noFill/>
                </a:ln>
                <a:solidFill>
                  <a:schemeClr val="bg2"/>
                </a:solidFill>
                <a:effectLst/>
                <a:uLnTx/>
                <a:uFillTx/>
                <a:latin typeface="黑体" panose="02010609060101010101" pitchFamily="49" charset="-122"/>
                <a:ea typeface="黑体" panose="02010609060101010101" pitchFamily="49" charset="-122"/>
                <a:cs typeface="+mn-cs"/>
              </a:rPr>
              <a:t>原始状态图和状态表</a:t>
            </a:r>
            <a:endParaRPr kumimoji="1" lang="en-US" altLang="zh-CN" sz="2800" b="1" i="0" u="none" strike="noStrike" kern="1200" cap="none" spc="0" normalizeH="0" baseline="0" noProof="0" dirty="0">
              <a:ln>
                <a:noFill/>
              </a:ln>
              <a:solidFill>
                <a:schemeClr val="bg2"/>
              </a:solidFill>
              <a:effectLst/>
              <a:uLnTx/>
              <a:uFillTx/>
              <a:latin typeface="黑体" panose="02010609060101010101" pitchFamily="49" charset="-122"/>
              <a:ea typeface="黑体" panose="02010609060101010101" pitchFamily="49" charset="-122"/>
              <a:cs typeface="+mn-cs"/>
            </a:endParaRPr>
          </a:p>
          <a:p>
            <a:pPr marL="257175" marR="0" lvl="0" indent="-257175" algn="l" defTabSz="914400" rtl="0" eaLnBrk="1" fontAlgn="base" latinLnBrk="0" hangingPunct="1">
              <a:lnSpc>
                <a:spcPct val="150000"/>
              </a:lnSpc>
              <a:spcBef>
                <a:spcPts val="600"/>
              </a:spcBef>
              <a:spcAft>
                <a:spcPct val="0"/>
              </a:spcAft>
              <a:buClr>
                <a:srgbClr val="FF6600"/>
              </a:buClr>
              <a:buSzPct val="65000"/>
              <a:buFont typeface="Wingdings" panose="05000000000000000000" pitchFamily="2" charset="2"/>
              <a:buChar char="n"/>
              <a:defRPr/>
            </a:pPr>
            <a:r>
              <a:rPr kumimoji="0" lang="en-US" altLang="zh-CN" sz="2800" b="1" i="0" u="none" strike="noStrike" kern="0" cap="none" spc="0" normalizeH="0" baseline="0" noProof="0" dirty="0">
                <a:ln>
                  <a:noFill/>
                </a:ln>
                <a:solidFill>
                  <a:schemeClr val="bg2"/>
                </a:solidFill>
                <a:effectLst/>
                <a:uLnTx/>
                <a:uFillTx/>
                <a:latin typeface="Arial" panose="020B0604020202020204" pitchFamily="34" charset="0"/>
                <a:ea typeface="+mn-ea"/>
                <a:cs typeface="+mn-cs"/>
              </a:rPr>
              <a:t> </a:t>
            </a:r>
            <a:r>
              <a:rPr kumimoji="0" lang="zh-CN" altLang="en-US" sz="2800" b="1" i="0" u="none" strike="noStrike" kern="0" cap="none" spc="0" normalizeH="0" baseline="0" noProof="0" dirty="0">
                <a:ln>
                  <a:noFill/>
                </a:ln>
                <a:solidFill>
                  <a:schemeClr val="bg2"/>
                </a:solidFill>
                <a:effectLst/>
                <a:uLnTx/>
                <a:uFillTx/>
                <a:latin typeface="黑体" panose="02010609060101010101" pitchFamily="49" charset="-122"/>
                <a:ea typeface="黑体" panose="02010609060101010101" pitchFamily="49" charset="-122"/>
                <a:cs typeface="+mn-cs"/>
              </a:rPr>
              <a:t>状态表化简</a:t>
            </a:r>
            <a:endParaRPr kumimoji="1" lang="en-US" altLang="zh-CN" sz="2800" b="1" i="0" u="none" strike="noStrike" kern="1200" cap="none" spc="0" normalizeH="0" baseline="0" noProof="0" dirty="0">
              <a:ln>
                <a:noFill/>
              </a:ln>
              <a:solidFill>
                <a:schemeClr val="bg2"/>
              </a:solidFill>
              <a:effectLst/>
              <a:uLnTx/>
              <a:uFillTx/>
              <a:latin typeface="黑体" panose="02010609060101010101" pitchFamily="49" charset="-122"/>
              <a:ea typeface="黑体" panose="02010609060101010101" pitchFamily="49" charset="-122"/>
              <a:cs typeface="+mn-cs"/>
            </a:endParaRPr>
          </a:p>
          <a:p>
            <a:pPr marL="257175" marR="0" lvl="0" indent="-257175" algn="l" defTabSz="914400" rtl="0" eaLnBrk="1" fontAlgn="base" latinLnBrk="0" hangingPunct="1">
              <a:lnSpc>
                <a:spcPct val="150000"/>
              </a:lnSpc>
              <a:spcBef>
                <a:spcPts val="600"/>
              </a:spcBef>
              <a:spcAft>
                <a:spcPct val="0"/>
              </a:spcAft>
              <a:buClr>
                <a:srgbClr val="FF6600"/>
              </a:buClr>
              <a:buSzPct val="65000"/>
              <a:buFont typeface="Wingdings" panose="05000000000000000000" pitchFamily="2" charset="2"/>
              <a:buChar char="n"/>
              <a:defRPr/>
            </a:pPr>
            <a:r>
              <a:rPr kumimoji="0" lang="en-US" altLang="zh-CN" sz="2800" b="1" i="0" u="none" strike="noStrike" kern="0" cap="none" spc="0" normalizeH="0" baseline="0" noProof="0" dirty="0">
                <a:ln>
                  <a:noFill/>
                </a:ln>
                <a:solidFill>
                  <a:schemeClr val="bg2"/>
                </a:solidFill>
                <a:effectLst/>
                <a:uLnTx/>
                <a:uFillTx/>
                <a:latin typeface="Arial" panose="020B0604020202020204" pitchFamily="34" charset="0"/>
                <a:ea typeface="+mn-ea"/>
                <a:cs typeface="+mn-cs"/>
              </a:rPr>
              <a:t> </a:t>
            </a:r>
            <a:r>
              <a:rPr kumimoji="0" lang="zh-CN" altLang="en-US" sz="2800" b="1" i="0" u="none" strike="noStrike" kern="0" cap="none" spc="0" normalizeH="0" baseline="0" noProof="0" dirty="0">
                <a:ln>
                  <a:noFill/>
                </a:ln>
                <a:solidFill>
                  <a:schemeClr val="bg2"/>
                </a:solidFill>
                <a:effectLst/>
                <a:uLnTx/>
                <a:uFillTx/>
                <a:latin typeface="黑体" panose="02010609060101010101" pitchFamily="49" charset="-122"/>
                <a:ea typeface="黑体" panose="02010609060101010101" pitchFamily="49" charset="-122"/>
                <a:cs typeface="+mn-cs"/>
              </a:rPr>
              <a:t>状态分配</a:t>
            </a:r>
            <a:endParaRPr kumimoji="0" lang="en-US" altLang="zh-CN" sz="2800" b="1" i="0" u="none" strike="noStrike" kern="0" cap="none" spc="0" normalizeH="0" baseline="0" noProof="0" dirty="0">
              <a:ln>
                <a:noFill/>
              </a:ln>
              <a:solidFill>
                <a:schemeClr val="bg2"/>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标题 1"/>
          <p:cNvSpPr>
            <a:spLocks noGrp="1"/>
          </p:cNvSpPr>
          <p:nvPr>
            <p:ph type="title"/>
          </p:nvPr>
        </p:nvSpPr>
        <p:spPr>
          <a:xfrm>
            <a:off x="685800" y="80963"/>
            <a:ext cx="7772400" cy="330200"/>
          </a:xfrm>
        </p:spPr>
        <p:txBody>
          <a:bodyPr vert="horz" wrap="square" lIns="92075" tIns="46038" rIns="92075" bIns="46038" anchor="ctr"/>
          <a:p>
            <a:pPr eaLnBrk="1" hangingPunct="1">
              <a:spcBef>
                <a:spcPct val="20000"/>
              </a:spcBef>
              <a:buFont typeface="Wingdings" panose="05000000000000000000" pitchFamily="2" charset="2"/>
              <a:buNone/>
            </a:pPr>
            <a:r>
              <a:rPr lang="zh-CN" altLang="en-US" sz="2800" dirty="0">
                <a:latin typeface="黑体" panose="02010609060101010101" pitchFamily="49" charset="-122"/>
                <a:ea typeface="黑体" panose="02010609060101010101" pitchFamily="49" charset="-122"/>
                <a:cs typeface="+mj-cs"/>
              </a:rPr>
              <a:t>状态机结构和分析</a:t>
            </a:r>
            <a:endParaRPr lang="en-US" altLang="zh-CN" sz="3600" dirty="0">
              <a:latin typeface="黑体" panose="02010609060101010101" pitchFamily="49" charset="-122"/>
              <a:ea typeface="黑体" panose="02010609060101010101" pitchFamily="49" charset="-122"/>
              <a:cs typeface="+mj-cs"/>
            </a:endParaRPr>
          </a:p>
        </p:txBody>
      </p:sp>
      <p:sp>
        <p:nvSpPr>
          <p:cNvPr id="7172" name="灯片编号占位符 4"/>
          <p:cNvSpPr txBox="1">
            <a:spLocks noGrp="1" noChangeArrowheads="1"/>
          </p:cNvSpPr>
          <p:nvPr>
            <p:ph type="sldNum" sz="quarter" idx="4"/>
          </p:nvPr>
        </p:nvSpPr>
        <p:spPr bwMode="auto"/>
        <p:txBody>
          <a:bodyPr wrap="square" lIns="92075" tIns="46038" rIns="92075" bIns="46038" numCol="1" anchor="ctr" anchorCtr="0" compatLnSpc="1"/>
          <a:p>
            <a:pPr marL="0" indent="0" algn="r" defTabSz="685800" eaLnBrk="1" hangingPunct="1">
              <a:spcBef>
                <a:spcPct val="0"/>
              </a:spcBef>
              <a:buClrTx/>
              <a:buSzTx/>
              <a:buNone/>
            </a:pPr>
            <a:fld id="{9A0DB2DC-4C9A-4742-B13C-FB6460FD3503}" type="slidenum">
              <a:rPr lang="en-US" altLang="zh-CN" sz="1000" dirty="0">
                <a:solidFill>
                  <a:srgbClr val="000000"/>
                </a:solidFill>
              </a:rPr>
            </a:fld>
            <a:endParaRPr lang="en-US" altLang="zh-CN" sz="1000" dirty="0">
              <a:solidFill>
                <a:srgbClr val="000000"/>
              </a:solidFill>
            </a:endParaRPr>
          </a:p>
        </p:txBody>
      </p:sp>
      <p:pic>
        <p:nvPicPr>
          <p:cNvPr id="13316" name="Picture 2" descr="The next state logic F receives inputs and the current state from the state memory. F sends the excitation signal to the state memory, which also receives the clock signal at the clock input. The state memory sends the current state to output logic G, which also receives the inputs. G signals the output pipeline memory, which also receives the clock signal, and the output pipeline memory produces pipelined outputs."/>
          <p:cNvPicPr>
            <a:picLocks noChangeAspect="1"/>
          </p:cNvPicPr>
          <p:nvPr/>
        </p:nvPicPr>
        <p:blipFill>
          <a:blip r:embed="rId1"/>
          <a:stretch>
            <a:fillRect/>
          </a:stretch>
        </p:blipFill>
        <p:spPr>
          <a:xfrm>
            <a:off x="791845" y="2070100"/>
            <a:ext cx="7691755" cy="2543810"/>
          </a:xfrm>
          <a:prstGeom prst="rect">
            <a:avLst/>
          </a:prstGeom>
          <a:noFill/>
          <a:ln w="9525">
            <a:noFill/>
          </a:ln>
        </p:spPr>
      </p:pic>
      <p:sp>
        <p:nvSpPr>
          <p:cNvPr id="11" name="Text Box 4"/>
          <p:cNvSpPr txBox="1">
            <a:spLocks noChangeArrowheads="1"/>
          </p:cNvSpPr>
          <p:nvPr/>
        </p:nvSpPr>
        <p:spPr bwMode="auto">
          <a:xfrm>
            <a:off x="685800" y="468313"/>
            <a:ext cx="7550150" cy="1423988"/>
          </a:xfrm>
          <a:prstGeom prst="rect">
            <a:avLst/>
          </a:prstGeom>
          <a:noFill/>
          <a:ln>
            <a:noFill/>
          </a:ln>
        </p:spPr>
        <p:txBody>
          <a:bodyPr>
            <a:spAutoFit/>
          </a:bodyPr>
          <a:lstStyle>
            <a:lvl1pPr>
              <a:defRPr kumimoji="1" sz="2400">
                <a:solidFill>
                  <a:schemeClr val="bg2"/>
                </a:solidFill>
                <a:latin typeface="Arial" panose="020B0604020202020204" pitchFamily="34" charset="0"/>
                <a:ea typeface="宋体" panose="02010600030101010101" pitchFamily="2" charset="-122"/>
              </a:defRPr>
            </a:lvl1pPr>
            <a:lvl2pPr marL="742950" indent="-285750">
              <a:defRPr kumimoji="1" sz="2400">
                <a:solidFill>
                  <a:schemeClr val="bg2"/>
                </a:solidFill>
                <a:latin typeface="Arial" panose="020B0604020202020204" pitchFamily="34" charset="0"/>
                <a:ea typeface="宋体" panose="02010600030101010101" pitchFamily="2" charset="-122"/>
              </a:defRPr>
            </a:lvl2pPr>
            <a:lvl3pPr marL="1143000" indent="-228600">
              <a:defRPr kumimoji="1" sz="2400">
                <a:solidFill>
                  <a:schemeClr val="bg2"/>
                </a:solidFill>
                <a:latin typeface="Arial" panose="020B0604020202020204" pitchFamily="34" charset="0"/>
                <a:ea typeface="宋体" panose="02010600030101010101" pitchFamily="2" charset="-122"/>
              </a:defRPr>
            </a:lvl3pPr>
            <a:lvl4pPr marL="1600200" indent="-228600">
              <a:defRPr kumimoji="1" sz="2400">
                <a:solidFill>
                  <a:schemeClr val="bg2"/>
                </a:solidFill>
                <a:latin typeface="Arial" panose="020B0604020202020204" pitchFamily="34" charset="0"/>
                <a:ea typeface="宋体" panose="02010600030101010101" pitchFamily="2" charset="-122"/>
              </a:defRPr>
            </a:lvl4pPr>
            <a:lvl5pPr marL="2057400" indent="-228600">
              <a:defRPr kumimoji="1" sz="24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5000"/>
              </a:lnSpc>
              <a:spcBef>
                <a:spcPct val="50000"/>
              </a:spcBef>
              <a:spcAft>
                <a:spcPct val="0"/>
              </a:spcAft>
              <a:buClrTx/>
              <a:buSzTx/>
              <a:buFontTx/>
              <a:buNone/>
              <a:defRPr/>
            </a:pPr>
            <a:r>
              <a:rPr kumimoji="1" lang="zh-CN" altLang="en-US" sz="2400" b="1" i="0" u="none" strike="noStrike" kern="1200" cap="none" spc="0" normalizeH="0" baseline="0" noProof="0" dirty="0">
                <a:ln>
                  <a:noFill/>
                </a:ln>
                <a:solidFill>
                  <a:schemeClr val="bg2"/>
                </a:solidFill>
                <a:effectLst/>
                <a:uLnTx/>
                <a:uFillTx/>
                <a:latin typeface="黑体" panose="02010609060101010101" pitchFamily="49" charset="-122"/>
                <a:ea typeface="黑体" panose="02010609060101010101" pitchFamily="49" charset="-122"/>
                <a:cs typeface="+mn-cs"/>
              </a:rPr>
              <a:t>具有流水线输出的</a:t>
            </a:r>
            <a:r>
              <a:rPr kumimoji="1" lang="en-US" altLang="zh-CN" sz="2400" b="1" i="0" u="none" strike="noStrike" kern="1200" cap="none" spc="0" normalizeH="0" baseline="0" noProof="0" dirty="0">
                <a:ln>
                  <a:noFill/>
                </a:ln>
                <a:solidFill>
                  <a:schemeClr val="bg2"/>
                </a:solidFill>
                <a:effectLst/>
                <a:uLnTx/>
                <a:uFillTx/>
                <a:latin typeface="黑体" panose="02010609060101010101" pitchFamily="49" charset="-122"/>
                <a:ea typeface="黑体" panose="02010609060101010101" pitchFamily="49" charset="-122"/>
                <a:cs typeface="+mn-cs"/>
              </a:rPr>
              <a:t>Mealy</a:t>
            </a:r>
            <a:r>
              <a:rPr kumimoji="1" lang="zh-CN" altLang="en-US" sz="2400" b="1" i="0" u="none" strike="noStrike" kern="1200" cap="none" spc="0" normalizeH="0" baseline="0" noProof="0" dirty="0">
                <a:ln>
                  <a:noFill/>
                </a:ln>
                <a:solidFill>
                  <a:schemeClr val="bg2"/>
                </a:solidFill>
                <a:effectLst/>
                <a:uLnTx/>
                <a:uFillTx/>
                <a:latin typeface="黑体" panose="02010609060101010101" pitchFamily="49" charset="-122"/>
                <a:ea typeface="黑体" panose="02010609060101010101" pitchFamily="49" charset="-122"/>
                <a:cs typeface="+mn-cs"/>
              </a:rPr>
              <a:t>机</a:t>
            </a:r>
            <a:endParaRPr kumimoji="1" lang="zh-CN" altLang="en-US" sz="2400" b="1" i="0" u="none" strike="noStrike" kern="1200" cap="none" spc="0" normalizeH="0" baseline="0" noProof="0" dirty="0">
              <a:ln>
                <a:noFill/>
              </a:ln>
              <a:solidFill>
                <a:schemeClr val="bg2"/>
              </a:solidFill>
              <a:effectLst/>
              <a:uLnTx/>
              <a:uFillTx/>
              <a:latin typeface="黑体" panose="02010609060101010101" pitchFamily="49" charset="-122"/>
              <a:ea typeface="黑体" panose="02010609060101010101" pitchFamily="49" charset="-122"/>
              <a:cs typeface="+mn-cs"/>
            </a:endParaRPr>
          </a:p>
          <a:p>
            <a:pPr marL="342900" marR="0" lvl="0" indent="-342900" algn="l" defTabSz="914400" rtl="0" eaLnBrk="0" fontAlgn="base" latinLnBrk="0" hangingPunct="0">
              <a:lnSpc>
                <a:spcPct val="125000"/>
              </a:lnSpc>
              <a:spcBef>
                <a:spcPct val="50000"/>
              </a:spcBef>
              <a:spcAft>
                <a:spcPct val="0"/>
              </a:spcAft>
              <a:buClrTx/>
              <a:buSzTx/>
              <a:buFont typeface="Arial" panose="020B0604020202020204" pitchFamily="34" charset="0"/>
              <a:buChar char="•"/>
              <a:defRPr/>
            </a:pPr>
            <a:r>
              <a:rPr kumimoji="1" lang="zh-CN" altLang="en-US" sz="2000" b="1" i="0" u="none" strike="noStrike" kern="1200" cap="none" spc="0" normalizeH="0" baseline="0" noProof="0" dirty="0">
                <a:ln>
                  <a:noFill/>
                </a:ln>
                <a:solidFill>
                  <a:schemeClr val="bg2"/>
                </a:solidFill>
                <a:effectLst/>
                <a:uLnTx/>
                <a:uFillTx/>
                <a:latin typeface="黑体" panose="02010609060101010101" pitchFamily="49" charset="-122"/>
                <a:ea typeface="黑体" panose="02010609060101010101" pitchFamily="49" charset="-122"/>
                <a:cs typeface="+mn-cs"/>
              </a:rPr>
              <a:t>将</a:t>
            </a:r>
            <a:r>
              <a:rPr kumimoji="1" lang="en-US" altLang="zh-CN" sz="2000" b="1" i="0" u="none" strike="noStrike" kern="12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mn-cs"/>
              </a:rPr>
              <a:t>Mealy</a:t>
            </a:r>
            <a:r>
              <a:rPr kumimoji="1" lang="zh-CN" altLang="en-US" sz="2000" b="1" i="0" u="none" strike="noStrike" kern="12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mn-cs"/>
              </a:rPr>
              <a:t>机</a:t>
            </a:r>
            <a:r>
              <a:rPr kumimoji="1" lang="zh-CN" altLang="en-US" sz="2000" b="1" i="0" u="none" strike="noStrike" kern="1200" cap="none" spc="0" normalizeH="0" baseline="0" noProof="0" dirty="0">
                <a:ln>
                  <a:noFill/>
                </a:ln>
                <a:solidFill>
                  <a:schemeClr val="bg2"/>
                </a:solidFill>
                <a:effectLst/>
                <a:uLnTx/>
                <a:uFillTx/>
                <a:latin typeface="黑体" panose="02010609060101010101" pitchFamily="49" charset="-122"/>
                <a:ea typeface="黑体" panose="02010609060101010101" pitchFamily="49" charset="-122"/>
                <a:cs typeface="+mn-cs"/>
              </a:rPr>
              <a:t>中流水线输出的触发器看作</a:t>
            </a:r>
            <a:r>
              <a:rPr kumimoji="1" lang="zh-CN" altLang="en-US" sz="2000" b="1" i="0" u="none" strike="noStrike" kern="12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mn-cs"/>
              </a:rPr>
              <a:t>状态存储元件一部分</a:t>
            </a:r>
            <a:r>
              <a:rPr kumimoji="1" lang="zh-CN" altLang="en-US" sz="2000" b="1" i="0" u="none" strike="noStrike" kern="1200" cap="none" spc="0" normalizeH="0" baseline="0" noProof="0" dirty="0">
                <a:ln>
                  <a:noFill/>
                </a:ln>
                <a:solidFill>
                  <a:schemeClr val="bg2"/>
                </a:solidFill>
                <a:effectLst/>
                <a:uLnTx/>
                <a:uFillTx/>
                <a:latin typeface="黑体" panose="02010609060101010101" pitchFamily="49" charset="-122"/>
                <a:ea typeface="黑体" panose="02010609060101010101" pitchFamily="49" charset="-122"/>
                <a:cs typeface="+mn-cs"/>
              </a:rPr>
              <a:t>，可得到具有输出编码状态赋值的</a:t>
            </a:r>
            <a:r>
              <a:rPr kumimoji="1" lang="en-US" altLang="zh-CN" sz="2000" b="1" i="0" u="none" strike="noStrike" kern="12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mn-cs"/>
              </a:rPr>
              <a:t>Moore</a:t>
            </a:r>
            <a:r>
              <a:rPr kumimoji="1" lang="zh-CN" altLang="en-US" sz="2000" b="1" i="0" u="none" strike="noStrike" kern="12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mn-cs"/>
              </a:rPr>
              <a:t>机</a:t>
            </a:r>
            <a:endParaRPr kumimoji="1" lang="en-US" altLang="zh-CN" sz="2000" b="1" i="0" u="none" strike="noStrike" kern="12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316"/>
                                        </p:tgtEl>
                                        <p:attrNameLst>
                                          <p:attrName>style.visibility</p:attrName>
                                        </p:attrNameLst>
                                      </p:cBhvr>
                                      <p:to>
                                        <p:strVal val="visible"/>
                                      </p:to>
                                    </p:set>
                                    <p:animEffect transition="in" filter="fade">
                                      <p:cBhvr>
                                        <p:cTn id="12" dur="500"/>
                                        <p:tgtEl>
                                          <p:spTgt spid="13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标题 1"/>
          <p:cNvSpPr>
            <a:spLocks noGrp="1"/>
          </p:cNvSpPr>
          <p:nvPr>
            <p:ph type="title"/>
          </p:nvPr>
        </p:nvSpPr>
        <p:spPr>
          <a:xfrm>
            <a:off x="685800" y="80963"/>
            <a:ext cx="7772400" cy="330200"/>
          </a:xfrm>
        </p:spPr>
        <p:txBody>
          <a:bodyPr vert="horz" wrap="square" lIns="92075" tIns="46038" rIns="92075" bIns="46038" anchor="ctr"/>
          <a:p>
            <a:pPr eaLnBrk="1" hangingPunct="1">
              <a:spcBef>
                <a:spcPct val="20000"/>
              </a:spcBef>
              <a:buFont typeface="Wingdings" panose="05000000000000000000" pitchFamily="2" charset="2"/>
              <a:buNone/>
            </a:pPr>
            <a:r>
              <a:rPr kumimoji="1" lang="zh-CN" altLang="en-US" sz="2800" kern="1200" noProof="0" dirty="0">
                <a:ln>
                  <a:noFill/>
                </a:ln>
                <a:uLnTx/>
                <a:uFillTx/>
                <a:cs typeface="+mn-cs"/>
                <a:sym typeface="+mn-ea"/>
              </a:rPr>
              <a:t>状态机的时序</a:t>
            </a:r>
            <a:endParaRPr lang="en-US" altLang="zh-CN" sz="3600" dirty="0">
              <a:latin typeface="黑体" panose="02010609060101010101" pitchFamily="49" charset="-122"/>
              <a:ea typeface="黑体" panose="02010609060101010101" pitchFamily="49" charset="-122"/>
              <a:cs typeface="+mj-cs"/>
            </a:endParaRPr>
          </a:p>
        </p:txBody>
      </p:sp>
      <p:sp>
        <p:nvSpPr>
          <p:cNvPr id="7172" name="灯片编号占位符 4"/>
          <p:cNvSpPr txBox="1">
            <a:spLocks noGrp="1" noChangeArrowheads="1"/>
          </p:cNvSpPr>
          <p:nvPr>
            <p:ph type="sldNum" sz="quarter" idx="4"/>
          </p:nvPr>
        </p:nvSpPr>
        <p:spPr bwMode="auto"/>
        <p:txBody>
          <a:bodyPr wrap="square" lIns="92075" tIns="46038" rIns="92075" bIns="46038" numCol="1" anchor="ctr" anchorCtr="0" compatLnSpc="1"/>
          <a:p>
            <a:pPr marL="0" indent="0" algn="r" defTabSz="685800" eaLnBrk="1" hangingPunct="1">
              <a:spcBef>
                <a:spcPct val="0"/>
              </a:spcBef>
              <a:buClrTx/>
              <a:buSzTx/>
              <a:buNone/>
            </a:pPr>
            <a:fld id="{9A0DB2DC-4C9A-4742-B13C-FB6460FD3503}" type="slidenum">
              <a:rPr lang="en-US" altLang="zh-CN" sz="1000" dirty="0">
                <a:solidFill>
                  <a:srgbClr val="000000"/>
                </a:solidFill>
              </a:rPr>
            </a:fld>
            <a:endParaRPr lang="en-US" altLang="zh-CN" sz="1000" dirty="0">
              <a:solidFill>
                <a:srgbClr val="000000"/>
              </a:solidFill>
            </a:endParaRPr>
          </a:p>
        </p:txBody>
      </p:sp>
      <p:sp>
        <p:nvSpPr>
          <p:cNvPr id="7" name="Text Box 4"/>
          <p:cNvSpPr txBox="1">
            <a:spLocks noChangeArrowheads="1"/>
          </p:cNvSpPr>
          <p:nvPr/>
        </p:nvSpPr>
        <p:spPr bwMode="auto">
          <a:xfrm>
            <a:off x="685800" y="468313"/>
            <a:ext cx="7994650" cy="835025"/>
          </a:xfrm>
          <a:prstGeom prst="rect">
            <a:avLst/>
          </a:prstGeom>
          <a:noFill/>
          <a:ln>
            <a:noFill/>
          </a:ln>
        </p:spPr>
        <p:txBody>
          <a:bodyPr>
            <a:spAutoFit/>
          </a:bodyPr>
          <a:lstStyle>
            <a:lvl1pPr>
              <a:defRPr kumimoji="1" sz="2400">
                <a:solidFill>
                  <a:schemeClr val="bg2"/>
                </a:solidFill>
                <a:latin typeface="Arial" panose="020B0604020202020204" pitchFamily="34" charset="0"/>
                <a:ea typeface="宋体" panose="02010600030101010101" pitchFamily="2" charset="-122"/>
              </a:defRPr>
            </a:lvl1pPr>
            <a:lvl2pPr marL="742950" indent="-285750">
              <a:defRPr kumimoji="1" sz="2400">
                <a:solidFill>
                  <a:schemeClr val="bg2"/>
                </a:solidFill>
                <a:latin typeface="Arial" panose="020B0604020202020204" pitchFamily="34" charset="0"/>
                <a:ea typeface="宋体" panose="02010600030101010101" pitchFamily="2" charset="-122"/>
              </a:defRPr>
            </a:lvl2pPr>
            <a:lvl3pPr marL="1143000" indent="-228600">
              <a:defRPr kumimoji="1" sz="2400">
                <a:solidFill>
                  <a:schemeClr val="bg2"/>
                </a:solidFill>
                <a:latin typeface="Arial" panose="020B0604020202020204" pitchFamily="34" charset="0"/>
                <a:ea typeface="宋体" panose="02010600030101010101" pitchFamily="2" charset="-122"/>
              </a:defRPr>
            </a:lvl3pPr>
            <a:lvl4pPr marL="1600200" indent="-228600">
              <a:defRPr kumimoji="1" sz="2400">
                <a:solidFill>
                  <a:schemeClr val="bg2"/>
                </a:solidFill>
                <a:latin typeface="Arial" panose="020B0604020202020204" pitchFamily="34" charset="0"/>
                <a:ea typeface="宋体" panose="02010600030101010101" pitchFamily="2" charset="-122"/>
              </a:defRPr>
            </a:lvl4pPr>
            <a:lvl5pPr marL="2057400" indent="-228600">
              <a:defRPr kumimoji="1" sz="24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9pPr>
          </a:lstStyle>
          <a:p>
            <a:pPr marL="342900" marR="0" lvl="0" indent="-342900" algn="l" defTabSz="914400" rtl="0" eaLnBrk="0" fontAlgn="base" latinLnBrk="0" hangingPunct="0">
              <a:lnSpc>
                <a:spcPct val="125000"/>
              </a:lnSpc>
              <a:spcBef>
                <a:spcPts val="400"/>
              </a:spcBef>
              <a:spcAft>
                <a:spcPct val="0"/>
              </a:spcAft>
              <a:buClrTx/>
              <a:buSzTx/>
              <a:buFont typeface="Arial" panose="020B0604020202020204" pitchFamily="34" charset="0"/>
              <a:buChar char="•"/>
              <a:defRPr/>
            </a:pPr>
            <a:r>
              <a:rPr kumimoji="1" lang="zh-CN" altLang="en-US" sz="1800" b="1" i="0" u="none" strike="noStrike" kern="1200" cap="none" spc="0" normalizeH="0" baseline="0" noProof="0" dirty="0">
                <a:ln>
                  <a:noFill/>
                </a:ln>
                <a:solidFill>
                  <a:schemeClr val="bg2"/>
                </a:solidFill>
                <a:effectLst/>
                <a:uLnTx/>
                <a:uFillTx/>
                <a:latin typeface="黑体" panose="02010609060101010101" pitchFamily="49" charset="-122"/>
                <a:ea typeface="黑体" panose="02010609060101010101" pitchFamily="49" charset="-122"/>
                <a:cs typeface="+mn-cs"/>
              </a:rPr>
              <a:t>图中为使用</a:t>
            </a:r>
            <a:r>
              <a:rPr kumimoji="1" lang="zh-CN" altLang="en-US" sz="1800" b="1" i="0" u="none" strike="noStrike" kern="12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mn-cs"/>
              </a:rPr>
              <a:t>上升沿触发</a:t>
            </a:r>
            <a:r>
              <a:rPr kumimoji="1" lang="en-US" altLang="zh-CN" sz="1800" b="1" i="0" u="none" strike="noStrike" kern="1200" cap="none" spc="0" normalizeH="0" baseline="0" noProof="0" dirty="0">
                <a:ln>
                  <a:noFill/>
                </a:ln>
                <a:solidFill>
                  <a:schemeClr val="bg2"/>
                </a:solidFill>
                <a:effectLst/>
                <a:uLnTx/>
                <a:uFillTx/>
                <a:latin typeface="黑体" panose="02010609060101010101" pitchFamily="49" charset="-122"/>
                <a:ea typeface="黑体" panose="02010609060101010101" pitchFamily="49" charset="-122"/>
                <a:cs typeface="+mn-cs"/>
              </a:rPr>
              <a:t>D</a:t>
            </a:r>
            <a:r>
              <a:rPr kumimoji="1" lang="zh-CN" altLang="en-US" sz="1800" b="1" i="0" u="none" strike="noStrike" kern="1200" cap="none" spc="0" normalizeH="0" baseline="0" noProof="0" dirty="0">
                <a:ln>
                  <a:noFill/>
                </a:ln>
                <a:solidFill>
                  <a:schemeClr val="bg2"/>
                </a:solidFill>
                <a:effectLst/>
                <a:uLnTx/>
                <a:uFillTx/>
                <a:latin typeface="黑体" panose="02010609060101010101" pitchFamily="49" charset="-122"/>
                <a:ea typeface="黑体" panose="02010609060101010101" pitchFamily="49" charset="-122"/>
                <a:cs typeface="+mn-cs"/>
              </a:rPr>
              <a:t>触发器的状态机的时钟、输入和输出之间的关系</a:t>
            </a:r>
            <a:endParaRPr kumimoji="1" lang="en-US" altLang="zh-CN" sz="1800" b="1" i="0" u="none" strike="noStrike" kern="1200" cap="none" spc="0" normalizeH="0" baseline="0" noProof="0" dirty="0">
              <a:ln>
                <a:noFill/>
              </a:ln>
              <a:solidFill>
                <a:schemeClr val="bg2"/>
              </a:solidFill>
              <a:effectLst/>
              <a:uLnTx/>
              <a:uFillTx/>
              <a:latin typeface="黑体" panose="02010609060101010101" pitchFamily="49" charset="-122"/>
              <a:ea typeface="黑体" panose="02010609060101010101" pitchFamily="49" charset="-122"/>
              <a:cs typeface="+mn-cs"/>
            </a:endParaRPr>
          </a:p>
          <a:p>
            <a:pPr marL="342900" marR="0" lvl="0" indent="-342900" algn="l" defTabSz="914400" rtl="0" eaLnBrk="0" fontAlgn="base" latinLnBrk="0" hangingPunct="0">
              <a:lnSpc>
                <a:spcPct val="125000"/>
              </a:lnSpc>
              <a:spcBef>
                <a:spcPts val="400"/>
              </a:spcBef>
              <a:spcAft>
                <a:spcPct val="0"/>
              </a:spcAft>
              <a:buClrTx/>
              <a:buSzTx/>
              <a:buFont typeface="Arial" panose="020B0604020202020204" pitchFamily="34" charset="0"/>
              <a:buChar char="•"/>
              <a:defRPr/>
            </a:pPr>
            <a:r>
              <a:rPr kumimoji="1" lang="zh-CN" altLang="en-US" sz="1800" b="1" i="0" u="none" strike="noStrike" kern="1200" cap="none" spc="0" normalizeH="0" baseline="0" noProof="0" dirty="0">
                <a:ln>
                  <a:noFill/>
                </a:ln>
                <a:solidFill>
                  <a:schemeClr val="bg2"/>
                </a:solidFill>
                <a:effectLst/>
                <a:uLnTx/>
                <a:uFillTx/>
                <a:latin typeface="黑体" panose="02010609060101010101" pitchFamily="49" charset="-122"/>
                <a:ea typeface="黑体" panose="02010609060101010101" pitchFamily="49" charset="-122"/>
                <a:cs typeface="+mn-cs"/>
              </a:rPr>
              <a:t>箭头表示变化时的因果关系</a:t>
            </a:r>
            <a:endParaRPr kumimoji="1" lang="en-US" altLang="zh-CN" sz="1800" b="1" i="0" u="none" strike="noStrike" kern="1200" cap="none" spc="0" normalizeH="0" baseline="0" noProof="0" dirty="0">
              <a:ln>
                <a:noFill/>
              </a:ln>
              <a:solidFill>
                <a:schemeClr val="bg2"/>
              </a:solidFill>
              <a:effectLst/>
              <a:uLnTx/>
              <a:uFillTx/>
              <a:latin typeface="黑体" panose="02010609060101010101" pitchFamily="49" charset="-122"/>
              <a:ea typeface="黑体" panose="02010609060101010101" pitchFamily="49" charset="-122"/>
              <a:cs typeface="+mn-cs"/>
            </a:endParaRPr>
          </a:p>
        </p:txBody>
      </p:sp>
      <p:pic>
        <p:nvPicPr>
          <p:cNvPr id="14341" name="Picture 2" descr="The timing diagram includes plots for the clock signal, inputs, state, Moore outputs, pipelined outputs, and Mealy outputs. The positive edge for each cycle of the clock signal corresponds to the leading end of each transition in the inputs, state, and pipelined outputs plots. The periods of the state and output plots are roughly twice the period of the clock signal plot, and the Moore and Mealy output plots are in phase, slightly lagging the state and pipelined output plots."/>
          <p:cNvPicPr>
            <a:picLocks noChangeAspect="1"/>
          </p:cNvPicPr>
          <p:nvPr/>
        </p:nvPicPr>
        <p:blipFill>
          <a:blip r:embed="rId1"/>
          <a:stretch>
            <a:fillRect/>
          </a:stretch>
        </p:blipFill>
        <p:spPr>
          <a:xfrm>
            <a:off x="1956435" y="1512570"/>
            <a:ext cx="4888865" cy="3256280"/>
          </a:xfrm>
          <a:prstGeom prst="rect">
            <a:avLst/>
          </a:prstGeom>
          <a:noFill/>
          <a:ln w="9525">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标题 1"/>
          <p:cNvSpPr>
            <a:spLocks noGrp="1"/>
          </p:cNvSpPr>
          <p:nvPr>
            <p:ph type="title"/>
          </p:nvPr>
        </p:nvSpPr>
        <p:spPr>
          <a:xfrm>
            <a:off x="685800" y="80963"/>
            <a:ext cx="7772400" cy="330200"/>
          </a:xfrm>
        </p:spPr>
        <p:txBody>
          <a:bodyPr vert="horz" wrap="square" lIns="92075" tIns="46038" rIns="92075" bIns="46038" anchor="ctr"/>
          <a:p>
            <a:pPr eaLnBrk="1" hangingPunct="1">
              <a:spcBef>
                <a:spcPct val="20000"/>
              </a:spcBef>
              <a:buFont typeface="Wingdings" panose="05000000000000000000" pitchFamily="2" charset="2"/>
              <a:buNone/>
            </a:pPr>
            <a:r>
              <a:rPr lang="zh-CN" altLang="en-US" sz="2800" dirty="0">
                <a:latin typeface="黑体" panose="02010609060101010101" pitchFamily="49" charset="-122"/>
                <a:ea typeface="黑体" panose="02010609060101010101" pitchFamily="49" charset="-122"/>
                <a:cs typeface="+mj-cs"/>
              </a:rPr>
              <a:t>状态机结构和分析</a:t>
            </a:r>
            <a:endParaRPr lang="en-US" altLang="zh-CN" sz="3600" dirty="0">
              <a:latin typeface="黑体" panose="02010609060101010101" pitchFamily="49" charset="-122"/>
              <a:ea typeface="黑体" panose="02010609060101010101" pitchFamily="49" charset="-122"/>
              <a:cs typeface="+mj-cs"/>
            </a:endParaRPr>
          </a:p>
        </p:txBody>
      </p:sp>
      <p:sp>
        <p:nvSpPr>
          <p:cNvPr id="7172" name="灯片编号占位符 4"/>
          <p:cNvSpPr txBox="1">
            <a:spLocks noGrp="1" noChangeArrowheads="1"/>
          </p:cNvSpPr>
          <p:nvPr>
            <p:ph type="sldNum" sz="quarter" idx="4"/>
          </p:nvPr>
        </p:nvSpPr>
        <p:spPr bwMode="auto"/>
        <p:txBody>
          <a:bodyPr wrap="square" lIns="92075" tIns="46038" rIns="92075" bIns="46038" numCol="1" anchor="ctr" anchorCtr="0" compatLnSpc="1"/>
          <a:p>
            <a:pPr marL="0" indent="0" algn="r" defTabSz="685800" eaLnBrk="1" hangingPunct="1">
              <a:spcBef>
                <a:spcPct val="0"/>
              </a:spcBef>
              <a:buClrTx/>
              <a:buSzTx/>
              <a:buNone/>
            </a:pPr>
            <a:fld id="{9A0DB2DC-4C9A-4742-B13C-FB6460FD3503}" type="slidenum">
              <a:rPr lang="en-US" altLang="zh-CN" sz="1000" dirty="0">
                <a:solidFill>
                  <a:srgbClr val="000000"/>
                </a:solidFill>
              </a:rPr>
            </a:fld>
            <a:endParaRPr lang="en-US" altLang="zh-CN" sz="1000" dirty="0">
              <a:solidFill>
                <a:srgbClr val="000000"/>
              </a:solidFill>
            </a:endParaRPr>
          </a:p>
        </p:txBody>
      </p:sp>
      <p:sp>
        <p:nvSpPr>
          <p:cNvPr id="7" name="Text Box 4"/>
          <p:cNvSpPr txBox="1"/>
          <p:nvPr/>
        </p:nvSpPr>
        <p:spPr>
          <a:xfrm>
            <a:off x="685800" y="704850"/>
            <a:ext cx="2690813" cy="423863"/>
          </a:xfrm>
          <a:prstGeom prst="rect">
            <a:avLst/>
          </a:prstGeom>
          <a:noFill/>
          <a:ln w="9525">
            <a:noFill/>
          </a:ln>
        </p:spPr>
        <p:txBody>
          <a:bodyPr>
            <a:spAutoFit/>
          </a:bodyPr>
          <a:p>
            <a:pPr>
              <a:lnSpc>
                <a:spcPct val="125000"/>
              </a:lnSpc>
              <a:spcBef>
                <a:spcPct val="50000"/>
              </a:spcBef>
            </a:pPr>
            <a:r>
              <a:rPr lang="zh-CN" altLang="en-US" sz="2000" b="1" dirty="0">
                <a:solidFill>
                  <a:schemeClr val="bg1"/>
                </a:solidFill>
                <a:latin typeface="黑体" panose="02010609060101010101" pitchFamily="49" charset="-122"/>
                <a:ea typeface="黑体" panose="02010609060101010101" pitchFamily="49" charset="-122"/>
              </a:rPr>
              <a:t>状态机的形式定义</a:t>
            </a:r>
            <a:endParaRPr lang="en-US" altLang="zh-CN" sz="2000" b="1" dirty="0">
              <a:solidFill>
                <a:schemeClr val="bg1"/>
              </a:solidFill>
              <a:latin typeface="黑体" panose="02010609060101010101" pitchFamily="49" charset="-122"/>
              <a:ea typeface="黑体" panose="02010609060101010101" pitchFamily="49" charset="-122"/>
            </a:endParaRPr>
          </a:p>
        </p:txBody>
      </p:sp>
      <p:sp>
        <p:nvSpPr>
          <p:cNvPr id="8" name="文本框 7"/>
          <p:cNvSpPr txBox="1">
            <a:spLocks noRot="1" noChangeAspect="1" noMove="1" noResize="1" noEditPoints="1" noAdjustHandles="1" noChangeArrowheads="1" noChangeShapeType="1" noTextEdit="1"/>
          </p:cNvSpPr>
          <p:nvPr/>
        </p:nvSpPr>
        <p:spPr>
          <a:xfrm>
            <a:off x="2085538" y="1128338"/>
            <a:ext cx="3056206" cy="707886"/>
          </a:xfrm>
          <a:prstGeom prst="rect">
            <a:avLst/>
          </a:prstGeom>
          <a:blipFill>
            <a:blip r:embed="rId1"/>
            <a:stretch>
              <a:fillRect b="-1724"/>
            </a:stretch>
          </a:blipFill>
        </p:spPr>
        <p:txBody>
          <a:bodyPr/>
          <a:lstStyle/>
          <a:p>
            <a:pPr marR="0" defTabSz="914400">
              <a:buClrTx/>
              <a:buSzTx/>
              <a:buFontTx/>
              <a:defRPr/>
            </a:pPr>
            <a:r>
              <a:rPr kumimoji="1" lang="zh-CN" altLang="en-US" kern="1200" cap="none" spc="0" normalizeH="0" baseline="0" noProof="0" dirty="0">
                <a:noFill/>
                <a:latin typeface="Arial" panose="020B0604020202020204" pitchFamily="34" charset="0"/>
                <a:ea typeface="宋体" panose="02010600030101010101" pitchFamily="2" charset="-122"/>
                <a:cs typeface="+mn-cs"/>
              </a:rPr>
              <a:t> </a:t>
            </a:r>
            <a:endParaRPr kumimoji="1" lang="zh-CN" altLang="en-US" kern="1200" cap="none" spc="0" normalizeH="0" baseline="0" noProof="0" dirty="0">
              <a:noFill/>
              <a:latin typeface="Arial" panose="020B0604020202020204" pitchFamily="34" charset="0"/>
              <a:ea typeface="宋体" panose="02010600030101010101" pitchFamily="2" charset="-122"/>
              <a:cs typeface="+mn-cs"/>
            </a:endParaRPr>
          </a:p>
        </p:txBody>
      </p:sp>
      <p:sp>
        <p:nvSpPr>
          <p:cNvPr id="9" name="Text Box 4"/>
          <p:cNvSpPr txBox="1">
            <a:spLocks noRot="1" noChangeAspect="1" noMove="1" noResize="1" noEditPoints="1" noAdjustHandles="1" noChangeArrowheads="1" noChangeShapeType="1" noTextEdit="1"/>
          </p:cNvSpPr>
          <p:nvPr/>
        </p:nvSpPr>
        <p:spPr bwMode="auto">
          <a:xfrm>
            <a:off x="685800" y="2137837"/>
            <a:ext cx="5187463" cy="1698990"/>
          </a:xfrm>
          <a:prstGeom prst="rect">
            <a:avLst/>
          </a:prstGeom>
          <a:blipFill>
            <a:blip r:embed="rId2"/>
            <a:stretch>
              <a:fillRect l="-1294" t="-719" b="-5036"/>
            </a:stretch>
          </a:blipFill>
          <a:ln>
            <a:noFill/>
          </a:ln>
        </p:spPr>
        <p:txBody>
          <a:bodyPr/>
          <a:lstStyle/>
          <a:p>
            <a:pPr marR="0" defTabSz="914400">
              <a:buClrTx/>
              <a:buSzTx/>
              <a:buFontTx/>
              <a:defRPr/>
            </a:pPr>
            <a:r>
              <a:rPr kumimoji="1" lang="zh-CN" altLang="en-US" kern="1200" cap="none" spc="0" normalizeH="0" baseline="0" noProof="0">
                <a:noFill/>
                <a:latin typeface="Arial" panose="020B0604020202020204" pitchFamily="34" charset="0"/>
                <a:ea typeface="宋体" panose="02010600030101010101" pitchFamily="2" charset="-122"/>
                <a:cs typeface="+mn-cs"/>
              </a:rPr>
              <a:t> </a:t>
            </a:r>
            <a:endParaRPr kumimoji="1" lang="zh-CN" altLang="en-US" kern="1200" cap="none" spc="0" normalizeH="0" baseline="0" noProof="0">
              <a:noFill/>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标题 1"/>
          <p:cNvSpPr>
            <a:spLocks noGrp="1"/>
          </p:cNvSpPr>
          <p:nvPr>
            <p:ph type="title"/>
          </p:nvPr>
        </p:nvSpPr>
        <p:spPr>
          <a:xfrm>
            <a:off x="685800" y="80963"/>
            <a:ext cx="7772400" cy="330200"/>
          </a:xfrm>
        </p:spPr>
        <p:txBody>
          <a:bodyPr vert="horz" wrap="square" lIns="92075" tIns="46038" rIns="92075" bIns="46038" anchor="ctr"/>
          <a:p>
            <a:pPr eaLnBrk="1" hangingPunct="1">
              <a:spcBef>
                <a:spcPct val="20000"/>
              </a:spcBef>
              <a:buFont typeface="Wingdings" panose="05000000000000000000" pitchFamily="2" charset="2"/>
              <a:buNone/>
            </a:pPr>
            <a:r>
              <a:rPr lang="zh-CN" altLang="en-US" sz="2800" dirty="0">
                <a:latin typeface="黑体" panose="02010609060101010101" pitchFamily="49" charset="-122"/>
                <a:ea typeface="黑体" panose="02010609060101010101" pitchFamily="49" charset="-122"/>
                <a:cs typeface="+mj-cs"/>
              </a:rPr>
              <a:t>使用</a:t>
            </a:r>
            <a:r>
              <a:rPr lang="en-US" altLang="zh-CN" sz="2800" dirty="0">
                <a:latin typeface="黑体" panose="02010609060101010101" pitchFamily="49" charset="-122"/>
                <a:ea typeface="黑体" panose="02010609060101010101" pitchFamily="49" charset="-122"/>
                <a:cs typeface="+mj-cs"/>
              </a:rPr>
              <a:t>D</a:t>
            </a:r>
            <a:r>
              <a:rPr lang="zh-CN" altLang="en-US" sz="2800" dirty="0">
                <a:latin typeface="黑体" panose="02010609060101010101" pitchFamily="49" charset="-122"/>
                <a:ea typeface="黑体" panose="02010609060101010101" pitchFamily="49" charset="-122"/>
                <a:cs typeface="+mj-cs"/>
              </a:rPr>
              <a:t>触发器的状态机分析</a:t>
            </a:r>
            <a:endParaRPr lang="en-US" altLang="zh-CN" sz="3600" dirty="0">
              <a:latin typeface="黑体" panose="02010609060101010101" pitchFamily="49" charset="-122"/>
              <a:ea typeface="黑体" panose="02010609060101010101" pitchFamily="49" charset="-122"/>
              <a:cs typeface="+mj-cs"/>
            </a:endParaRPr>
          </a:p>
        </p:txBody>
      </p:sp>
      <p:sp>
        <p:nvSpPr>
          <p:cNvPr id="7172" name="灯片编号占位符 4"/>
          <p:cNvSpPr txBox="1">
            <a:spLocks noGrp="1" noChangeArrowheads="1"/>
          </p:cNvSpPr>
          <p:nvPr>
            <p:ph type="sldNum" sz="quarter" idx="4"/>
          </p:nvPr>
        </p:nvSpPr>
        <p:spPr bwMode="auto"/>
        <p:txBody>
          <a:bodyPr wrap="square" lIns="92075" tIns="46038" rIns="92075" bIns="46038" numCol="1" anchor="ctr" anchorCtr="0" compatLnSpc="1"/>
          <a:p>
            <a:pPr marL="0" indent="0" algn="r" defTabSz="685800" eaLnBrk="1" hangingPunct="1">
              <a:spcBef>
                <a:spcPct val="0"/>
              </a:spcBef>
              <a:buClrTx/>
              <a:buSzTx/>
              <a:buNone/>
            </a:pPr>
            <a:fld id="{9A0DB2DC-4C9A-4742-B13C-FB6460FD3503}" type="slidenum">
              <a:rPr lang="en-US" altLang="zh-CN" sz="1000" dirty="0">
                <a:solidFill>
                  <a:srgbClr val="000000"/>
                </a:solidFill>
              </a:rPr>
            </a:fld>
            <a:endParaRPr lang="en-US" altLang="zh-CN" sz="1000" dirty="0">
              <a:solidFill>
                <a:srgbClr val="000000"/>
              </a:solidFill>
            </a:endParaRPr>
          </a:p>
        </p:txBody>
      </p:sp>
      <p:sp>
        <p:nvSpPr>
          <p:cNvPr id="9" name="Text Box 4"/>
          <p:cNvSpPr txBox="1">
            <a:spLocks noChangeArrowheads="1"/>
          </p:cNvSpPr>
          <p:nvPr/>
        </p:nvSpPr>
        <p:spPr bwMode="auto">
          <a:xfrm>
            <a:off x="5374640" y="761365"/>
            <a:ext cx="3717925" cy="1276350"/>
          </a:xfrm>
          <a:prstGeom prst="rect">
            <a:avLst/>
          </a:prstGeom>
          <a:noFill/>
          <a:ln>
            <a:noFill/>
          </a:ln>
        </p:spPr>
        <p:txBody>
          <a:bodyPr wrap="square">
            <a:spAutoFit/>
          </a:bodyPr>
          <a:lstStyle>
            <a:lvl1pPr>
              <a:defRPr kumimoji="1" sz="2400">
                <a:solidFill>
                  <a:schemeClr val="bg2"/>
                </a:solidFill>
                <a:latin typeface="Arial" panose="020B0604020202020204" pitchFamily="34" charset="0"/>
                <a:ea typeface="宋体" panose="02010600030101010101" pitchFamily="2" charset="-122"/>
              </a:defRPr>
            </a:lvl1pPr>
            <a:lvl2pPr marL="742950" indent="-285750">
              <a:defRPr kumimoji="1" sz="2400">
                <a:solidFill>
                  <a:schemeClr val="bg2"/>
                </a:solidFill>
                <a:latin typeface="Arial" panose="020B0604020202020204" pitchFamily="34" charset="0"/>
                <a:ea typeface="宋体" panose="02010600030101010101" pitchFamily="2" charset="-122"/>
              </a:defRPr>
            </a:lvl2pPr>
            <a:lvl3pPr marL="1143000" indent="-228600">
              <a:defRPr kumimoji="1" sz="2400">
                <a:solidFill>
                  <a:schemeClr val="bg2"/>
                </a:solidFill>
                <a:latin typeface="Arial" panose="020B0604020202020204" pitchFamily="34" charset="0"/>
                <a:ea typeface="宋体" panose="02010600030101010101" pitchFamily="2" charset="-122"/>
              </a:defRPr>
            </a:lvl3pPr>
            <a:lvl4pPr marL="1600200" indent="-228600">
              <a:defRPr kumimoji="1" sz="2400">
                <a:solidFill>
                  <a:schemeClr val="bg2"/>
                </a:solidFill>
                <a:latin typeface="Arial" panose="020B0604020202020204" pitchFamily="34" charset="0"/>
                <a:ea typeface="宋体" panose="02010600030101010101" pitchFamily="2" charset="-122"/>
              </a:defRPr>
            </a:lvl4pPr>
            <a:lvl5pPr marL="2057400" indent="-228600">
              <a:defRPr kumimoji="1" sz="24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ts val="600"/>
              </a:spcBef>
              <a:spcAft>
                <a:spcPct val="0"/>
              </a:spcAft>
              <a:buClrTx/>
              <a:buSzTx/>
              <a:buFontTx/>
              <a:buNone/>
              <a:defRPr/>
            </a:pPr>
            <a:r>
              <a:rPr kumimoji="1" lang="en-US" altLang="zh-CN" sz="1800" b="1" i="0" u="none" strike="noStrike" kern="1200" cap="none" spc="0" normalizeH="0" baseline="0" noProof="0" dirty="0">
                <a:ln>
                  <a:noFill/>
                </a:ln>
                <a:solidFill>
                  <a:schemeClr val="bg2"/>
                </a:solidFill>
                <a:effectLst/>
                <a:uLnTx/>
                <a:uFillTx/>
                <a:latin typeface="+mj-lt"/>
                <a:ea typeface="黑体" panose="02010609060101010101" pitchFamily="49" charset="-122"/>
                <a:cs typeface="+mn-cs"/>
              </a:rPr>
              <a:t>D</a:t>
            </a:r>
            <a:r>
              <a:rPr kumimoji="1" lang="zh-CN" altLang="en-US" sz="1800" b="1" i="0" u="none" strike="noStrike" kern="1200" cap="none" spc="0" normalizeH="0" baseline="0" noProof="0" dirty="0">
                <a:ln>
                  <a:noFill/>
                </a:ln>
                <a:solidFill>
                  <a:schemeClr val="bg2"/>
                </a:solidFill>
                <a:effectLst/>
                <a:uLnTx/>
                <a:uFillTx/>
                <a:latin typeface="+mj-lt"/>
                <a:ea typeface="黑体" panose="02010609060101010101" pitchFamily="49" charset="-122"/>
                <a:cs typeface="+mn-cs"/>
              </a:rPr>
              <a:t>触发器的输出</a:t>
            </a:r>
            <a:r>
              <a:rPr kumimoji="1" lang="en-US" altLang="zh-CN" sz="1800" b="1" i="0" u="none" strike="noStrike" kern="1200" cap="none" spc="0" normalizeH="0" baseline="0" noProof="0" dirty="0">
                <a:ln>
                  <a:noFill/>
                </a:ln>
                <a:solidFill>
                  <a:schemeClr val="bg2"/>
                </a:solidFill>
                <a:effectLst/>
                <a:uLnTx/>
                <a:uFillTx/>
                <a:latin typeface="+mj-lt"/>
                <a:ea typeface="黑体" panose="02010609060101010101" pitchFamily="49" charset="-122"/>
                <a:cs typeface="+mn-cs"/>
              </a:rPr>
              <a:t>Q0</a:t>
            </a:r>
            <a:r>
              <a:rPr kumimoji="1" lang="zh-CN" altLang="en-US" sz="1800" b="1" i="0" u="none" strike="noStrike" kern="1200" cap="none" spc="0" normalizeH="0" baseline="0" noProof="0" dirty="0">
                <a:ln>
                  <a:noFill/>
                </a:ln>
                <a:solidFill>
                  <a:schemeClr val="bg2"/>
                </a:solidFill>
                <a:effectLst/>
                <a:uLnTx/>
                <a:uFillTx/>
                <a:latin typeface="+mj-lt"/>
                <a:ea typeface="黑体" panose="02010609060101010101" pitchFamily="49" charset="-122"/>
                <a:cs typeface="+mn-cs"/>
              </a:rPr>
              <a:t>和</a:t>
            </a:r>
            <a:r>
              <a:rPr kumimoji="1" lang="en-US" altLang="zh-CN" sz="1800" b="1" i="0" u="none" strike="noStrike" kern="1200" cap="none" spc="0" normalizeH="0" baseline="0" noProof="0" dirty="0">
                <a:ln>
                  <a:noFill/>
                </a:ln>
                <a:solidFill>
                  <a:schemeClr val="bg2"/>
                </a:solidFill>
                <a:effectLst/>
                <a:uLnTx/>
                <a:uFillTx/>
                <a:latin typeface="+mj-lt"/>
                <a:ea typeface="黑体" panose="02010609060101010101" pitchFamily="49" charset="-122"/>
                <a:cs typeface="+mn-cs"/>
              </a:rPr>
              <a:t>Q1</a:t>
            </a:r>
            <a:r>
              <a:rPr kumimoji="1" lang="zh-CN" altLang="en-US" sz="1800" b="1" i="0" u="none" strike="noStrike" kern="1200" cap="none" spc="0" normalizeH="0" baseline="0" noProof="0" dirty="0">
                <a:ln>
                  <a:noFill/>
                </a:ln>
                <a:solidFill>
                  <a:schemeClr val="bg2"/>
                </a:solidFill>
                <a:effectLst/>
                <a:uLnTx/>
                <a:uFillTx/>
                <a:latin typeface="+mj-lt"/>
                <a:ea typeface="黑体" panose="02010609060101010101" pitchFamily="49" charset="-122"/>
                <a:cs typeface="+mn-cs"/>
              </a:rPr>
              <a:t>为状态变量，记录状态机当前状态值。</a:t>
            </a:r>
            <a:endParaRPr kumimoji="1" lang="en-US" altLang="zh-CN" sz="1800" b="1" i="0" u="none" strike="noStrike" kern="1200" cap="none" spc="0" normalizeH="0" baseline="0" noProof="0" dirty="0">
              <a:ln>
                <a:noFill/>
              </a:ln>
              <a:solidFill>
                <a:schemeClr val="bg2"/>
              </a:solidFill>
              <a:effectLst/>
              <a:uLnTx/>
              <a:uFillTx/>
              <a:latin typeface="+mj-lt"/>
              <a:ea typeface="黑体" panose="02010609060101010101" pitchFamily="49" charset="-122"/>
              <a:cs typeface="+mn-cs"/>
            </a:endParaRPr>
          </a:p>
          <a:p>
            <a:pPr marL="0" marR="0" lvl="0" indent="0" algn="l" defTabSz="914400" rtl="0" eaLnBrk="0" fontAlgn="base" latinLnBrk="0" hangingPunct="0">
              <a:lnSpc>
                <a:spcPct val="100000"/>
              </a:lnSpc>
              <a:spcBef>
                <a:spcPts val="600"/>
              </a:spcBef>
              <a:spcAft>
                <a:spcPct val="0"/>
              </a:spcAft>
              <a:buClrTx/>
              <a:buSzTx/>
              <a:buFontTx/>
              <a:buNone/>
              <a:defRPr/>
            </a:pPr>
            <a:r>
              <a:rPr kumimoji="1" lang="zh-CN" altLang="en-US" sz="1800" b="1" i="0" u="none" strike="noStrike" kern="1200" cap="none" spc="0" normalizeH="0" baseline="0" noProof="0" dirty="0">
                <a:ln>
                  <a:noFill/>
                </a:ln>
                <a:solidFill>
                  <a:schemeClr val="bg2"/>
                </a:solidFill>
                <a:effectLst/>
                <a:uLnTx/>
                <a:uFillTx/>
                <a:latin typeface="+mj-lt"/>
                <a:ea typeface="黑体" panose="02010609060101010101" pitchFamily="49" charset="-122"/>
                <a:cs typeface="+mn-cs"/>
              </a:rPr>
              <a:t>输入信号</a:t>
            </a:r>
            <a:r>
              <a:rPr kumimoji="1" lang="en-US" altLang="zh-CN" sz="1800" b="1" i="0" u="none" strike="noStrike" kern="1200" cap="none" spc="0" normalizeH="0" baseline="0" noProof="0" dirty="0">
                <a:ln>
                  <a:noFill/>
                </a:ln>
                <a:solidFill>
                  <a:schemeClr val="bg2"/>
                </a:solidFill>
                <a:effectLst/>
                <a:uLnTx/>
                <a:uFillTx/>
                <a:latin typeface="+mj-lt"/>
                <a:ea typeface="黑体" panose="02010609060101010101" pitchFamily="49" charset="-122"/>
                <a:cs typeface="+mn-cs"/>
              </a:rPr>
              <a:t>D0</a:t>
            </a:r>
            <a:r>
              <a:rPr kumimoji="1" lang="zh-CN" altLang="en-US" sz="1800" b="1" i="0" u="none" strike="noStrike" kern="1200" cap="none" spc="0" normalizeH="0" baseline="0" noProof="0" dirty="0">
                <a:ln>
                  <a:noFill/>
                </a:ln>
                <a:solidFill>
                  <a:schemeClr val="bg2"/>
                </a:solidFill>
                <a:effectLst/>
                <a:uLnTx/>
                <a:uFillTx/>
                <a:latin typeface="+mj-lt"/>
                <a:ea typeface="黑体" panose="02010609060101010101" pitchFamily="49" charset="-122"/>
                <a:cs typeface="+mn-cs"/>
              </a:rPr>
              <a:t>、</a:t>
            </a:r>
            <a:r>
              <a:rPr kumimoji="1" lang="en-US" altLang="zh-CN" sz="1800" b="1" i="0" u="none" strike="noStrike" kern="1200" cap="none" spc="0" normalizeH="0" baseline="0" noProof="0" dirty="0">
                <a:ln>
                  <a:noFill/>
                </a:ln>
                <a:solidFill>
                  <a:schemeClr val="bg2"/>
                </a:solidFill>
                <a:effectLst/>
                <a:uLnTx/>
                <a:uFillTx/>
                <a:latin typeface="+mj-lt"/>
                <a:ea typeface="黑体" panose="02010609060101010101" pitchFamily="49" charset="-122"/>
                <a:cs typeface="+mn-cs"/>
              </a:rPr>
              <a:t>D1</a:t>
            </a:r>
            <a:r>
              <a:rPr kumimoji="1" lang="zh-CN" altLang="en-US" sz="1800" b="1" i="0" u="none" strike="noStrike" kern="1200" cap="none" spc="0" normalizeH="0" baseline="0" noProof="0" dirty="0">
                <a:ln>
                  <a:noFill/>
                </a:ln>
                <a:solidFill>
                  <a:schemeClr val="bg2"/>
                </a:solidFill>
                <a:effectLst/>
                <a:uLnTx/>
                <a:uFillTx/>
                <a:latin typeface="+mj-lt"/>
                <a:ea typeface="黑体" panose="02010609060101010101" pitchFamily="49" charset="-122"/>
                <a:cs typeface="+mn-cs"/>
              </a:rPr>
              <a:t>在时钟触发沿向</a:t>
            </a:r>
            <a:r>
              <a:rPr kumimoji="1" lang="en-US" altLang="zh-CN" sz="1800" b="1" i="0" u="none" strike="noStrike" kern="1200" cap="none" spc="0" normalizeH="0" baseline="0" noProof="0" dirty="0">
                <a:ln>
                  <a:noFill/>
                </a:ln>
                <a:solidFill>
                  <a:schemeClr val="bg2"/>
                </a:solidFill>
                <a:effectLst/>
                <a:uLnTx/>
                <a:uFillTx/>
                <a:latin typeface="+mj-lt"/>
                <a:ea typeface="黑体" panose="02010609060101010101" pitchFamily="49" charset="-122"/>
                <a:cs typeface="+mn-cs"/>
              </a:rPr>
              <a:t>D</a:t>
            </a:r>
            <a:r>
              <a:rPr kumimoji="1" lang="zh-CN" altLang="en-US" sz="1800" b="1" i="0" u="none" strike="noStrike" kern="1200" cap="none" spc="0" normalizeH="0" baseline="0" noProof="0" dirty="0">
                <a:ln>
                  <a:noFill/>
                </a:ln>
                <a:solidFill>
                  <a:schemeClr val="bg2"/>
                </a:solidFill>
                <a:effectLst/>
                <a:uLnTx/>
                <a:uFillTx/>
                <a:latin typeface="+mj-lt"/>
                <a:ea typeface="黑体" panose="02010609060101010101" pitchFamily="49" charset="-122"/>
                <a:cs typeface="+mn-cs"/>
              </a:rPr>
              <a:t>触发器提供</a:t>
            </a:r>
            <a:r>
              <a:rPr kumimoji="1" lang="zh-CN" altLang="en-US" sz="1800" b="1" i="0" u="none" strike="noStrike" kern="1200" cap="none" spc="0" normalizeH="0" baseline="0" noProof="0" dirty="0">
                <a:ln>
                  <a:noFill/>
                </a:ln>
                <a:solidFill>
                  <a:srgbClr val="FF0000"/>
                </a:solidFill>
                <a:effectLst/>
                <a:uLnTx/>
                <a:uFillTx/>
                <a:latin typeface="+mj-lt"/>
                <a:ea typeface="黑体" panose="02010609060101010101" pitchFamily="49" charset="-122"/>
                <a:cs typeface="+mn-cs"/>
              </a:rPr>
              <a:t>激励（</a:t>
            </a:r>
            <a:r>
              <a:rPr kumimoji="1" lang="en-US" altLang="zh-CN" sz="1800" b="1" i="0" u="none" strike="noStrike" kern="1200" cap="none" spc="0" normalizeH="0" baseline="0" noProof="0" dirty="0">
                <a:ln>
                  <a:noFill/>
                </a:ln>
                <a:solidFill>
                  <a:srgbClr val="FF0000"/>
                </a:solidFill>
                <a:effectLst/>
                <a:uLnTx/>
                <a:uFillTx/>
                <a:latin typeface="+mj-lt"/>
                <a:ea typeface="黑体" panose="02010609060101010101" pitchFamily="49" charset="-122"/>
                <a:cs typeface="+mn-cs"/>
              </a:rPr>
              <a:t>excitation</a:t>
            </a:r>
            <a:r>
              <a:rPr kumimoji="1" lang="zh-CN" altLang="en-US" sz="1800" b="1" i="0" u="none" strike="noStrike" kern="1200" cap="none" spc="0" normalizeH="0" baseline="0" noProof="0" dirty="0">
                <a:ln>
                  <a:noFill/>
                </a:ln>
                <a:solidFill>
                  <a:srgbClr val="FF0000"/>
                </a:solidFill>
                <a:effectLst/>
                <a:uLnTx/>
                <a:uFillTx/>
                <a:latin typeface="+mj-lt"/>
                <a:ea typeface="黑体" panose="02010609060101010101" pitchFamily="49" charset="-122"/>
                <a:cs typeface="+mn-cs"/>
              </a:rPr>
              <a:t>）</a:t>
            </a:r>
            <a:r>
              <a:rPr kumimoji="1" lang="zh-CN" altLang="en-US" sz="1800" b="1" i="0" u="none" strike="noStrike" kern="1200" cap="none" spc="0" normalizeH="0" baseline="0" noProof="0" dirty="0">
                <a:ln>
                  <a:noFill/>
                </a:ln>
                <a:solidFill>
                  <a:schemeClr val="bg2"/>
                </a:solidFill>
                <a:effectLst/>
                <a:uLnTx/>
                <a:uFillTx/>
                <a:latin typeface="+mj-lt"/>
                <a:ea typeface="黑体" panose="02010609060101010101" pitchFamily="49" charset="-122"/>
                <a:cs typeface="+mn-cs"/>
              </a:rPr>
              <a:t>。</a:t>
            </a:r>
            <a:endParaRPr kumimoji="1" lang="en-US" altLang="zh-CN" sz="1800" b="1" i="0" u="none" strike="noStrike" kern="1200" cap="none" spc="0" normalizeH="0" baseline="0" noProof="0" dirty="0">
              <a:ln>
                <a:noFill/>
              </a:ln>
              <a:solidFill>
                <a:schemeClr val="bg2"/>
              </a:solidFill>
              <a:effectLst/>
              <a:uLnTx/>
              <a:uFillTx/>
              <a:latin typeface="+mj-lt"/>
              <a:ea typeface="黑体" panose="02010609060101010101" pitchFamily="49" charset="-122"/>
              <a:cs typeface="+mn-cs"/>
            </a:endParaRPr>
          </a:p>
        </p:txBody>
      </p:sp>
      <p:pic>
        <p:nvPicPr>
          <p:cNvPr id="16389" name="图片 4"/>
          <p:cNvPicPr>
            <a:picLocks noChangeAspect="1"/>
          </p:cNvPicPr>
          <p:nvPr/>
        </p:nvPicPr>
        <p:blipFill>
          <a:blip r:embed="rId1"/>
          <a:stretch>
            <a:fillRect/>
          </a:stretch>
        </p:blipFill>
        <p:spPr>
          <a:xfrm>
            <a:off x="222885" y="777240"/>
            <a:ext cx="5048250" cy="3135630"/>
          </a:xfrm>
          <a:prstGeom prst="rect">
            <a:avLst/>
          </a:prstGeom>
          <a:noFill/>
          <a:ln w="9525">
            <a:noFill/>
          </a:ln>
        </p:spPr>
      </p:pic>
      <p:sp>
        <p:nvSpPr>
          <p:cNvPr id="12" name="Text Box 4"/>
          <p:cNvSpPr txBox="1">
            <a:spLocks noRot="1" noChangeAspect="1" noMove="1" noResize="1" noEditPoints="1" noAdjustHandles="1" noChangeArrowheads="1" noChangeShapeType="1" noTextEdit="1"/>
          </p:cNvSpPr>
          <p:nvPr/>
        </p:nvSpPr>
        <p:spPr bwMode="auto">
          <a:xfrm>
            <a:off x="5229860" y="3225800"/>
            <a:ext cx="3676015" cy="771525"/>
          </a:xfrm>
          <a:prstGeom prst="rect">
            <a:avLst/>
          </a:prstGeom>
          <a:blipFill>
            <a:blip r:embed="rId2"/>
            <a:stretch>
              <a:fillRect l="-1295" b="-10274"/>
            </a:stretch>
          </a:blipFill>
          <a:ln>
            <a:noFill/>
          </a:ln>
        </p:spPr>
        <p:txBody>
          <a:bodyPr/>
          <a:lstStyle/>
          <a:p>
            <a:pPr marR="0" defTabSz="914400">
              <a:buClrTx/>
              <a:buSzTx/>
              <a:buFontTx/>
              <a:defRPr/>
            </a:pPr>
            <a:r>
              <a:rPr kumimoji="1" lang="zh-CN" altLang="en-US" sz="1600" kern="1200" cap="none" spc="0" normalizeH="0" baseline="0" noProof="0">
                <a:noFill/>
                <a:latin typeface="Arial" panose="020B0604020202020204" pitchFamily="34" charset="0"/>
                <a:ea typeface="宋体" panose="02010600030101010101" pitchFamily="2" charset="-122"/>
                <a:cs typeface="+mn-cs"/>
              </a:rPr>
              <a:t> </a:t>
            </a:r>
            <a:endParaRPr kumimoji="1" lang="zh-CN" altLang="en-US" sz="1600" kern="1200" cap="none" spc="0" normalizeH="0" baseline="0" noProof="0">
              <a:noFill/>
              <a:latin typeface="Arial" panose="020B0604020202020204" pitchFamily="34" charset="0"/>
              <a:ea typeface="宋体" panose="02010600030101010101" pitchFamily="2" charset="-122"/>
              <a:cs typeface="+mn-cs"/>
            </a:endParaRPr>
          </a:p>
        </p:txBody>
      </p:sp>
      <p:sp>
        <p:nvSpPr>
          <p:cNvPr id="16391" name="文本框 23"/>
          <p:cNvSpPr txBox="1"/>
          <p:nvPr/>
        </p:nvSpPr>
        <p:spPr>
          <a:xfrm>
            <a:off x="5229860" y="2719705"/>
            <a:ext cx="1899920" cy="437515"/>
          </a:xfrm>
          <a:prstGeom prst="rect">
            <a:avLst/>
          </a:prstGeom>
          <a:noFill/>
          <a:ln w="9525">
            <a:noFill/>
          </a:ln>
        </p:spPr>
        <p:txBody>
          <a:bodyPr wrap="square">
            <a:spAutoFit/>
          </a:bodyPr>
          <a:p>
            <a:pPr>
              <a:lnSpc>
                <a:spcPct val="125000"/>
              </a:lnSpc>
              <a:spcBef>
                <a:spcPct val="50000"/>
              </a:spcBef>
            </a:pPr>
            <a:r>
              <a:rPr lang="zh-CN" altLang="en-US" sz="1800" b="1" dirty="0">
                <a:solidFill>
                  <a:srgbClr val="000000"/>
                </a:solidFill>
                <a:latin typeface="Arial" panose="020B0604020202020204" pitchFamily="34" charset="0"/>
                <a:ea typeface="黑体" panose="02010609060101010101" pitchFamily="49" charset="-122"/>
              </a:rPr>
              <a:t>激励方程：</a:t>
            </a:r>
            <a:endParaRPr lang="en-US" altLang="zh-CN" sz="1800" b="1" dirty="0">
              <a:solidFill>
                <a:srgbClr val="000000"/>
              </a:solidFill>
              <a:latin typeface="Arial" panose="020B060402020202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391"/>
                                        </p:tgtEl>
                                        <p:attrNameLst>
                                          <p:attrName>style.visibility</p:attrName>
                                        </p:attrNameLst>
                                      </p:cBhvr>
                                      <p:to>
                                        <p:strVal val="visible"/>
                                      </p:to>
                                    </p:set>
                                    <p:animEffect transition="in" filter="fade">
                                      <p:cBhvr>
                                        <p:cTn id="12" dur="500"/>
                                        <p:tgtEl>
                                          <p:spTgt spid="16391"/>
                                        </p:tgtEl>
                                      </p:cBhvr>
                                    </p:animEffect>
                                  </p:childTnLst>
                                </p:cTn>
                              </p:par>
                              <p:par>
                                <p:cTn id="13" presetID="9"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6391" grpId="0"/>
    </p:bldLst>
  </p:timing>
</p:sld>
</file>

<file path=ppt/theme/theme1.xml><?xml version="1.0" encoding="utf-8"?>
<a:theme xmlns:a="http://schemas.openxmlformats.org/drawingml/2006/main" name="Soaring">
  <a:themeElements>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bg2"/>
          </a:solidFill>
          <a:prstDash val="solid"/>
          <a:round/>
          <a:headEnd type="none" w="med" len="med"/>
          <a:tailEnd type="none" w="med" len="med"/>
        </a:ln>
      </a:spPr>
      <a:bodyPr vert="horz" wrap="non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bg2"/>
          </a:solidFill>
          <a:prstDash val="solid"/>
          <a:round/>
          <a:headEnd type="none" w="med" len="med"/>
          <a:tailEnd type="none" w="med" len="med"/>
        </a:ln>
      </a:spPr>
      <a:bodyPr vert="horz" wrap="non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4">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主题1">
  <a:themeElements>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4">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0</TotalTime>
  <Words>13776</Words>
  <Application>WPS 演示</Application>
  <PresentationFormat>全屏显示(16:9)</PresentationFormat>
  <Paragraphs>4735</Paragraphs>
  <Slides>56</Slides>
  <Notes>26</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0</vt:i4>
      </vt:variant>
      <vt:variant>
        <vt:lpstr>幻灯片标题</vt:lpstr>
      </vt:variant>
      <vt:variant>
        <vt:i4>56</vt:i4>
      </vt:variant>
    </vt:vector>
  </HeadingPairs>
  <TitlesOfParts>
    <vt:vector size="70" baseType="lpstr">
      <vt:lpstr>Arial</vt:lpstr>
      <vt:lpstr>宋体</vt:lpstr>
      <vt:lpstr>Wingdings</vt:lpstr>
      <vt:lpstr>Times New Roman</vt:lpstr>
      <vt:lpstr>黑体</vt:lpstr>
      <vt:lpstr>Segoe UI Black</vt:lpstr>
      <vt:lpstr>隶书</vt:lpstr>
      <vt:lpstr>微软雅黑</vt:lpstr>
      <vt:lpstr>Arial Unicode MS</vt:lpstr>
      <vt:lpstr>Calibri</vt:lpstr>
      <vt:lpstr>Verdana</vt:lpstr>
      <vt:lpstr>Wingdings</vt:lpstr>
      <vt:lpstr>Soaring</vt:lpstr>
      <vt:lpstr>主题1</vt:lpstr>
      <vt:lpstr>PowerPoint 演示文稿</vt:lpstr>
      <vt:lpstr>同步时序逻辑设计</vt:lpstr>
      <vt:lpstr>状态机基础</vt:lpstr>
      <vt:lpstr>状态机基础</vt:lpstr>
      <vt:lpstr>Mealy状态机 vs Moore状态机</vt:lpstr>
      <vt:lpstr>状态机结构和分析</vt:lpstr>
      <vt:lpstr>状态机的时序</vt:lpstr>
      <vt:lpstr>状态机结构和分析</vt:lpstr>
      <vt:lpstr>使用D触发器的状态机分析</vt:lpstr>
      <vt:lpstr>使用D触发器的状态机分析</vt:lpstr>
      <vt:lpstr>Mealy机的状态图</vt:lpstr>
      <vt:lpstr>Moore机的状态图</vt:lpstr>
      <vt:lpstr>同步时序逻辑设计</vt:lpstr>
      <vt:lpstr>PowerPoint 演示文稿</vt:lpstr>
      <vt:lpstr>示例：110序列检测器</vt:lpstr>
      <vt:lpstr>示例：110序列检测器</vt:lpstr>
      <vt:lpstr>示例：110序列检测器</vt:lpstr>
      <vt:lpstr>示例：110序列检测器</vt:lpstr>
      <vt:lpstr>示例：110序列检测器</vt:lpstr>
      <vt:lpstr>PowerPoint 演示文稿</vt:lpstr>
      <vt:lpstr>PowerPoint 演示文稿</vt:lpstr>
      <vt:lpstr>PowerPoint 演示文稿</vt:lpstr>
      <vt:lpstr>PowerPoint 演示文稿</vt:lpstr>
      <vt:lpstr>101序列检测器</vt:lpstr>
      <vt:lpstr>构造原始状态图和状态表</vt:lpstr>
      <vt:lpstr>PowerPoint 演示文稿</vt:lpstr>
      <vt:lpstr>PowerPoint 演示文稿</vt:lpstr>
      <vt:lpstr>PowerPoint 演示文稿</vt:lpstr>
      <vt:lpstr>码制检测电路设计</vt:lpstr>
      <vt:lpstr>PowerPoint 演示文稿</vt:lpstr>
      <vt:lpstr>同步时序逻辑设计</vt:lpstr>
      <vt:lpstr>PowerPoint 演示文稿</vt:lpstr>
      <vt:lpstr>状态表化简</vt:lpstr>
      <vt:lpstr>状态表化简</vt:lpstr>
      <vt:lpstr>隐含表法化简状态表</vt:lpstr>
      <vt:lpstr>隐含表法化简状态表</vt:lpstr>
      <vt:lpstr>隐含表法化简状态表</vt:lpstr>
      <vt:lpstr>PowerPoint 演示文稿</vt:lpstr>
      <vt:lpstr>不完全定义状态表的化简</vt:lpstr>
      <vt:lpstr>不完全定义状态表的化简</vt:lpstr>
      <vt:lpstr>PowerPoint 演示文稿</vt:lpstr>
      <vt:lpstr>PowerPoint 演示文稿</vt:lpstr>
      <vt:lpstr>同步时序逻辑设计</vt:lpstr>
      <vt:lpstr>PowerPoint 演示文稿</vt:lpstr>
      <vt:lpstr>状态编码（分配）</vt:lpstr>
      <vt:lpstr>状态编码（分配）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时序逻辑电路设计</vt:lpstr>
    </vt:vector>
  </TitlesOfParts>
  <Company>niuyv</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lina</dc:creator>
  <cp:lastModifiedBy>forrest</cp:lastModifiedBy>
  <cp:revision>2233</cp:revision>
  <dcterms:created xsi:type="dcterms:W3CDTF">2002-03-18T12:39:00Z</dcterms:created>
  <dcterms:modified xsi:type="dcterms:W3CDTF">2020-11-16T00:29:41Z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